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D23-946F-7353-C028-7345ACE19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DC4D-EF70-C8C0-81D3-0386D888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414B-D4C4-19F8-0804-75BEBEA6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0254-6C8A-B4F0-4507-27A37D6F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B558-8727-07EB-60A0-FAF3E33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A087-C0DD-C411-6168-E80C2EB2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902BA-08A0-6396-0EAC-E645F3DB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E4B6-5EA4-892B-DBBC-D38AD09B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75B3-0905-D1AB-7D93-D15F65A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7204-3E48-C2FD-0879-C911DB07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3A177-FEFE-76F6-5A2F-237A1C74C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54B6-2BBE-F9C6-27F7-19406292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7833-855B-CAF6-C164-D07D0A4F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30B0-243C-0145-E98F-99C4191B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A422-F12C-1215-98F0-8B3FCB4E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9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146E-08CD-DF1D-482C-587823D5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CBD1-2CC0-4016-8F9C-4642F7F5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E34E-89D4-BFD8-0FFC-F5E11CD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545F-39DA-A0E8-475F-BB851B2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A02E-65B5-8812-22C5-CEEB7FC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A117-CFA6-AB94-1E47-7EF6C706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5D583-D945-21D7-1399-7FB161C9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04D6-EEFD-AB76-DE98-4F4337EB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FA02-D622-1B54-055A-FC02D624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5ACA-061E-A45A-CF57-A5E3BA2D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8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7515-B1FC-D793-D06B-E0C69E83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5501-6988-D20C-0F6B-8D1EEF3B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72C4-9649-C219-73F3-19AF91FE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83CA-DF30-B188-DAD2-D902C98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9B5C-86A9-36BC-62D4-7476732E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3777-B56B-49DF-3853-68021FC7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1E46-15CE-C425-4457-2665CB62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4BCA3-404A-D47E-CE02-FF01E716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4280-84C5-48DB-62BE-141F1121A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4499-06C4-E15F-85B5-1DAB6C6B5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3D451-E443-3F92-2867-C64DEE10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1FD55-24B8-F41A-E3D2-ECC3667C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4F0D-CB09-F379-2C26-2003CD6F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D0219-E87C-65A0-CEDA-B783A018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8C33-EEAB-6E7E-1FCF-8989E6E2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E79F9-2A59-E909-5EF2-FC20FB5A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E75B-6323-E007-4BCB-A008AB44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89FD-FCAA-F789-55FF-D64CA188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9B8C-44D5-6DE5-B4AD-1C715DB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16FF5-EFEF-BC3D-4A32-6AF0D856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A64B-EDEE-E1E4-5EAB-DBD3876C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4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647F-01E0-F031-5F5F-D6C58B64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A111-7E9C-0250-C226-17EDE633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76C3-53D8-1D2C-57AF-6F509BD4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8D45-5E67-51B5-68CB-98D24A55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0540-769B-8FC4-CF25-C549F673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D1F-0305-D994-C519-CDBFC8C5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96D3-D87F-CFC3-0DF6-E04CBB73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64FF0-6948-5ED8-D17C-CA9C8656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7D37-7B88-D636-359C-D3873A7E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1D3AD-4F75-E4BD-6B01-813D484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A3B6-79A4-AD1B-A594-39CACB84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9FED-6F43-BBB9-0ED3-DAD5EE7B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2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26F9B-745D-F5AD-C92E-09F89575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DE65-8C59-8BCA-D4E6-66ECA17F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8FBA-3D10-27F1-6B95-CA6236CE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93FA-DE11-4FEC-A46B-5063B6275D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958F-41C9-F81C-FE10-74480510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A606-ED5D-E709-BC2A-FA80F3318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9976-F67F-4A71-9746-B7B11105D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E26D-5C5A-558C-1336-19B3A5C48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Modernizing a Banking System with SOA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D5BAE-12A7-5B60-D5F5-C0371641F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816" y="3620891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/>
              <a:t>Case Study-Secure Bank</a:t>
            </a:r>
          </a:p>
          <a:p>
            <a:r>
              <a:rPr lang="en-IN" dirty="0"/>
              <a:t>Name : Pooja</a:t>
            </a:r>
          </a:p>
          <a:p>
            <a:r>
              <a:rPr lang="en-IN" dirty="0"/>
              <a:t>17</a:t>
            </a:r>
            <a:r>
              <a:rPr lang="en-IN" baseline="30000" dirty="0"/>
              <a:t>th</a:t>
            </a:r>
            <a:r>
              <a:rPr lang="en-IN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14743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4DE6-1B7B-26BB-81C7-BC2D5ABC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SOA &amp;Implementation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41F5-EAB8-0F1B-E95F-490772E1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4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Improved scalability and performance</a:t>
            </a:r>
          </a:p>
          <a:p>
            <a:r>
              <a:rPr lang="en-US" dirty="0"/>
              <a:t>- Easier integration with new and third-party services  </a:t>
            </a:r>
          </a:p>
          <a:p>
            <a:r>
              <a:rPr lang="en-US" dirty="0"/>
              <a:t>- Enhanced maintainability and flexibility</a:t>
            </a:r>
          </a:p>
          <a:p>
            <a:endParaRPr lang="en-US" dirty="0"/>
          </a:p>
          <a:p>
            <a:r>
              <a:rPr lang="en-US" dirty="0"/>
              <a:t>- Assess the current system and identify components for migration  </a:t>
            </a:r>
          </a:p>
          <a:p>
            <a:r>
              <a:rPr lang="en-US" dirty="0"/>
              <a:t>- Design the new system architecture based on SOA principles </a:t>
            </a:r>
          </a:p>
          <a:p>
            <a:r>
              <a:rPr lang="en-US" dirty="0"/>
              <a:t> - Develop and test individual services  </a:t>
            </a:r>
          </a:p>
          <a:p>
            <a:r>
              <a:rPr lang="en-US" dirty="0"/>
              <a:t>- Integrate services and perform end-to-end testing  </a:t>
            </a:r>
          </a:p>
          <a:p>
            <a:r>
              <a:rPr lang="en-US" dirty="0"/>
              <a:t>- Deploy the new system in phases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91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A07-242C-BB5D-4A9F-FF3E0787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B7C9-C5EA-2090-6B93-802847FD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decoupled services allow for independent development, deployment, and scaling, resulting in faster release cycles and better overall system performance.</a:t>
            </a:r>
          </a:p>
          <a:p>
            <a:pPr marL="0" indent="0">
              <a:buNone/>
            </a:pPr>
            <a:r>
              <a:rPr lang="en-US" dirty="0"/>
              <a:t>This modernization effort positions Secure Bank to handle future growth and integrate new services with minimal disruption.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14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5844-28AE-DD22-FC9D-915BF64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563" y="449966"/>
            <a:ext cx="7498237" cy="465936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86D-AB09-1F51-7E8C-267F55C1218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442301"/>
            <a:ext cx="10515600" cy="38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9577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FDF4-C5E3-4701-8BF1-263786C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9B72-8BE8-BB20-4890-4320C3CC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690688"/>
            <a:ext cx="9257908" cy="3362079"/>
          </a:xfrm>
        </p:spPr>
        <p:txBody>
          <a:bodyPr/>
          <a:lstStyle/>
          <a:p>
            <a:r>
              <a:rPr lang="en-US" dirty="0"/>
              <a:t> - Introduction to the problem: </a:t>
            </a:r>
          </a:p>
          <a:p>
            <a:r>
              <a:rPr lang="en-US" dirty="0"/>
              <a:t>Secure Bank's current monolithic application is struggling with performance issues and maintenance challenges. </a:t>
            </a:r>
          </a:p>
          <a:p>
            <a:r>
              <a:rPr lang="en-US" dirty="0"/>
              <a:t> - Objective: </a:t>
            </a:r>
          </a:p>
          <a:p>
            <a:r>
              <a:rPr lang="en-US" dirty="0"/>
              <a:t>Modernize the system using SOA to improve scalability and integration.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255-CD25-3C15-50C0-22411B4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System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E5BF-45E9-3B6E-D1C9-35419841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090"/>
          </a:xfrm>
        </p:spPr>
        <p:txBody>
          <a:bodyPr/>
          <a:lstStyle/>
          <a:p>
            <a:r>
              <a:rPr lang="en-US" dirty="0"/>
              <a:t>- Performance issues during peak transaction periods </a:t>
            </a:r>
          </a:p>
          <a:p>
            <a:r>
              <a:rPr lang="en-US" dirty="0"/>
              <a:t> - Difficulty in integrating new services  </a:t>
            </a:r>
          </a:p>
          <a:p>
            <a:r>
              <a:rPr lang="en-US" dirty="0"/>
              <a:t>- Maintenance of the existing codebase is increasingly difficult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0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CA81-7FE2-F461-3C7B-EE69681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FA6A-AC16-5976-38E5-E1371CF0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527142"/>
            <a:ext cx="10180948" cy="3874417"/>
          </a:xfrm>
        </p:spPr>
        <p:txBody>
          <a:bodyPr/>
          <a:lstStyle/>
          <a:p>
            <a:r>
              <a:rPr lang="en-US" dirty="0"/>
              <a:t>-*Scalability:*</a:t>
            </a:r>
          </a:p>
          <a:p>
            <a:r>
              <a:rPr lang="en-US" dirty="0"/>
              <a:t>Ensure the system can handle a growing number of transactions and users.  </a:t>
            </a:r>
          </a:p>
          <a:p>
            <a:r>
              <a:rPr lang="en-US" dirty="0"/>
              <a:t>- *Integration:*</a:t>
            </a:r>
          </a:p>
          <a:p>
            <a:r>
              <a:rPr lang="en-US" dirty="0"/>
              <a:t> Simplify the integration process for new financial services and third-party systems. </a:t>
            </a:r>
          </a:p>
          <a:p>
            <a:r>
              <a:rPr lang="en-US" dirty="0"/>
              <a:t>-*Maintainability:* </a:t>
            </a:r>
          </a:p>
          <a:p>
            <a:r>
              <a:rPr lang="en-US" dirty="0"/>
              <a:t>Improve the maintainability of the codebase by decoupling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8E0-8206-9408-5C44-027F2A77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166B-990D-D53E-C74B-F2780A68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Definition of SOA </a:t>
            </a:r>
          </a:p>
          <a:p>
            <a:r>
              <a:rPr lang="en-US" dirty="0"/>
              <a:t>Service Oriented Architecture.</a:t>
            </a:r>
          </a:p>
          <a:p>
            <a:r>
              <a:rPr lang="en-US" dirty="0"/>
              <a:t>It is a method of software development that uses software components called services to create business applications.</a:t>
            </a:r>
          </a:p>
          <a:p>
            <a:r>
              <a:rPr lang="en-US" dirty="0"/>
              <a:t> - Key principles: Loose coupling, reusability, interoperability, and flexibility.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9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E3AD-6D8C-29C0-5BD3-DC2B8CB8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979C-FBFA-0368-1D0F-358170FA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Customer Service  </a:t>
            </a:r>
          </a:p>
          <a:p>
            <a:r>
              <a:rPr lang="en-US" dirty="0"/>
              <a:t>- Account Service  </a:t>
            </a:r>
          </a:p>
          <a:p>
            <a:r>
              <a:rPr lang="en-US" dirty="0"/>
              <a:t>- Transaction Service </a:t>
            </a:r>
          </a:p>
          <a:p>
            <a:r>
              <a:rPr lang="en-US" dirty="0"/>
              <a:t>- Loan Service  </a:t>
            </a:r>
          </a:p>
          <a:p>
            <a:r>
              <a:rPr lang="en-US" dirty="0"/>
              <a:t>- Notification Service</a:t>
            </a:r>
          </a:p>
          <a:p>
            <a:r>
              <a:rPr lang="en-US" dirty="0"/>
              <a:t>- Reporting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71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A14-9A0C-6B09-7F2E-B826BEF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3DECC5-C3FF-CA50-DAAE-DFC9D609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3" y="1825624"/>
            <a:ext cx="4223267" cy="45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6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A94-B7F8-225B-84CD-CC4E584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7832B-0E92-C3FB-584D-B078257E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34" y="1187777"/>
            <a:ext cx="4600280" cy="3412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7E53B-FF94-6EE0-A881-F3C647C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34" y="4600281"/>
            <a:ext cx="4600280" cy="27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8518-E3B1-D898-0413-BACA2CB2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29" y="299137"/>
            <a:ext cx="10515600" cy="1325563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3EE52-B24F-3B47-A060-13F13C7D5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32" y="1347788"/>
            <a:ext cx="5128180" cy="376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E6BF6-3C4A-330D-73BC-0A692335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32" y="4996206"/>
            <a:ext cx="5128180" cy="18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0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Modernizing a Banking System with SOA</vt:lpstr>
      <vt:lpstr>Introduction</vt:lpstr>
      <vt:lpstr>Current System Challenges </vt:lpstr>
      <vt:lpstr>Objectives</vt:lpstr>
      <vt:lpstr>Introduction to SOA</vt:lpstr>
      <vt:lpstr>Identified Services</vt:lpstr>
      <vt:lpstr>Use Case Diagram</vt:lpstr>
      <vt:lpstr>Component Diagram</vt:lpstr>
      <vt:lpstr>Sequence Diagram</vt:lpstr>
      <vt:lpstr>Benefits of SOA &amp;Implementation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Karada</dc:creator>
  <cp:lastModifiedBy>Pooja Karada</cp:lastModifiedBy>
  <cp:revision>2</cp:revision>
  <dcterms:created xsi:type="dcterms:W3CDTF">2024-07-17T07:39:29Z</dcterms:created>
  <dcterms:modified xsi:type="dcterms:W3CDTF">2024-07-17T12:32:56Z</dcterms:modified>
</cp:coreProperties>
</file>