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9" r:id="rId8"/>
    <p:sldId id="270" r:id="rId9"/>
    <p:sldId id="271" r:id="rId10"/>
    <p:sldId id="266" r:id="rId11"/>
    <p:sldId id="268" r:id="rId12"/>
  </p:sldIdLst>
  <p:sldSz cx="18288000" cy="10287000"/>
  <p:notesSz cx="6858000" cy="9144000"/>
  <p:embeddedFontLs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Roboto Bold" charset="0"/>
      <p:regular r:id="rId17"/>
    </p:embeddedFont>
    <p:embeddedFont>
      <p:font typeface="Roboto Condensed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AD"/>
    <a:srgbClr val="1C10B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-756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8586" y="3078163"/>
            <a:ext cx="787686" cy="2895720"/>
            <a:chOff x="0" y="0"/>
            <a:chExt cx="207456" cy="7626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456" cy="762659"/>
            </a:xfrm>
            <a:custGeom>
              <a:avLst/>
              <a:gdLst/>
              <a:ahLst/>
              <a:cxnLst/>
              <a:rect l="l" t="t" r="r" b="b"/>
              <a:pathLst>
                <a:path w="207456" h="762659">
                  <a:moveTo>
                    <a:pt x="0" y="0"/>
                  </a:moveTo>
                  <a:lnTo>
                    <a:pt x="207456" y="0"/>
                  </a:lnTo>
                  <a:lnTo>
                    <a:pt x="207456" y="762659"/>
                  </a:lnTo>
                  <a:lnTo>
                    <a:pt x="0" y="762659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7456" cy="800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2700000">
            <a:off x="16448521" y="4354667"/>
            <a:ext cx="4998443" cy="4879738"/>
            <a:chOff x="0" y="0"/>
            <a:chExt cx="1316462" cy="128519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16462" cy="1285198"/>
            </a:xfrm>
            <a:custGeom>
              <a:avLst/>
              <a:gdLst/>
              <a:ahLst/>
              <a:cxnLst/>
              <a:rect l="l" t="t" r="r" b="b"/>
              <a:pathLst>
                <a:path w="1316462" h="1285198">
                  <a:moveTo>
                    <a:pt x="0" y="0"/>
                  </a:moveTo>
                  <a:lnTo>
                    <a:pt x="1316462" y="0"/>
                  </a:lnTo>
                  <a:lnTo>
                    <a:pt x="1316462" y="1285198"/>
                  </a:lnTo>
                  <a:lnTo>
                    <a:pt x="0" y="1285198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316462" cy="1323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8100000">
            <a:off x="10586895" y="-4405449"/>
            <a:ext cx="7589194" cy="9537300"/>
            <a:chOff x="0" y="0"/>
            <a:chExt cx="1998800" cy="251188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98800" cy="2511882"/>
            </a:xfrm>
            <a:custGeom>
              <a:avLst/>
              <a:gdLst/>
              <a:ahLst/>
              <a:cxnLst/>
              <a:rect l="l" t="t" r="r" b="b"/>
              <a:pathLst>
                <a:path w="1998800" h="2511882">
                  <a:moveTo>
                    <a:pt x="0" y="0"/>
                  </a:moveTo>
                  <a:lnTo>
                    <a:pt x="1998800" y="0"/>
                  </a:lnTo>
                  <a:lnTo>
                    <a:pt x="1998800" y="2511882"/>
                  </a:lnTo>
                  <a:lnTo>
                    <a:pt x="0" y="2511882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998800" cy="25499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8100000">
            <a:off x="7354922" y="6592423"/>
            <a:ext cx="9653057" cy="8824540"/>
            <a:chOff x="0" y="0"/>
            <a:chExt cx="2542369" cy="232415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42369" cy="2324159"/>
            </a:xfrm>
            <a:custGeom>
              <a:avLst/>
              <a:gdLst/>
              <a:ahLst/>
              <a:cxnLst/>
              <a:rect l="l" t="t" r="r" b="b"/>
              <a:pathLst>
                <a:path w="2542369" h="2324159">
                  <a:moveTo>
                    <a:pt x="0" y="0"/>
                  </a:moveTo>
                  <a:lnTo>
                    <a:pt x="2542369" y="0"/>
                  </a:lnTo>
                  <a:lnTo>
                    <a:pt x="2542369" y="2324159"/>
                  </a:lnTo>
                  <a:lnTo>
                    <a:pt x="0" y="2324159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542369" cy="23622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2153267" y="3000360"/>
            <a:ext cx="6990733" cy="26362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999"/>
              </a:lnSpc>
            </a:pPr>
            <a:r>
              <a:rPr lang="en-US" sz="9999" dirty="0" smtClean="0">
                <a:solidFill>
                  <a:srgbClr val="004AAD"/>
                </a:solidFill>
                <a:latin typeface="Roboto Bold"/>
              </a:rPr>
              <a:t>Chat</a:t>
            </a:r>
          </a:p>
          <a:p>
            <a:pPr>
              <a:lnSpc>
                <a:spcPts val="9999"/>
              </a:lnSpc>
            </a:pPr>
            <a:r>
              <a:rPr lang="en-US" sz="9999" dirty="0" smtClean="0">
                <a:solidFill>
                  <a:srgbClr val="004AAD"/>
                </a:solidFill>
                <a:latin typeface="Roboto Bold"/>
              </a:rPr>
              <a:t>Application.</a:t>
            </a:r>
            <a:endParaRPr lang="en-US" sz="9999" dirty="0">
              <a:solidFill>
                <a:srgbClr val="004AAD"/>
              </a:solidFill>
              <a:latin typeface="Roboto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153267" y="6675437"/>
            <a:ext cx="6990733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C00000"/>
                </a:solidFill>
                <a:latin typeface="Roboto Condensed"/>
              </a:rPr>
              <a:t>Connecting All of Us with the World</a:t>
            </a:r>
          </a:p>
        </p:txBody>
      </p:sp>
      <p:pic>
        <p:nvPicPr>
          <p:cNvPr id="18" name="Picture 17" descr="whtsap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2034" y="2643170"/>
            <a:ext cx="1529064" cy="14287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4000500" y="-4000500"/>
            <a:ext cx="9258300" cy="17259300"/>
            <a:chOff x="0" y="0"/>
            <a:chExt cx="2616079" cy="48768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16079" cy="4876888"/>
            </a:xfrm>
            <a:custGeom>
              <a:avLst/>
              <a:gdLst/>
              <a:ahLst/>
              <a:cxnLst/>
              <a:rect l="l" t="t" r="r" b="b"/>
              <a:pathLst>
                <a:path w="2616079" h="4876888">
                  <a:moveTo>
                    <a:pt x="0" y="0"/>
                  </a:moveTo>
                  <a:lnTo>
                    <a:pt x="2616079" y="0"/>
                  </a:lnTo>
                  <a:lnTo>
                    <a:pt x="2616079" y="4876888"/>
                  </a:lnTo>
                  <a:lnTo>
                    <a:pt x="0" y="487688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616079" cy="49149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643142" y="714344"/>
            <a:ext cx="11254633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9000" dirty="0" smtClean="0">
                <a:solidFill>
                  <a:srgbClr val="004AAD"/>
                </a:solidFill>
                <a:latin typeface="Roboto Bold"/>
              </a:rPr>
              <a:t>Conclusion</a:t>
            </a:r>
            <a:endParaRPr lang="en-US" sz="9000" dirty="0">
              <a:solidFill>
                <a:srgbClr val="004AAD"/>
              </a:solidFill>
              <a:latin typeface="Roboto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57258" y="2500294"/>
            <a:ext cx="14716228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200" dirty="0" smtClean="0">
                <a:latin typeface="Roboto Condensed" charset="0"/>
                <a:ea typeface="Roboto Condensed" charset="0"/>
              </a:rPr>
              <a:t>In conclusion, the chat application represents a powerful tool for connecting people, fostering collaboration, and enriching communication experiences in today's digital world.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  <a:endParaRPr lang="en-US" sz="3200" dirty="0" smtClean="0">
              <a:latin typeface="Roboto Condensed" charset="0"/>
              <a:ea typeface="Roboto Condensed" charset="0"/>
            </a:endParaRPr>
          </a:p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200" dirty="0" smtClean="0">
                <a:latin typeface="Roboto Condensed" charset="0"/>
                <a:ea typeface="Roboto Condensed" charset="0"/>
              </a:rPr>
              <a:t>Chat applications have transformed the way we communicate, enabling real-time conversations, enhancing collaboration, and fostering connectivity across distances.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  <a:endParaRPr lang="en-US" sz="3200" dirty="0" smtClean="0">
              <a:latin typeface="Roboto Condensed" charset="0"/>
              <a:ea typeface="Roboto Condensed" charset="0"/>
            </a:endParaRPr>
          </a:p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200" dirty="0" smtClean="0">
                <a:latin typeface="Roboto Condensed" charset="0"/>
                <a:ea typeface="Roboto Condensed" charset="0"/>
              </a:rPr>
              <a:t>Throughout this presentation, we have explored the evolution, features, benefits, and impact of chat applications on modern communication.</a:t>
            </a:r>
            <a:endParaRPr lang="en-US" sz="3000" dirty="0">
              <a:solidFill>
                <a:srgbClr val="004AAD"/>
              </a:solidFill>
              <a:latin typeface="Roboto Condensed" charset="0"/>
              <a:ea typeface="Roboto Condensed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072166" y="3786178"/>
            <a:ext cx="67151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bg1"/>
                </a:solidFill>
                <a:latin typeface="Roboto Bold" charset="0"/>
                <a:ea typeface="Roboto Bold" charset="0"/>
              </a:rPr>
              <a:t>Thank</a:t>
            </a:r>
            <a:r>
              <a:rPr lang="en-US" sz="8800" dirty="0" smtClean="0">
                <a:latin typeface="Roboto Bold" charset="0"/>
                <a:ea typeface="Roboto Bold" charset="0"/>
              </a:rPr>
              <a:t> You !</a:t>
            </a:r>
            <a:endParaRPr lang="en-US" sz="8800" dirty="0">
              <a:latin typeface="Roboto Bold" charset="0"/>
              <a:ea typeface="Roboto Bold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3000332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287668" y="0"/>
            <a:ext cx="3000332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00134" y="1500162"/>
            <a:ext cx="15259077" cy="7258077"/>
            <a:chOff x="0" y="0"/>
            <a:chExt cx="4018852" cy="19115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18852" cy="1911592"/>
            </a:xfrm>
            <a:custGeom>
              <a:avLst/>
              <a:gdLst/>
              <a:ahLst/>
              <a:cxnLst/>
              <a:rect l="l" t="t" r="r" b="b"/>
              <a:pathLst>
                <a:path w="4018852" h="1911592">
                  <a:moveTo>
                    <a:pt x="0" y="0"/>
                  </a:moveTo>
                  <a:lnTo>
                    <a:pt x="4018852" y="0"/>
                  </a:lnTo>
                  <a:lnTo>
                    <a:pt x="4018852" y="1911592"/>
                  </a:lnTo>
                  <a:lnTo>
                    <a:pt x="0" y="1911592"/>
                  </a:lnTo>
                  <a:close/>
                </a:path>
              </a:pathLst>
            </a:custGeom>
            <a:solidFill>
              <a:srgbClr val="000000">
                <a:alpha val="44706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018852" cy="19496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038436" y="2017410"/>
            <a:ext cx="12211128" cy="1552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b="1" dirty="0" smtClean="0">
                <a:solidFill>
                  <a:srgbClr val="00B0F0"/>
                </a:solidFill>
                <a:latin typeface="Roboto Bold"/>
              </a:rPr>
              <a:t>Introduction</a:t>
            </a:r>
            <a:endParaRPr lang="en-US" sz="9000" b="1" dirty="0">
              <a:solidFill>
                <a:srgbClr val="00B0F0"/>
              </a:solidFill>
              <a:latin typeface="Roboto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786018" y="4143368"/>
            <a:ext cx="13358905" cy="3016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Chat applications have transformed the way we communicate in today's digital age.</a:t>
            </a:r>
          </a:p>
          <a:p>
            <a:endParaRPr lang="en-US" sz="2800" dirty="0" smtClean="0">
              <a:solidFill>
                <a:schemeClr val="bg1"/>
              </a:solidFill>
              <a:latin typeface="Roboto Condensed" charset="0"/>
              <a:ea typeface="Roboto Condensed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 From personal conversations to business collaboration, chat applications have become integral tools for connecting people worldwide.</a:t>
            </a:r>
          </a:p>
          <a:p>
            <a:endParaRPr lang="en-US" sz="2800" dirty="0" smtClean="0">
              <a:solidFill>
                <a:schemeClr val="bg1"/>
              </a:solidFill>
              <a:latin typeface="Roboto Condensed" charset="0"/>
              <a:ea typeface="Roboto Condensed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In this presentation, we will explore the evolution, features, benefits, and impact of chat applications on modern communication.</a:t>
            </a:r>
            <a:endParaRPr lang="en-US" sz="2800" dirty="0">
              <a:solidFill>
                <a:schemeClr val="bg1"/>
              </a:solidFill>
              <a:latin typeface="Roboto Condensed" charset="0"/>
              <a:ea typeface="Roboto Condense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59319" y="0"/>
            <a:ext cx="16528681" cy="8526061"/>
            <a:chOff x="0" y="0"/>
            <a:chExt cx="4670440" cy="240917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70440" cy="2409173"/>
            </a:xfrm>
            <a:custGeom>
              <a:avLst/>
              <a:gdLst/>
              <a:ahLst/>
              <a:cxnLst/>
              <a:rect l="l" t="t" r="r" b="b"/>
              <a:pathLst>
                <a:path w="4670440" h="2409173">
                  <a:moveTo>
                    <a:pt x="0" y="0"/>
                  </a:moveTo>
                  <a:lnTo>
                    <a:pt x="4670440" y="0"/>
                  </a:lnTo>
                  <a:lnTo>
                    <a:pt x="4670440" y="2409173"/>
                  </a:lnTo>
                  <a:lnTo>
                    <a:pt x="0" y="2409173"/>
                  </a:lnTo>
                  <a:close/>
                </a:path>
              </a:pathLst>
            </a:custGeom>
            <a:solidFill>
              <a:srgbClr val="000000">
                <a:alpha val="44706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670440" cy="2447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929158" y="500030"/>
            <a:ext cx="8501122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 smtClean="0">
                <a:solidFill>
                  <a:srgbClr val="00B0F0"/>
                </a:solidFill>
                <a:latin typeface="Roboto Bold"/>
              </a:rPr>
              <a:t>Objective</a:t>
            </a:r>
            <a:endParaRPr lang="en-US" sz="9000" dirty="0">
              <a:solidFill>
                <a:srgbClr val="00B0F0"/>
              </a:solidFill>
              <a:latin typeface="Roboto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071902" y="2714608"/>
            <a:ext cx="10617983" cy="1346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FFFFFF"/>
                </a:solidFill>
                <a:latin typeface="Roboto Condensed"/>
              </a:rPr>
              <a:t> When user clicks on a username from the list, a chat window opens where the user can type message and send. All the exchanged messages displayed in the scrollable area. </a:t>
            </a:r>
            <a:endParaRPr lang="en-US" sz="2800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14778" y="471487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71902" y="4929186"/>
            <a:ext cx="110014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The chat application aims to provide a seamless and intuitive user experience, making it easy for users  to navigate the interface, find contacts, initiate conversations, and access features. This involves  user-friendly design, responsive layouts and efficient performance.</a:t>
            </a:r>
            <a:endParaRPr lang="en-US" sz="2800" dirty="0">
              <a:solidFill>
                <a:schemeClr val="bg1"/>
              </a:solidFill>
              <a:latin typeface="Roboto Condensed" charset="0"/>
              <a:ea typeface="Roboto Condensed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85769" y="-843265"/>
            <a:ext cx="9584278" cy="11863717"/>
            <a:chOff x="0" y="0"/>
            <a:chExt cx="2524254" cy="3124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24254" cy="3124600"/>
            </a:xfrm>
            <a:custGeom>
              <a:avLst/>
              <a:gdLst/>
              <a:ahLst/>
              <a:cxnLst/>
              <a:rect l="l" t="t" r="r" b="b"/>
              <a:pathLst>
                <a:path w="2524254" h="3124600">
                  <a:moveTo>
                    <a:pt x="0" y="0"/>
                  </a:moveTo>
                  <a:lnTo>
                    <a:pt x="2524254" y="0"/>
                  </a:lnTo>
                  <a:lnTo>
                    <a:pt x="2524254" y="3124600"/>
                  </a:lnTo>
                  <a:lnTo>
                    <a:pt x="0" y="31246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524254" cy="3172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215438" y="1028700"/>
            <a:ext cx="8043862" cy="8229600"/>
            <a:chOff x="0" y="0"/>
            <a:chExt cx="2167467" cy="216746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67467" cy="2167467"/>
            </a:xfrm>
            <a:custGeom>
              <a:avLst/>
              <a:gdLst/>
              <a:ahLst/>
              <a:cxnLst/>
              <a:rect l="l" t="t" r="r" b="b"/>
              <a:pathLst>
                <a:path w="2167467" h="2167467">
                  <a:moveTo>
                    <a:pt x="0" y="0"/>
                  </a:moveTo>
                  <a:lnTo>
                    <a:pt x="2167467" y="0"/>
                  </a:lnTo>
                  <a:lnTo>
                    <a:pt x="2167467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4AAD"/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2167467" cy="2215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9501190" y="1428724"/>
            <a:ext cx="7715305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99"/>
              </a:lnSpc>
            </a:pPr>
            <a:r>
              <a:rPr lang="en-US" sz="8499" dirty="0" smtClean="0">
                <a:solidFill>
                  <a:srgbClr val="00B0F0"/>
                </a:solidFill>
                <a:latin typeface="Roboto Bold"/>
              </a:rPr>
              <a:t>Project Module</a:t>
            </a:r>
            <a:endParaRPr lang="en-US" sz="8499" dirty="0">
              <a:solidFill>
                <a:srgbClr val="00B0F0"/>
              </a:solidFill>
              <a:latin typeface="Roboto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501190" y="4143368"/>
            <a:ext cx="7500990" cy="3877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Implement real-time communication between users using JavaScript </a:t>
            </a:r>
          </a:p>
          <a:p>
            <a:pPr algn="just"/>
            <a:endParaRPr lang="en-US" sz="2800" dirty="0" smtClean="0">
              <a:solidFill>
                <a:schemeClr val="bg1"/>
              </a:solidFill>
              <a:latin typeface="Roboto Condensed" charset="0"/>
              <a:ea typeface="Roboto Condensed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Users should be able to select a chat room to join and exchange messages with other users in that room.</a:t>
            </a:r>
          </a:p>
          <a:p>
            <a:pPr algn="just"/>
            <a:endParaRPr lang="en-US" sz="2800" dirty="0" smtClean="0">
              <a:solidFill>
                <a:schemeClr val="bg1"/>
              </a:solidFill>
              <a:latin typeface="Roboto Condensed" charset="0"/>
              <a:ea typeface="Roboto Condensed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 Messages should appear in real-time without the need to refresh the page.</a:t>
            </a:r>
            <a:endParaRPr lang="en-US" sz="2800" dirty="0">
              <a:solidFill>
                <a:schemeClr val="bg1"/>
              </a:solidFill>
              <a:latin typeface="Roboto Condensed" charset="0"/>
              <a:ea typeface="Roboto Condensed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4066" y="3214674"/>
            <a:ext cx="535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Roboto Condensed" charset="0"/>
                <a:ea typeface="Roboto Condensed" charset="0"/>
              </a:rPr>
              <a:t>Real-Time Communication</a:t>
            </a:r>
            <a:endParaRPr lang="en-US" sz="3600" b="1" dirty="0">
              <a:latin typeface="Roboto Condensed" charset="0"/>
              <a:ea typeface="Roboto Condensed" charset="0"/>
            </a:endParaRPr>
          </a:p>
        </p:txBody>
      </p:sp>
      <p:pic>
        <p:nvPicPr>
          <p:cNvPr id="18" name="Picture 17" descr="photo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5882" y="-857292"/>
            <a:ext cx="9644130" cy="120730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489492" y="428592"/>
            <a:ext cx="9584278" cy="8143932"/>
            <a:chOff x="0" y="-47625"/>
            <a:chExt cx="2524254" cy="3172225"/>
          </a:xfrm>
        </p:grpSpPr>
        <p:sp>
          <p:nvSpPr>
            <p:cNvPr id="3" name="Freeform 3"/>
            <p:cNvSpPr/>
            <p:nvPr/>
          </p:nvSpPr>
          <p:spPr>
            <a:xfrm>
              <a:off x="0" y="151179"/>
              <a:ext cx="2524254" cy="2461833"/>
            </a:xfrm>
            <a:custGeom>
              <a:avLst/>
              <a:gdLst/>
              <a:ahLst/>
              <a:cxnLst/>
              <a:rect l="l" t="t" r="r" b="b"/>
              <a:pathLst>
                <a:path w="2524254" h="3124600">
                  <a:moveTo>
                    <a:pt x="0" y="0"/>
                  </a:moveTo>
                  <a:lnTo>
                    <a:pt x="2524254" y="0"/>
                  </a:lnTo>
                  <a:lnTo>
                    <a:pt x="2524254" y="3124600"/>
                  </a:lnTo>
                  <a:lnTo>
                    <a:pt x="0" y="31246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524254" cy="3172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28696" y="857220"/>
            <a:ext cx="607223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4400" b="1" dirty="0" smtClean="0">
                <a:latin typeface="Roboto Condensed" charset="0"/>
                <a:ea typeface="Roboto Condensed" charset="0"/>
              </a:rPr>
              <a:t>User Interface</a:t>
            </a:r>
            <a:endParaRPr lang="en-US" sz="4400" b="1" dirty="0">
              <a:latin typeface="Roboto Condensed" charset="0"/>
              <a:ea typeface="Roboto Condensed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85754" y="3071798"/>
            <a:ext cx="7072362" cy="53451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 Create an intuitive </a:t>
            </a:r>
            <a:r>
              <a:rPr lang="en-US" sz="2800" dirty="0" smtClean="0">
                <a:solidFill>
                  <a:schemeClr val="bg1"/>
                </a:solidFill>
                <a:latin typeface="Roboto Condensed" charset="0"/>
                <a:ea typeface="Roboto Condensed" charset="0"/>
              </a:rPr>
              <a:t>and</a:t>
            </a:r>
            <a:r>
              <a:rPr lang="en-US" sz="2800" dirty="0" smtClean="0">
                <a:solidFill>
                  <a:schemeClr val="bg1"/>
                </a:solidFill>
              </a:rPr>
              <a:t> visually appealing user interface for the chat application using HTML and CSS.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  <a:endParaRPr lang="en-US" sz="2800" dirty="0" smtClean="0">
              <a:solidFill>
                <a:schemeClr val="bg1"/>
              </a:solidFill>
            </a:endParaRPr>
          </a:p>
          <a:p>
            <a:pPr algn="just">
              <a:lnSpc>
                <a:spcPts val="42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 Design a chat room interface with a list of available rooms, a message display area, and an input field for sending messages.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  <a:endParaRPr lang="en-US" sz="2800" dirty="0" smtClean="0">
              <a:solidFill>
                <a:schemeClr val="bg1"/>
              </a:solidFill>
            </a:endParaRPr>
          </a:p>
          <a:p>
            <a:pPr algn="just">
              <a:lnSpc>
                <a:spcPts val="42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 Ensure responsive design to accommodate different screen sizes.</a:t>
            </a:r>
            <a:endParaRPr lang="en-US" sz="2800" spc="300" dirty="0">
              <a:solidFill>
                <a:schemeClr val="bg1"/>
              </a:solidFill>
              <a:latin typeface="Roboto Condensed"/>
            </a:endParaRPr>
          </a:p>
        </p:txBody>
      </p:sp>
      <p:pic>
        <p:nvPicPr>
          <p:cNvPr id="14" name="Picture 13" descr="photo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810" y="0"/>
            <a:ext cx="10287072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/>
          <p:nvPr/>
        </p:nvSpPr>
        <p:spPr>
          <a:xfrm>
            <a:off x="9849873" y="3023198"/>
            <a:ext cx="6235102" cy="6232608"/>
          </a:xfrm>
          <a:custGeom>
            <a:avLst/>
            <a:gdLst/>
            <a:ahLst/>
            <a:cxnLst/>
            <a:rect l="l" t="t" r="r" b="b"/>
            <a:pathLst>
              <a:path w="6350000" h="6347460">
                <a:moveTo>
                  <a:pt x="6350000" y="532130"/>
                </a:moveTo>
                <a:cubicBezTo>
                  <a:pt x="6350000" y="463550"/>
                  <a:pt x="6315710" y="402590"/>
                  <a:pt x="6263640" y="367030"/>
                </a:cubicBezTo>
                <a:cubicBezTo>
                  <a:pt x="6273800" y="360680"/>
                  <a:pt x="6282690" y="353060"/>
                  <a:pt x="6290310" y="344170"/>
                </a:cubicBezTo>
                <a:cubicBezTo>
                  <a:pt x="6328410" y="306070"/>
                  <a:pt x="6350000" y="255270"/>
                  <a:pt x="6350000" y="201930"/>
                </a:cubicBezTo>
                <a:cubicBezTo>
                  <a:pt x="6350000" y="148590"/>
                  <a:pt x="6328410" y="96520"/>
                  <a:pt x="6290310" y="59690"/>
                </a:cubicBezTo>
                <a:cubicBezTo>
                  <a:pt x="6252210" y="21590"/>
                  <a:pt x="6200140" y="0"/>
                  <a:pt x="6148070" y="0"/>
                </a:cubicBezTo>
                <a:cubicBezTo>
                  <a:pt x="6094730" y="0"/>
                  <a:pt x="6042660" y="21590"/>
                  <a:pt x="6005830" y="59690"/>
                </a:cubicBezTo>
                <a:cubicBezTo>
                  <a:pt x="5996940" y="68580"/>
                  <a:pt x="5990590" y="77470"/>
                  <a:pt x="5982970" y="86360"/>
                </a:cubicBezTo>
                <a:cubicBezTo>
                  <a:pt x="5946140" y="34290"/>
                  <a:pt x="5886450" y="0"/>
                  <a:pt x="5817870" y="0"/>
                </a:cubicBezTo>
                <a:cubicBezTo>
                  <a:pt x="5749290" y="0"/>
                  <a:pt x="5689600" y="34290"/>
                  <a:pt x="5652770" y="86360"/>
                </a:cubicBezTo>
                <a:cubicBezTo>
                  <a:pt x="5615940" y="34290"/>
                  <a:pt x="5556250" y="0"/>
                  <a:pt x="5487670" y="0"/>
                </a:cubicBezTo>
                <a:cubicBezTo>
                  <a:pt x="5419090" y="0"/>
                  <a:pt x="5359400" y="34290"/>
                  <a:pt x="5322570" y="86360"/>
                </a:cubicBezTo>
                <a:cubicBezTo>
                  <a:pt x="5285740" y="34290"/>
                  <a:pt x="5226050" y="0"/>
                  <a:pt x="5157470" y="0"/>
                </a:cubicBezTo>
                <a:cubicBezTo>
                  <a:pt x="5088890" y="0"/>
                  <a:pt x="5027930" y="34290"/>
                  <a:pt x="4992370" y="86360"/>
                </a:cubicBezTo>
                <a:cubicBezTo>
                  <a:pt x="4955540" y="34290"/>
                  <a:pt x="4894580" y="0"/>
                  <a:pt x="4827270" y="0"/>
                </a:cubicBezTo>
                <a:cubicBezTo>
                  <a:pt x="4758690" y="0"/>
                  <a:pt x="4699000" y="34290"/>
                  <a:pt x="4662170" y="86360"/>
                </a:cubicBezTo>
                <a:cubicBezTo>
                  <a:pt x="4625340" y="34290"/>
                  <a:pt x="4565650" y="0"/>
                  <a:pt x="4497070" y="0"/>
                </a:cubicBezTo>
                <a:cubicBezTo>
                  <a:pt x="4428490" y="0"/>
                  <a:pt x="4368800" y="34290"/>
                  <a:pt x="4331970" y="86360"/>
                </a:cubicBezTo>
                <a:cubicBezTo>
                  <a:pt x="4295140" y="34290"/>
                  <a:pt x="4235450" y="0"/>
                  <a:pt x="4166870" y="0"/>
                </a:cubicBezTo>
                <a:cubicBezTo>
                  <a:pt x="4098290" y="0"/>
                  <a:pt x="4038600" y="34290"/>
                  <a:pt x="4001770" y="86360"/>
                </a:cubicBezTo>
                <a:cubicBezTo>
                  <a:pt x="3964940" y="34290"/>
                  <a:pt x="3903980" y="0"/>
                  <a:pt x="3836670" y="0"/>
                </a:cubicBezTo>
                <a:cubicBezTo>
                  <a:pt x="3768090" y="0"/>
                  <a:pt x="3707130" y="34290"/>
                  <a:pt x="3671570" y="86360"/>
                </a:cubicBezTo>
                <a:cubicBezTo>
                  <a:pt x="3634740" y="34290"/>
                  <a:pt x="3575050" y="0"/>
                  <a:pt x="3506470" y="0"/>
                </a:cubicBezTo>
                <a:cubicBezTo>
                  <a:pt x="3437890" y="0"/>
                  <a:pt x="3378200" y="34290"/>
                  <a:pt x="3341370" y="86360"/>
                </a:cubicBezTo>
                <a:cubicBezTo>
                  <a:pt x="3304540" y="34290"/>
                  <a:pt x="3244850" y="0"/>
                  <a:pt x="3176270" y="0"/>
                </a:cubicBezTo>
                <a:cubicBezTo>
                  <a:pt x="3107690" y="0"/>
                  <a:pt x="3048000" y="34290"/>
                  <a:pt x="3011170" y="86360"/>
                </a:cubicBezTo>
                <a:cubicBezTo>
                  <a:pt x="2974340" y="34290"/>
                  <a:pt x="2914650" y="0"/>
                  <a:pt x="2846070" y="0"/>
                </a:cubicBezTo>
                <a:cubicBezTo>
                  <a:pt x="2777490" y="0"/>
                  <a:pt x="2716530" y="34290"/>
                  <a:pt x="2680970" y="86360"/>
                </a:cubicBezTo>
                <a:cubicBezTo>
                  <a:pt x="2644140" y="34290"/>
                  <a:pt x="2583180" y="0"/>
                  <a:pt x="2515870" y="0"/>
                </a:cubicBezTo>
                <a:cubicBezTo>
                  <a:pt x="2447290" y="0"/>
                  <a:pt x="2387600" y="34290"/>
                  <a:pt x="2350770" y="86360"/>
                </a:cubicBezTo>
                <a:cubicBezTo>
                  <a:pt x="2313940" y="34290"/>
                  <a:pt x="2254250" y="0"/>
                  <a:pt x="2185670" y="0"/>
                </a:cubicBezTo>
                <a:cubicBezTo>
                  <a:pt x="2117090" y="0"/>
                  <a:pt x="2057400" y="34290"/>
                  <a:pt x="2020570" y="86360"/>
                </a:cubicBezTo>
                <a:cubicBezTo>
                  <a:pt x="1983740" y="34290"/>
                  <a:pt x="1924050" y="0"/>
                  <a:pt x="1855470" y="0"/>
                </a:cubicBezTo>
                <a:cubicBezTo>
                  <a:pt x="1786890" y="0"/>
                  <a:pt x="1727200" y="34290"/>
                  <a:pt x="1690370" y="86360"/>
                </a:cubicBezTo>
                <a:cubicBezTo>
                  <a:pt x="1653540" y="34290"/>
                  <a:pt x="1593850" y="0"/>
                  <a:pt x="1525270" y="0"/>
                </a:cubicBezTo>
                <a:cubicBezTo>
                  <a:pt x="1456690" y="0"/>
                  <a:pt x="1395730" y="34290"/>
                  <a:pt x="1360170" y="86360"/>
                </a:cubicBezTo>
                <a:cubicBezTo>
                  <a:pt x="1324610" y="34290"/>
                  <a:pt x="1263650" y="0"/>
                  <a:pt x="1195070" y="0"/>
                </a:cubicBezTo>
                <a:cubicBezTo>
                  <a:pt x="1126490" y="0"/>
                  <a:pt x="1066800" y="34290"/>
                  <a:pt x="1029970" y="86360"/>
                </a:cubicBezTo>
                <a:cubicBezTo>
                  <a:pt x="990600" y="34290"/>
                  <a:pt x="930910" y="0"/>
                  <a:pt x="862330" y="0"/>
                </a:cubicBezTo>
                <a:cubicBezTo>
                  <a:pt x="793750" y="0"/>
                  <a:pt x="734060" y="34290"/>
                  <a:pt x="697230" y="86360"/>
                </a:cubicBezTo>
                <a:cubicBezTo>
                  <a:pt x="660400" y="34290"/>
                  <a:pt x="600710" y="0"/>
                  <a:pt x="532130" y="0"/>
                </a:cubicBezTo>
                <a:cubicBezTo>
                  <a:pt x="463550" y="0"/>
                  <a:pt x="402590" y="34290"/>
                  <a:pt x="367030" y="86360"/>
                </a:cubicBezTo>
                <a:cubicBezTo>
                  <a:pt x="360680" y="76200"/>
                  <a:pt x="353060" y="67310"/>
                  <a:pt x="344170" y="59690"/>
                </a:cubicBezTo>
                <a:cubicBezTo>
                  <a:pt x="306070" y="21590"/>
                  <a:pt x="254000" y="0"/>
                  <a:pt x="201930" y="0"/>
                </a:cubicBezTo>
                <a:cubicBezTo>
                  <a:pt x="148590" y="0"/>
                  <a:pt x="96520" y="21590"/>
                  <a:pt x="59690" y="59690"/>
                </a:cubicBezTo>
                <a:cubicBezTo>
                  <a:pt x="21590" y="96520"/>
                  <a:pt x="0" y="148590"/>
                  <a:pt x="0" y="201930"/>
                </a:cubicBezTo>
                <a:cubicBezTo>
                  <a:pt x="0" y="255270"/>
                  <a:pt x="21590" y="307340"/>
                  <a:pt x="59690" y="344170"/>
                </a:cubicBezTo>
                <a:cubicBezTo>
                  <a:pt x="68580" y="353060"/>
                  <a:pt x="77470" y="359410"/>
                  <a:pt x="86360" y="367030"/>
                </a:cubicBezTo>
                <a:cubicBezTo>
                  <a:pt x="34290" y="403860"/>
                  <a:pt x="0" y="463550"/>
                  <a:pt x="0" y="532130"/>
                </a:cubicBezTo>
                <a:cubicBezTo>
                  <a:pt x="0" y="600710"/>
                  <a:pt x="34290" y="660400"/>
                  <a:pt x="86360" y="697230"/>
                </a:cubicBezTo>
                <a:cubicBezTo>
                  <a:pt x="34290" y="734060"/>
                  <a:pt x="0" y="793750"/>
                  <a:pt x="0" y="862330"/>
                </a:cubicBezTo>
                <a:cubicBezTo>
                  <a:pt x="0" y="930910"/>
                  <a:pt x="34290" y="990600"/>
                  <a:pt x="86360" y="1027430"/>
                </a:cubicBezTo>
                <a:cubicBezTo>
                  <a:pt x="34290" y="1064260"/>
                  <a:pt x="0" y="1123950"/>
                  <a:pt x="0" y="1192530"/>
                </a:cubicBezTo>
                <a:cubicBezTo>
                  <a:pt x="0" y="1261110"/>
                  <a:pt x="34290" y="1322070"/>
                  <a:pt x="86360" y="1357630"/>
                </a:cubicBezTo>
                <a:cubicBezTo>
                  <a:pt x="34290" y="1393190"/>
                  <a:pt x="0" y="1454150"/>
                  <a:pt x="0" y="1522730"/>
                </a:cubicBezTo>
                <a:cubicBezTo>
                  <a:pt x="0" y="1591310"/>
                  <a:pt x="34290" y="1651000"/>
                  <a:pt x="86360" y="1687830"/>
                </a:cubicBezTo>
                <a:cubicBezTo>
                  <a:pt x="34290" y="1724660"/>
                  <a:pt x="0" y="1784350"/>
                  <a:pt x="0" y="1852930"/>
                </a:cubicBezTo>
                <a:cubicBezTo>
                  <a:pt x="0" y="1921510"/>
                  <a:pt x="34290" y="1981200"/>
                  <a:pt x="86360" y="2018030"/>
                </a:cubicBezTo>
                <a:cubicBezTo>
                  <a:pt x="34290" y="2054860"/>
                  <a:pt x="0" y="2114550"/>
                  <a:pt x="0" y="2183130"/>
                </a:cubicBezTo>
                <a:cubicBezTo>
                  <a:pt x="0" y="2251710"/>
                  <a:pt x="34290" y="2311400"/>
                  <a:pt x="86360" y="2348230"/>
                </a:cubicBezTo>
                <a:cubicBezTo>
                  <a:pt x="34290" y="2385060"/>
                  <a:pt x="0" y="2444750"/>
                  <a:pt x="0" y="2513330"/>
                </a:cubicBezTo>
                <a:cubicBezTo>
                  <a:pt x="0" y="2581910"/>
                  <a:pt x="34290" y="2642870"/>
                  <a:pt x="86360" y="2678430"/>
                </a:cubicBezTo>
                <a:cubicBezTo>
                  <a:pt x="34290" y="2713990"/>
                  <a:pt x="0" y="2774950"/>
                  <a:pt x="0" y="2843530"/>
                </a:cubicBezTo>
                <a:cubicBezTo>
                  <a:pt x="0" y="2912110"/>
                  <a:pt x="34290" y="2971800"/>
                  <a:pt x="86360" y="3008630"/>
                </a:cubicBezTo>
                <a:cubicBezTo>
                  <a:pt x="34290" y="3045460"/>
                  <a:pt x="0" y="3105150"/>
                  <a:pt x="0" y="3173730"/>
                </a:cubicBezTo>
                <a:cubicBezTo>
                  <a:pt x="0" y="3242310"/>
                  <a:pt x="34290" y="3302000"/>
                  <a:pt x="86360" y="3338830"/>
                </a:cubicBezTo>
                <a:cubicBezTo>
                  <a:pt x="34290" y="3375660"/>
                  <a:pt x="0" y="3435350"/>
                  <a:pt x="0" y="3503930"/>
                </a:cubicBezTo>
                <a:cubicBezTo>
                  <a:pt x="0" y="3572510"/>
                  <a:pt x="34290" y="3633470"/>
                  <a:pt x="86360" y="3669030"/>
                </a:cubicBezTo>
                <a:cubicBezTo>
                  <a:pt x="34290" y="3705860"/>
                  <a:pt x="0" y="3766820"/>
                  <a:pt x="0" y="3834130"/>
                </a:cubicBezTo>
                <a:cubicBezTo>
                  <a:pt x="0" y="3901440"/>
                  <a:pt x="34290" y="3962400"/>
                  <a:pt x="86360" y="3999230"/>
                </a:cubicBezTo>
                <a:cubicBezTo>
                  <a:pt x="34290" y="4036060"/>
                  <a:pt x="0" y="4095750"/>
                  <a:pt x="0" y="4164330"/>
                </a:cubicBezTo>
                <a:cubicBezTo>
                  <a:pt x="0" y="4232910"/>
                  <a:pt x="34290" y="4292600"/>
                  <a:pt x="86360" y="4329430"/>
                </a:cubicBezTo>
                <a:cubicBezTo>
                  <a:pt x="34290" y="4366260"/>
                  <a:pt x="0" y="4425950"/>
                  <a:pt x="0" y="4494530"/>
                </a:cubicBezTo>
                <a:cubicBezTo>
                  <a:pt x="0" y="4563110"/>
                  <a:pt x="34290" y="4622800"/>
                  <a:pt x="86360" y="4659630"/>
                </a:cubicBezTo>
                <a:cubicBezTo>
                  <a:pt x="34290" y="4696460"/>
                  <a:pt x="0" y="4756150"/>
                  <a:pt x="0" y="4824730"/>
                </a:cubicBezTo>
                <a:cubicBezTo>
                  <a:pt x="0" y="4893310"/>
                  <a:pt x="34290" y="4954270"/>
                  <a:pt x="86360" y="4989830"/>
                </a:cubicBezTo>
                <a:cubicBezTo>
                  <a:pt x="34290" y="5025390"/>
                  <a:pt x="0" y="5086350"/>
                  <a:pt x="0" y="5154930"/>
                </a:cubicBezTo>
                <a:cubicBezTo>
                  <a:pt x="0" y="5223510"/>
                  <a:pt x="34290" y="5283200"/>
                  <a:pt x="86360" y="5320030"/>
                </a:cubicBezTo>
                <a:cubicBezTo>
                  <a:pt x="34290" y="5356860"/>
                  <a:pt x="0" y="5416550"/>
                  <a:pt x="0" y="5485130"/>
                </a:cubicBezTo>
                <a:cubicBezTo>
                  <a:pt x="0" y="5553710"/>
                  <a:pt x="34290" y="5613400"/>
                  <a:pt x="86360" y="5650230"/>
                </a:cubicBezTo>
                <a:cubicBezTo>
                  <a:pt x="34290" y="5687060"/>
                  <a:pt x="0" y="5746750"/>
                  <a:pt x="0" y="5815330"/>
                </a:cubicBezTo>
                <a:cubicBezTo>
                  <a:pt x="0" y="5883910"/>
                  <a:pt x="34290" y="5944870"/>
                  <a:pt x="86360" y="5980430"/>
                </a:cubicBezTo>
                <a:cubicBezTo>
                  <a:pt x="76200" y="5986780"/>
                  <a:pt x="67310" y="5994400"/>
                  <a:pt x="59690" y="6003290"/>
                </a:cubicBezTo>
                <a:cubicBezTo>
                  <a:pt x="22860" y="6041390"/>
                  <a:pt x="0" y="6093460"/>
                  <a:pt x="0" y="6145530"/>
                </a:cubicBezTo>
                <a:cubicBezTo>
                  <a:pt x="0" y="6198870"/>
                  <a:pt x="20320" y="6249670"/>
                  <a:pt x="59690" y="6287770"/>
                </a:cubicBezTo>
                <a:cubicBezTo>
                  <a:pt x="97790" y="6325870"/>
                  <a:pt x="148590" y="6347460"/>
                  <a:pt x="201930" y="6347460"/>
                </a:cubicBezTo>
                <a:cubicBezTo>
                  <a:pt x="256540" y="6347460"/>
                  <a:pt x="307340" y="6325870"/>
                  <a:pt x="344170" y="6287770"/>
                </a:cubicBezTo>
                <a:cubicBezTo>
                  <a:pt x="353060" y="6278880"/>
                  <a:pt x="359410" y="6269990"/>
                  <a:pt x="367030" y="6261100"/>
                </a:cubicBezTo>
                <a:cubicBezTo>
                  <a:pt x="403860" y="6313170"/>
                  <a:pt x="463550" y="6347460"/>
                  <a:pt x="532130" y="6347460"/>
                </a:cubicBezTo>
                <a:cubicBezTo>
                  <a:pt x="600710" y="6347460"/>
                  <a:pt x="660400" y="6313170"/>
                  <a:pt x="697230" y="6261100"/>
                </a:cubicBezTo>
                <a:cubicBezTo>
                  <a:pt x="734060" y="6313170"/>
                  <a:pt x="793750" y="6347460"/>
                  <a:pt x="862330" y="6347460"/>
                </a:cubicBezTo>
                <a:cubicBezTo>
                  <a:pt x="930910" y="6347460"/>
                  <a:pt x="990600" y="6313170"/>
                  <a:pt x="1027430" y="6261100"/>
                </a:cubicBezTo>
                <a:cubicBezTo>
                  <a:pt x="1064260" y="6313170"/>
                  <a:pt x="1123950" y="6347460"/>
                  <a:pt x="1192530" y="6347460"/>
                </a:cubicBezTo>
                <a:cubicBezTo>
                  <a:pt x="1261110" y="6347460"/>
                  <a:pt x="1320800" y="6313170"/>
                  <a:pt x="1357630" y="6261100"/>
                </a:cubicBezTo>
                <a:cubicBezTo>
                  <a:pt x="1394460" y="6313170"/>
                  <a:pt x="1455420" y="6347460"/>
                  <a:pt x="1522730" y="6347460"/>
                </a:cubicBezTo>
                <a:cubicBezTo>
                  <a:pt x="1591310" y="6347460"/>
                  <a:pt x="1651000" y="6313170"/>
                  <a:pt x="1687830" y="6261100"/>
                </a:cubicBezTo>
                <a:cubicBezTo>
                  <a:pt x="1724660" y="6313170"/>
                  <a:pt x="1784350" y="6347460"/>
                  <a:pt x="1852930" y="6347460"/>
                </a:cubicBezTo>
                <a:cubicBezTo>
                  <a:pt x="1921510" y="6347460"/>
                  <a:pt x="1981200" y="6313170"/>
                  <a:pt x="2018030" y="6261100"/>
                </a:cubicBezTo>
                <a:cubicBezTo>
                  <a:pt x="2054860" y="6313170"/>
                  <a:pt x="2114550" y="6347460"/>
                  <a:pt x="2183130" y="6347460"/>
                </a:cubicBezTo>
                <a:cubicBezTo>
                  <a:pt x="2251710" y="6347460"/>
                  <a:pt x="2311400" y="6313170"/>
                  <a:pt x="2348230" y="6261100"/>
                </a:cubicBezTo>
                <a:cubicBezTo>
                  <a:pt x="2385060" y="6313170"/>
                  <a:pt x="2444750" y="6347460"/>
                  <a:pt x="2513330" y="6347460"/>
                </a:cubicBezTo>
                <a:cubicBezTo>
                  <a:pt x="2581910" y="6347460"/>
                  <a:pt x="2642870" y="6313170"/>
                  <a:pt x="2678430" y="6261100"/>
                </a:cubicBezTo>
                <a:cubicBezTo>
                  <a:pt x="2715260" y="6313170"/>
                  <a:pt x="2776220" y="6347460"/>
                  <a:pt x="2843530" y="6347460"/>
                </a:cubicBezTo>
                <a:cubicBezTo>
                  <a:pt x="2912110" y="6347460"/>
                  <a:pt x="2971800" y="6313170"/>
                  <a:pt x="3008630" y="6261100"/>
                </a:cubicBezTo>
                <a:cubicBezTo>
                  <a:pt x="3045460" y="6313170"/>
                  <a:pt x="3105150" y="6347460"/>
                  <a:pt x="3173730" y="6347460"/>
                </a:cubicBezTo>
                <a:cubicBezTo>
                  <a:pt x="3242310" y="6347460"/>
                  <a:pt x="3302000" y="6313170"/>
                  <a:pt x="3338830" y="6261100"/>
                </a:cubicBezTo>
                <a:cubicBezTo>
                  <a:pt x="3375660" y="6313170"/>
                  <a:pt x="3435350" y="6347460"/>
                  <a:pt x="3503930" y="6347460"/>
                </a:cubicBezTo>
                <a:cubicBezTo>
                  <a:pt x="3572510" y="6347460"/>
                  <a:pt x="3632200" y="6313170"/>
                  <a:pt x="3669030" y="6261100"/>
                </a:cubicBezTo>
                <a:cubicBezTo>
                  <a:pt x="3705860" y="6313170"/>
                  <a:pt x="3765550" y="6347460"/>
                  <a:pt x="3834130" y="6347460"/>
                </a:cubicBezTo>
                <a:cubicBezTo>
                  <a:pt x="3902710" y="6347460"/>
                  <a:pt x="3963670" y="6313170"/>
                  <a:pt x="3999230" y="6261100"/>
                </a:cubicBezTo>
                <a:cubicBezTo>
                  <a:pt x="4036060" y="6313170"/>
                  <a:pt x="4095750" y="6347460"/>
                  <a:pt x="4164330" y="6347460"/>
                </a:cubicBezTo>
                <a:cubicBezTo>
                  <a:pt x="4232910" y="6347460"/>
                  <a:pt x="4292600" y="6313170"/>
                  <a:pt x="4329430" y="6261100"/>
                </a:cubicBezTo>
                <a:cubicBezTo>
                  <a:pt x="4366260" y="6313170"/>
                  <a:pt x="4425950" y="6347460"/>
                  <a:pt x="4494530" y="6347460"/>
                </a:cubicBezTo>
                <a:cubicBezTo>
                  <a:pt x="4563110" y="6347460"/>
                  <a:pt x="4622800" y="6313170"/>
                  <a:pt x="4659630" y="6261100"/>
                </a:cubicBezTo>
                <a:cubicBezTo>
                  <a:pt x="4696460" y="6313170"/>
                  <a:pt x="4756150" y="6347460"/>
                  <a:pt x="4824730" y="6347460"/>
                </a:cubicBezTo>
                <a:cubicBezTo>
                  <a:pt x="4893310" y="6347460"/>
                  <a:pt x="4954270" y="6313170"/>
                  <a:pt x="4989830" y="6261100"/>
                </a:cubicBezTo>
                <a:cubicBezTo>
                  <a:pt x="5026660" y="6313170"/>
                  <a:pt x="5087620" y="6347460"/>
                  <a:pt x="5154930" y="6347460"/>
                </a:cubicBezTo>
                <a:cubicBezTo>
                  <a:pt x="5223510" y="6347460"/>
                  <a:pt x="5283200" y="6313170"/>
                  <a:pt x="5320030" y="6261100"/>
                </a:cubicBezTo>
                <a:cubicBezTo>
                  <a:pt x="5356860" y="6313170"/>
                  <a:pt x="5416550" y="6347460"/>
                  <a:pt x="5485130" y="6347460"/>
                </a:cubicBezTo>
                <a:cubicBezTo>
                  <a:pt x="5553710" y="6347460"/>
                  <a:pt x="5613400" y="6313170"/>
                  <a:pt x="5650230" y="6261100"/>
                </a:cubicBezTo>
                <a:cubicBezTo>
                  <a:pt x="5687060" y="6313170"/>
                  <a:pt x="5746750" y="6347460"/>
                  <a:pt x="5815330" y="6347460"/>
                </a:cubicBezTo>
                <a:cubicBezTo>
                  <a:pt x="5883910" y="6347460"/>
                  <a:pt x="5943600" y="6313170"/>
                  <a:pt x="5980430" y="6261100"/>
                </a:cubicBezTo>
                <a:cubicBezTo>
                  <a:pt x="5986780" y="6271260"/>
                  <a:pt x="5994400" y="6280150"/>
                  <a:pt x="6003290" y="6287770"/>
                </a:cubicBezTo>
                <a:cubicBezTo>
                  <a:pt x="6041390" y="6325870"/>
                  <a:pt x="6092190" y="6347460"/>
                  <a:pt x="6145530" y="6347460"/>
                </a:cubicBezTo>
                <a:cubicBezTo>
                  <a:pt x="6198870" y="6347460"/>
                  <a:pt x="6249670" y="6325870"/>
                  <a:pt x="6287770" y="6287770"/>
                </a:cubicBezTo>
                <a:cubicBezTo>
                  <a:pt x="6325870" y="6249670"/>
                  <a:pt x="6347460" y="6198870"/>
                  <a:pt x="6347460" y="6145530"/>
                </a:cubicBezTo>
                <a:cubicBezTo>
                  <a:pt x="6347460" y="6092190"/>
                  <a:pt x="6325870" y="6040120"/>
                  <a:pt x="6287770" y="6003290"/>
                </a:cubicBezTo>
                <a:cubicBezTo>
                  <a:pt x="6278880" y="5994400"/>
                  <a:pt x="6269990" y="5988050"/>
                  <a:pt x="6261100" y="5980430"/>
                </a:cubicBezTo>
                <a:cubicBezTo>
                  <a:pt x="6313170" y="5943600"/>
                  <a:pt x="6347460" y="5883910"/>
                  <a:pt x="6347460" y="5815330"/>
                </a:cubicBezTo>
                <a:cubicBezTo>
                  <a:pt x="6347460" y="5746750"/>
                  <a:pt x="6313170" y="5687060"/>
                  <a:pt x="6261100" y="5650230"/>
                </a:cubicBezTo>
                <a:cubicBezTo>
                  <a:pt x="6313170" y="5613400"/>
                  <a:pt x="6347460" y="5553710"/>
                  <a:pt x="6347460" y="5485130"/>
                </a:cubicBezTo>
                <a:cubicBezTo>
                  <a:pt x="6347460" y="5416550"/>
                  <a:pt x="6313170" y="5356860"/>
                  <a:pt x="6261100" y="5320030"/>
                </a:cubicBezTo>
                <a:cubicBezTo>
                  <a:pt x="6313170" y="5283200"/>
                  <a:pt x="6347460" y="5223510"/>
                  <a:pt x="6347460" y="5154930"/>
                </a:cubicBezTo>
                <a:cubicBezTo>
                  <a:pt x="6347460" y="5086350"/>
                  <a:pt x="6313170" y="5025390"/>
                  <a:pt x="6261100" y="4989830"/>
                </a:cubicBezTo>
                <a:cubicBezTo>
                  <a:pt x="6313170" y="4953000"/>
                  <a:pt x="6347460" y="4892040"/>
                  <a:pt x="6347460" y="4824730"/>
                </a:cubicBezTo>
                <a:cubicBezTo>
                  <a:pt x="6347460" y="4756150"/>
                  <a:pt x="6313170" y="4696460"/>
                  <a:pt x="6261100" y="4659630"/>
                </a:cubicBezTo>
                <a:cubicBezTo>
                  <a:pt x="6313170" y="4622800"/>
                  <a:pt x="6347460" y="4563110"/>
                  <a:pt x="6347460" y="4494530"/>
                </a:cubicBezTo>
                <a:cubicBezTo>
                  <a:pt x="6347460" y="4425950"/>
                  <a:pt x="6313170" y="4366260"/>
                  <a:pt x="6261100" y="4329430"/>
                </a:cubicBezTo>
                <a:cubicBezTo>
                  <a:pt x="6313170" y="4292600"/>
                  <a:pt x="6347460" y="4232910"/>
                  <a:pt x="6347460" y="4164330"/>
                </a:cubicBezTo>
                <a:cubicBezTo>
                  <a:pt x="6347460" y="4095750"/>
                  <a:pt x="6313170" y="4036060"/>
                  <a:pt x="6261100" y="3999230"/>
                </a:cubicBezTo>
                <a:cubicBezTo>
                  <a:pt x="6313170" y="3962400"/>
                  <a:pt x="6347460" y="3901440"/>
                  <a:pt x="6347460" y="3834130"/>
                </a:cubicBezTo>
                <a:cubicBezTo>
                  <a:pt x="6347460" y="3765550"/>
                  <a:pt x="6313170" y="3704590"/>
                  <a:pt x="6261100" y="3669030"/>
                </a:cubicBezTo>
                <a:cubicBezTo>
                  <a:pt x="6313170" y="3632200"/>
                  <a:pt x="6347460" y="3572510"/>
                  <a:pt x="6347460" y="3503930"/>
                </a:cubicBezTo>
                <a:cubicBezTo>
                  <a:pt x="6347460" y="3435350"/>
                  <a:pt x="6313170" y="3375660"/>
                  <a:pt x="6261100" y="3338830"/>
                </a:cubicBezTo>
                <a:cubicBezTo>
                  <a:pt x="6313170" y="3302000"/>
                  <a:pt x="6347460" y="3242310"/>
                  <a:pt x="6347460" y="3173730"/>
                </a:cubicBezTo>
                <a:cubicBezTo>
                  <a:pt x="6347460" y="3105150"/>
                  <a:pt x="6313170" y="3045460"/>
                  <a:pt x="6261100" y="3008630"/>
                </a:cubicBezTo>
                <a:cubicBezTo>
                  <a:pt x="6313170" y="2971800"/>
                  <a:pt x="6347460" y="2912110"/>
                  <a:pt x="6347460" y="2843530"/>
                </a:cubicBezTo>
                <a:cubicBezTo>
                  <a:pt x="6347460" y="2774950"/>
                  <a:pt x="6313170" y="2713990"/>
                  <a:pt x="6261100" y="2678430"/>
                </a:cubicBezTo>
                <a:cubicBezTo>
                  <a:pt x="6313170" y="2641600"/>
                  <a:pt x="6347460" y="2580640"/>
                  <a:pt x="6347460" y="2513330"/>
                </a:cubicBezTo>
                <a:cubicBezTo>
                  <a:pt x="6347460" y="2444750"/>
                  <a:pt x="6313170" y="2383790"/>
                  <a:pt x="6261100" y="2348230"/>
                </a:cubicBezTo>
                <a:cubicBezTo>
                  <a:pt x="6313170" y="2311400"/>
                  <a:pt x="6347460" y="2251710"/>
                  <a:pt x="6347460" y="2183130"/>
                </a:cubicBezTo>
                <a:cubicBezTo>
                  <a:pt x="6347460" y="2114550"/>
                  <a:pt x="6313170" y="2054860"/>
                  <a:pt x="6261100" y="2018030"/>
                </a:cubicBezTo>
                <a:cubicBezTo>
                  <a:pt x="6313170" y="1981200"/>
                  <a:pt x="6347460" y="1921510"/>
                  <a:pt x="6347460" y="1852930"/>
                </a:cubicBezTo>
                <a:cubicBezTo>
                  <a:pt x="6347460" y="1784350"/>
                  <a:pt x="6313170" y="1724660"/>
                  <a:pt x="6261100" y="1687830"/>
                </a:cubicBezTo>
                <a:cubicBezTo>
                  <a:pt x="6313170" y="1651000"/>
                  <a:pt x="6347460" y="1591310"/>
                  <a:pt x="6347460" y="1522730"/>
                </a:cubicBezTo>
                <a:cubicBezTo>
                  <a:pt x="6347460" y="1454150"/>
                  <a:pt x="6313170" y="1393190"/>
                  <a:pt x="6261100" y="1357630"/>
                </a:cubicBezTo>
                <a:cubicBezTo>
                  <a:pt x="6313170" y="1322070"/>
                  <a:pt x="6347460" y="1261110"/>
                  <a:pt x="6347460" y="1192530"/>
                </a:cubicBezTo>
                <a:cubicBezTo>
                  <a:pt x="6347460" y="1123950"/>
                  <a:pt x="6313170" y="1064260"/>
                  <a:pt x="6261100" y="1027430"/>
                </a:cubicBezTo>
                <a:cubicBezTo>
                  <a:pt x="6313170" y="990600"/>
                  <a:pt x="6347460" y="930910"/>
                  <a:pt x="6347460" y="862330"/>
                </a:cubicBezTo>
                <a:cubicBezTo>
                  <a:pt x="6347460" y="793750"/>
                  <a:pt x="6313170" y="734060"/>
                  <a:pt x="6261100" y="697230"/>
                </a:cubicBezTo>
                <a:cubicBezTo>
                  <a:pt x="6315710" y="660400"/>
                  <a:pt x="6350000" y="600710"/>
                  <a:pt x="6350000" y="532130"/>
                </a:cubicBezTo>
                <a:close/>
              </a:path>
            </a:pathLst>
          </a:custGeom>
          <a:solidFill>
            <a:srgbClr val="004AAD"/>
          </a:solidFill>
        </p:spPr>
      </p:sp>
      <p:sp>
        <p:nvSpPr>
          <p:cNvPr id="16" name="TextBox 16"/>
          <p:cNvSpPr txBox="1"/>
          <p:nvPr/>
        </p:nvSpPr>
        <p:spPr>
          <a:xfrm>
            <a:off x="4071902" y="3643302"/>
            <a:ext cx="4489187" cy="1049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200" dirty="0" smtClean="0">
                <a:latin typeface="Roboto Condensed" charset="0"/>
                <a:ea typeface="Roboto Condensed" charset="0"/>
              </a:rPr>
              <a:t>Allow users to send text messages in chat rooms. </a:t>
            </a:r>
            <a:endParaRPr lang="en-US" sz="3000" dirty="0">
              <a:solidFill>
                <a:srgbClr val="000000"/>
              </a:solidFill>
              <a:latin typeface="Roboto Condensed" charset="0"/>
              <a:ea typeface="Roboto Condensed" charset="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929026" y="5429252"/>
            <a:ext cx="4929222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200" dirty="0" smtClean="0">
                <a:latin typeface="Roboto Condensed" charset="0"/>
                <a:ea typeface="Roboto Condensed" charset="0"/>
              </a:rPr>
              <a:t>Provide a way to see who sent each message, and timestamp each message. </a:t>
            </a:r>
            <a:endParaRPr lang="en-US" sz="3000" dirty="0">
              <a:solidFill>
                <a:srgbClr val="000000"/>
              </a:solidFill>
              <a:latin typeface="Roboto Condensed" charset="0"/>
              <a:ea typeface="Roboto Condensed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43010" y="928658"/>
            <a:ext cx="72715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rgbClr val="00B0F0"/>
                </a:solidFill>
                <a:latin typeface="Roboto Bold" charset="0"/>
                <a:ea typeface="Roboto Bold" charset="0"/>
              </a:rPr>
              <a:t>Chat Features</a:t>
            </a:r>
            <a:endParaRPr lang="en-US" sz="8800" dirty="0">
              <a:solidFill>
                <a:srgbClr val="00B0F0"/>
              </a:solidFill>
              <a:latin typeface="Roboto Bold" charset="0"/>
              <a:ea typeface="Roboto Bold" charset="0"/>
            </a:endParaRPr>
          </a:p>
        </p:txBody>
      </p:sp>
      <p:grpSp>
        <p:nvGrpSpPr>
          <p:cNvPr id="19" name="Group 8"/>
          <p:cNvGrpSpPr/>
          <p:nvPr/>
        </p:nvGrpSpPr>
        <p:grpSpPr>
          <a:xfrm>
            <a:off x="1071506" y="5500690"/>
            <a:ext cx="2429662" cy="1391866"/>
            <a:chOff x="0" y="0"/>
            <a:chExt cx="1573234" cy="901249"/>
          </a:xfrm>
        </p:grpSpPr>
        <p:sp>
          <p:nvSpPr>
            <p:cNvPr id="20" name="Freeform 9"/>
            <p:cNvSpPr/>
            <p:nvPr/>
          </p:nvSpPr>
          <p:spPr>
            <a:xfrm>
              <a:off x="0" y="0"/>
              <a:ext cx="1573234" cy="901249"/>
            </a:xfrm>
            <a:custGeom>
              <a:avLst/>
              <a:gdLst/>
              <a:ahLst/>
              <a:cxnLst/>
              <a:rect l="l" t="t" r="r" b="b"/>
              <a:pathLst>
                <a:path w="1573234" h="901249">
                  <a:moveTo>
                    <a:pt x="1573234" y="450625"/>
                  </a:moveTo>
                  <a:lnTo>
                    <a:pt x="1166834" y="0"/>
                  </a:lnTo>
                  <a:lnTo>
                    <a:pt x="1166834" y="203200"/>
                  </a:lnTo>
                  <a:lnTo>
                    <a:pt x="0" y="203200"/>
                  </a:lnTo>
                  <a:lnTo>
                    <a:pt x="0" y="698049"/>
                  </a:lnTo>
                  <a:lnTo>
                    <a:pt x="1166834" y="698049"/>
                  </a:lnTo>
                  <a:lnTo>
                    <a:pt x="1166834" y="901249"/>
                  </a:lnTo>
                  <a:lnTo>
                    <a:pt x="1573234" y="450625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21" name="TextBox 10"/>
            <p:cNvSpPr txBox="1"/>
            <p:nvPr/>
          </p:nvSpPr>
          <p:spPr>
            <a:xfrm>
              <a:off x="0" y="155575"/>
              <a:ext cx="1471634" cy="542474"/>
            </a:xfrm>
            <a:prstGeom prst="rect">
              <a:avLst/>
            </a:prstGeom>
          </p:spPr>
          <p:txBody>
            <a:bodyPr lIns="190500" tIns="190500" rIns="190500" bIns="190500" rtlCol="0" anchor="ctr"/>
            <a:lstStyle/>
            <a:p>
              <a:pPr algn="ctr">
                <a:lnSpc>
                  <a:spcPts val="3499"/>
                </a:lnSpc>
              </a:pPr>
              <a:endParaRPr lang="en-US" sz="2499" spc="124" dirty="0">
                <a:solidFill>
                  <a:srgbClr val="FFFFFF"/>
                </a:solidFill>
                <a:latin typeface="Roboto Bold"/>
              </a:endParaRPr>
            </a:p>
          </p:txBody>
        </p:sp>
      </p:grpSp>
      <p:grpSp>
        <p:nvGrpSpPr>
          <p:cNvPr id="22" name="Group 8"/>
          <p:cNvGrpSpPr/>
          <p:nvPr/>
        </p:nvGrpSpPr>
        <p:grpSpPr>
          <a:xfrm>
            <a:off x="1142944" y="3500426"/>
            <a:ext cx="2429662" cy="1391866"/>
            <a:chOff x="0" y="0"/>
            <a:chExt cx="1573234" cy="901249"/>
          </a:xfrm>
        </p:grpSpPr>
        <p:sp>
          <p:nvSpPr>
            <p:cNvPr id="23" name="Freeform 9"/>
            <p:cNvSpPr/>
            <p:nvPr/>
          </p:nvSpPr>
          <p:spPr>
            <a:xfrm>
              <a:off x="0" y="0"/>
              <a:ext cx="1573234" cy="901249"/>
            </a:xfrm>
            <a:custGeom>
              <a:avLst/>
              <a:gdLst/>
              <a:ahLst/>
              <a:cxnLst/>
              <a:rect l="l" t="t" r="r" b="b"/>
              <a:pathLst>
                <a:path w="1573234" h="901249">
                  <a:moveTo>
                    <a:pt x="1573234" y="450625"/>
                  </a:moveTo>
                  <a:lnTo>
                    <a:pt x="1166834" y="0"/>
                  </a:lnTo>
                  <a:lnTo>
                    <a:pt x="1166834" y="203200"/>
                  </a:lnTo>
                  <a:lnTo>
                    <a:pt x="0" y="203200"/>
                  </a:lnTo>
                  <a:lnTo>
                    <a:pt x="0" y="698049"/>
                  </a:lnTo>
                  <a:lnTo>
                    <a:pt x="1166834" y="698049"/>
                  </a:lnTo>
                  <a:lnTo>
                    <a:pt x="1166834" y="901249"/>
                  </a:lnTo>
                  <a:lnTo>
                    <a:pt x="1573234" y="450625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24" name="TextBox 10"/>
            <p:cNvSpPr txBox="1"/>
            <p:nvPr/>
          </p:nvSpPr>
          <p:spPr>
            <a:xfrm>
              <a:off x="0" y="155575"/>
              <a:ext cx="1471634" cy="542474"/>
            </a:xfrm>
            <a:prstGeom prst="rect">
              <a:avLst/>
            </a:prstGeom>
          </p:spPr>
          <p:txBody>
            <a:bodyPr lIns="190500" tIns="190500" rIns="190500" bIns="190500" rtlCol="0" anchor="ctr"/>
            <a:lstStyle/>
            <a:p>
              <a:pPr algn="ctr">
                <a:lnSpc>
                  <a:spcPts val="3499"/>
                </a:lnSpc>
              </a:pPr>
              <a:endParaRPr lang="en-US" sz="2499" spc="124" dirty="0">
                <a:solidFill>
                  <a:srgbClr val="FFFFFF"/>
                </a:solidFill>
                <a:latin typeface="Roboto Bold"/>
              </a:endParaRPr>
            </a:p>
          </p:txBody>
        </p:sp>
      </p:grpSp>
      <p:grpSp>
        <p:nvGrpSpPr>
          <p:cNvPr id="25" name="Group 8"/>
          <p:cNvGrpSpPr/>
          <p:nvPr/>
        </p:nvGrpSpPr>
        <p:grpSpPr>
          <a:xfrm>
            <a:off x="1028700" y="7892281"/>
            <a:ext cx="2429662" cy="1391866"/>
            <a:chOff x="0" y="0"/>
            <a:chExt cx="1573234" cy="901249"/>
          </a:xfrm>
        </p:grpSpPr>
        <p:sp>
          <p:nvSpPr>
            <p:cNvPr id="26" name="Freeform 9"/>
            <p:cNvSpPr/>
            <p:nvPr/>
          </p:nvSpPr>
          <p:spPr>
            <a:xfrm>
              <a:off x="0" y="0"/>
              <a:ext cx="1573234" cy="901249"/>
            </a:xfrm>
            <a:custGeom>
              <a:avLst/>
              <a:gdLst/>
              <a:ahLst/>
              <a:cxnLst/>
              <a:rect l="l" t="t" r="r" b="b"/>
              <a:pathLst>
                <a:path w="1573234" h="901249">
                  <a:moveTo>
                    <a:pt x="1573234" y="450625"/>
                  </a:moveTo>
                  <a:lnTo>
                    <a:pt x="1166834" y="0"/>
                  </a:lnTo>
                  <a:lnTo>
                    <a:pt x="1166834" y="203200"/>
                  </a:lnTo>
                  <a:lnTo>
                    <a:pt x="0" y="203200"/>
                  </a:lnTo>
                  <a:lnTo>
                    <a:pt x="0" y="698049"/>
                  </a:lnTo>
                  <a:lnTo>
                    <a:pt x="1166834" y="698049"/>
                  </a:lnTo>
                  <a:lnTo>
                    <a:pt x="1166834" y="901249"/>
                  </a:lnTo>
                  <a:lnTo>
                    <a:pt x="1573234" y="450625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27" name="TextBox 10"/>
            <p:cNvSpPr txBox="1"/>
            <p:nvPr/>
          </p:nvSpPr>
          <p:spPr>
            <a:xfrm>
              <a:off x="0" y="155575"/>
              <a:ext cx="1471634" cy="542474"/>
            </a:xfrm>
            <a:prstGeom prst="rect">
              <a:avLst/>
            </a:prstGeom>
          </p:spPr>
          <p:txBody>
            <a:bodyPr lIns="190500" tIns="190500" rIns="190500" bIns="190500" rtlCol="0" anchor="ctr"/>
            <a:lstStyle/>
            <a:p>
              <a:pPr algn="ctr">
                <a:lnSpc>
                  <a:spcPts val="3499"/>
                </a:lnSpc>
              </a:pPr>
              <a:endParaRPr lang="en-US" sz="2499" spc="124" dirty="0">
                <a:solidFill>
                  <a:srgbClr val="FFFFFF"/>
                </a:solidFill>
                <a:latin typeface="Roboto Bold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000464" y="8072458"/>
            <a:ext cx="4357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Roboto Condensed" charset="0"/>
                <a:ea typeface="Roboto Condensed" charset="0"/>
              </a:rPr>
              <a:t>We can clear the previous messages in chat room.</a:t>
            </a:r>
            <a:endParaRPr lang="en-US" sz="3200" dirty="0">
              <a:latin typeface="Roboto Condensed" charset="0"/>
              <a:ea typeface="Roboto Condensed" charset="0"/>
            </a:endParaRPr>
          </a:p>
        </p:txBody>
      </p:sp>
      <p:pic>
        <p:nvPicPr>
          <p:cNvPr id="31" name="Picture 30" descr="photo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322" y="3786178"/>
            <a:ext cx="4643470" cy="46434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>
            <a:alpha val="9882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596" y="285716"/>
            <a:ext cx="71416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Roboto Condensed" charset="0"/>
                <a:ea typeface="Roboto Condensed" charset="0"/>
              </a:rPr>
              <a:t>Project  Images</a:t>
            </a:r>
            <a:endParaRPr lang="en-US" sz="8800" dirty="0">
              <a:solidFill>
                <a:schemeClr val="accent3">
                  <a:lumMod val="20000"/>
                  <a:lumOff val="80000"/>
                </a:schemeClr>
              </a:solidFill>
              <a:latin typeface="Roboto Condensed" charset="0"/>
              <a:ea typeface="Roboto Condensed" charset="0"/>
            </a:endParaRPr>
          </a:p>
        </p:txBody>
      </p:sp>
      <p:pic>
        <p:nvPicPr>
          <p:cNvPr id="3" name="Picture 2" descr="cha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46" y="1928791"/>
            <a:ext cx="10768060" cy="78581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>
            <a:alpha val="9882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atu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588" y="428592"/>
            <a:ext cx="8786874" cy="95726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>
            <a:alpha val="9882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troo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44" y="285716"/>
            <a:ext cx="8643997" cy="95726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366</Words>
  <Application>Microsoft Office PowerPoint</Application>
  <PresentationFormat>Custom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 Bold</vt:lpstr>
      <vt:lpstr>Roboto Condensed</vt:lpstr>
      <vt:lpstr>Wingdings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and Professional Business Proposal Presentation</dc:title>
  <dc:creator>poojakarthikeyan</dc:creator>
  <cp:lastModifiedBy>Admin</cp:lastModifiedBy>
  <cp:revision>8</cp:revision>
  <dcterms:created xsi:type="dcterms:W3CDTF">2006-08-16T00:00:00Z</dcterms:created>
  <dcterms:modified xsi:type="dcterms:W3CDTF">2024-03-17T06:48:52Z</dcterms:modified>
  <dc:identifier>DAF_fZIxb-o</dc:identifier>
</cp:coreProperties>
</file>