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64" r:id="rId4"/>
    <p:sldId id="262" r:id="rId5"/>
    <p:sldId id="259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7"/>
    <p:restoredTop sz="86399"/>
  </p:normalViewPr>
  <p:slideViewPr>
    <p:cSldViewPr snapToGrid="0" snapToObjects="1">
      <p:cViewPr varScale="1">
        <p:scale>
          <a:sx n="90" d="100"/>
          <a:sy n="90" d="100"/>
        </p:scale>
        <p:origin x="224" y="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3A5B1-7926-491B-8C7F-6E03BE1526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E931B4-3BFA-4C55-873A-7CD99ADC19B3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Administrator: add building, Add user, add a new form types, fill form, delete form, edit form, view data.</a:t>
          </a:r>
        </a:p>
      </dgm:t>
    </dgm:pt>
    <dgm:pt modelId="{7E2B6195-9ECB-4BA3-8159-BD17A32EA075}" type="parTrans" cxnId="{5A3FC2FB-B8B2-44AE-A0D6-EE9506A29EFB}">
      <dgm:prSet/>
      <dgm:spPr/>
      <dgm:t>
        <a:bodyPr/>
        <a:lstStyle/>
        <a:p>
          <a:endParaRPr lang="en-US"/>
        </a:p>
      </dgm:t>
    </dgm:pt>
    <dgm:pt modelId="{CF45228E-2367-45E1-B450-2ECF4801C841}" type="sibTrans" cxnId="{5A3FC2FB-B8B2-44AE-A0D6-EE9506A29EFB}">
      <dgm:prSet/>
      <dgm:spPr/>
      <dgm:t>
        <a:bodyPr/>
        <a:lstStyle/>
        <a:p>
          <a:endParaRPr lang="en-US"/>
        </a:p>
      </dgm:t>
    </dgm:pt>
    <dgm:pt modelId="{7FFB0F3B-AB11-45C8-8604-69FC71026FB7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Manager: Add user, fill form, delete form, edit form, view form.</a:t>
          </a:r>
        </a:p>
      </dgm:t>
    </dgm:pt>
    <dgm:pt modelId="{345F4D65-7660-4640-A7D4-51EBB1C6040D}" type="parTrans" cxnId="{2616D860-A3A0-4BCA-8DCF-6F553E4975C5}">
      <dgm:prSet/>
      <dgm:spPr/>
      <dgm:t>
        <a:bodyPr/>
        <a:lstStyle/>
        <a:p>
          <a:endParaRPr lang="en-US"/>
        </a:p>
      </dgm:t>
    </dgm:pt>
    <dgm:pt modelId="{3F0BA166-0760-445B-94E3-F77C56F12F18}" type="sibTrans" cxnId="{2616D860-A3A0-4BCA-8DCF-6F553E4975C5}">
      <dgm:prSet/>
      <dgm:spPr/>
      <dgm:t>
        <a:bodyPr/>
        <a:lstStyle/>
        <a:p>
          <a:endParaRPr lang="en-US"/>
        </a:p>
      </dgm:t>
    </dgm:pt>
    <dgm:pt modelId="{6EFE673C-F774-4BA5-AC4A-5E6EE14AE30A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Technician: view form, fill form.</a:t>
          </a:r>
        </a:p>
      </dgm:t>
    </dgm:pt>
    <dgm:pt modelId="{25622004-25AE-4248-8892-B8278E18654E}" type="parTrans" cxnId="{526726E2-BEAC-407A-82BE-CB2FAC97C440}">
      <dgm:prSet/>
      <dgm:spPr/>
      <dgm:t>
        <a:bodyPr/>
        <a:lstStyle/>
        <a:p>
          <a:endParaRPr lang="en-US"/>
        </a:p>
      </dgm:t>
    </dgm:pt>
    <dgm:pt modelId="{9D4FA8DC-25F1-401F-8079-F29AAD1AC215}" type="sibTrans" cxnId="{526726E2-BEAC-407A-82BE-CB2FAC97C440}">
      <dgm:prSet/>
      <dgm:spPr/>
      <dgm:t>
        <a:bodyPr/>
        <a:lstStyle/>
        <a:p>
          <a:endParaRPr lang="en-US"/>
        </a:p>
      </dgm:t>
    </dgm:pt>
    <dgm:pt modelId="{E498CE80-6107-8D4B-9778-3EE1E9566F22}" type="pres">
      <dgm:prSet presAssocID="{1B23A5B1-7926-491B-8C7F-6E03BE1526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5A61BE-454E-A844-BF3B-94767A6F37AA}" type="pres">
      <dgm:prSet presAssocID="{46E931B4-3BFA-4C55-873A-7CD99ADC19B3}" presName="hierRoot1" presStyleCnt="0"/>
      <dgm:spPr/>
    </dgm:pt>
    <dgm:pt modelId="{334A0A15-BF4B-AE4C-8434-37D7E64ADC23}" type="pres">
      <dgm:prSet presAssocID="{46E931B4-3BFA-4C55-873A-7CD99ADC19B3}" presName="composite" presStyleCnt="0"/>
      <dgm:spPr/>
    </dgm:pt>
    <dgm:pt modelId="{4C19313F-6442-6748-B1DF-9EBCBF5D4695}" type="pres">
      <dgm:prSet presAssocID="{46E931B4-3BFA-4C55-873A-7CD99ADC19B3}" presName="background" presStyleLbl="node0" presStyleIdx="0" presStyleCnt="3"/>
      <dgm:spPr/>
    </dgm:pt>
    <dgm:pt modelId="{8D75584E-9E02-1C4A-8B3E-1431A23FEBA6}" type="pres">
      <dgm:prSet presAssocID="{46E931B4-3BFA-4C55-873A-7CD99ADC19B3}" presName="text" presStyleLbl="fgAcc0" presStyleIdx="0" presStyleCnt="3">
        <dgm:presLayoutVars>
          <dgm:chPref val="3"/>
        </dgm:presLayoutVars>
      </dgm:prSet>
      <dgm:spPr/>
    </dgm:pt>
    <dgm:pt modelId="{5EA6BE32-33EC-7048-BBBC-26D770D479A8}" type="pres">
      <dgm:prSet presAssocID="{46E931B4-3BFA-4C55-873A-7CD99ADC19B3}" presName="hierChild2" presStyleCnt="0"/>
      <dgm:spPr/>
    </dgm:pt>
    <dgm:pt modelId="{B6D6AF07-ED6E-BD4A-AD1A-7AD41CDF65BA}" type="pres">
      <dgm:prSet presAssocID="{7FFB0F3B-AB11-45C8-8604-69FC71026FB7}" presName="hierRoot1" presStyleCnt="0"/>
      <dgm:spPr/>
    </dgm:pt>
    <dgm:pt modelId="{4D003D9E-BAA3-8844-95D6-09BF21F6A6F0}" type="pres">
      <dgm:prSet presAssocID="{7FFB0F3B-AB11-45C8-8604-69FC71026FB7}" presName="composite" presStyleCnt="0"/>
      <dgm:spPr/>
    </dgm:pt>
    <dgm:pt modelId="{4F9A7C4E-7F82-9343-8BA2-2A10B42DD7E2}" type="pres">
      <dgm:prSet presAssocID="{7FFB0F3B-AB11-45C8-8604-69FC71026FB7}" presName="background" presStyleLbl="node0" presStyleIdx="1" presStyleCnt="3"/>
      <dgm:spPr/>
    </dgm:pt>
    <dgm:pt modelId="{1DDB8AEA-3DA9-1848-B2BF-5094153F29AF}" type="pres">
      <dgm:prSet presAssocID="{7FFB0F3B-AB11-45C8-8604-69FC71026FB7}" presName="text" presStyleLbl="fgAcc0" presStyleIdx="1" presStyleCnt="3">
        <dgm:presLayoutVars>
          <dgm:chPref val="3"/>
        </dgm:presLayoutVars>
      </dgm:prSet>
      <dgm:spPr/>
    </dgm:pt>
    <dgm:pt modelId="{2E97EBEC-B2FF-6744-97DC-EB88E4D2CF17}" type="pres">
      <dgm:prSet presAssocID="{7FFB0F3B-AB11-45C8-8604-69FC71026FB7}" presName="hierChild2" presStyleCnt="0"/>
      <dgm:spPr/>
    </dgm:pt>
    <dgm:pt modelId="{D6CF5F9C-D28B-DC4E-91AE-90E352B8A3A5}" type="pres">
      <dgm:prSet presAssocID="{6EFE673C-F774-4BA5-AC4A-5E6EE14AE30A}" presName="hierRoot1" presStyleCnt="0"/>
      <dgm:spPr/>
    </dgm:pt>
    <dgm:pt modelId="{761D0CD9-DC3D-6048-A63B-BEAEBC875820}" type="pres">
      <dgm:prSet presAssocID="{6EFE673C-F774-4BA5-AC4A-5E6EE14AE30A}" presName="composite" presStyleCnt="0"/>
      <dgm:spPr/>
    </dgm:pt>
    <dgm:pt modelId="{F2619BE9-1CE1-D24E-BDB0-5A65D36ACD09}" type="pres">
      <dgm:prSet presAssocID="{6EFE673C-F774-4BA5-AC4A-5E6EE14AE30A}" presName="background" presStyleLbl="node0" presStyleIdx="2" presStyleCnt="3"/>
      <dgm:spPr/>
    </dgm:pt>
    <dgm:pt modelId="{18717F51-9288-6B42-814C-7E202C8CBEEF}" type="pres">
      <dgm:prSet presAssocID="{6EFE673C-F774-4BA5-AC4A-5E6EE14AE30A}" presName="text" presStyleLbl="fgAcc0" presStyleIdx="2" presStyleCnt="3">
        <dgm:presLayoutVars>
          <dgm:chPref val="3"/>
        </dgm:presLayoutVars>
      </dgm:prSet>
      <dgm:spPr/>
    </dgm:pt>
    <dgm:pt modelId="{31BB0461-B08D-E94D-84C9-FB6777D86FC1}" type="pres">
      <dgm:prSet presAssocID="{6EFE673C-F774-4BA5-AC4A-5E6EE14AE30A}" presName="hierChild2" presStyleCnt="0"/>
      <dgm:spPr/>
    </dgm:pt>
  </dgm:ptLst>
  <dgm:cxnLst>
    <dgm:cxn modelId="{2616D860-A3A0-4BCA-8DCF-6F553E4975C5}" srcId="{1B23A5B1-7926-491B-8C7F-6E03BE1526EB}" destId="{7FFB0F3B-AB11-45C8-8604-69FC71026FB7}" srcOrd="1" destOrd="0" parTransId="{345F4D65-7660-4640-A7D4-51EBB1C6040D}" sibTransId="{3F0BA166-0760-445B-94E3-F77C56F12F18}"/>
    <dgm:cxn modelId="{B36C4879-D4C5-A644-857B-843BE94CFC0F}" type="presOf" srcId="{7FFB0F3B-AB11-45C8-8604-69FC71026FB7}" destId="{1DDB8AEA-3DA9-1848-B2BF-5094153F29AF}" srcOrd="0" destOrd="0" presId="urn:microsoft.com/office/officeart/2005/8/layout/hierarchy1"/>
    <dgm:cxn modelId="{96ABA4B6-287D-CF44-851B-E196721FC86B}" type="presOf" srcId="{6EFE673C-F774-4BA5-AC4A-5E6EE14AE30A}" destId="{18717F51-9288-6B42-814C-7E202C8CBEEF}" srcOrd="0" destOrd="0" presId="urn:microsoft.com/office/officeart/2005/8/layout/hierarchy1"/>
    <dgm:cxn modelId="{526726E2-BEAC-407A-82BE-CB2FAC97C440}" srcId="{1B23A5B1-7926-491B-8C7F-6E03BE1526EB}" destId="{6EFE673C-F774-4BA5-AC4A-5E6EE14AE30A}" srcOrd="2" destOrd="0" parTransId="{25622004-25AE-4248-8892-B8278E18654E}" sibTransId="{9D4FA8DC-25F1-401F-8079-F29AAD1AC215}"/>
    <dgm:cxn modelId="{2D9CB0F0-59DA-6145-968B-CD79BCBA77C4}" type="presOf" srcId="{46E931B4-3BFA-4C55-873A-7CD99ADC19B3}" destId="{8D75584E-9E02-1C4A-8B3E-1431A23FEBA6}" srcOrd="0" destOrd="0" presId="urn:microsoft.com/office/officeart/2005/8/layout/hierarchy1"/>
    <dgm:cxn modelId="{79FFACF2-6193-0B49-9B8B-17D148D99BBB}" type="presOf" srcId="{1B23A5B1-7926-491B-8C7F-6E03BE1526EB}" destId="{E498CE80-6107-8D4B-9778-3EE1E9566F22}" srcOrd="0" destOrd="0" presId="urn:microsoft.com/office/officeart/2005/8/layout/hierarchy1"/>
    <dgm:cxn modelId="{5A3FC2FB-B8B2-44AE-A0D6-EE9506A29EFB}" srcId="{1B23A5B1-7926-491B-8C7F-6E03BE1526EB}" destId="{46E931B4-3BFA-4C55-873A-7CD99ADC19B3}" srcOrd="0" destOrd="0" parTransId="{7E2B6195-9ECB-4BA3-8159-BD17A32EA075}" sibTransId="{CF45228E-2367-45E1-B450-2ECF4801C841}"/>
    <dgm:cxn modelId="{75446920-CF37-6A4B-8866-A47FBDEB802B}" type="presParOf" srcId="{E498CE80-6107-8D4B-9778-3EE1E9566F22}" destId="{8B5A61BE-454E-A844-BF3B-94767A6F37AA}" srcOrd="0" destOrd="0" presId="urn:microsoft.com/office/officeart/2005/8/layout/hierarchy1"/>
    <dgm:cxn modelId="{DA68CAAD-51BD-F542-8992-F4B232B7556D}" type="presParOf" srcId="{8B5A61BE-454E-A844-BF3B-94767A6F37AA}" destId="{334A0A15-BF4B-AE4C-8434-37D7E64ADC23}" srcOrd="0" destOrd="0" presId="urn:microsoft.com/office/officeart/2005/8/layout/hierarchy1"/>
    <dgm:cxn modelId="{D759FC73-4AD7-3D45-A1FC-5308AE392878}" type="presParOf" srcId="{334A0A15-BF4B-AE4C-8434-37D7E64ADC23}" destId="{4C19313F-6442-6748-B1DF-9EBCBF5D4695}" srcOrd="0" destOrd="0" presId="urn:microsoft.com/office/officeart/2005/8/layout/hierarchy1"/>
    <dgm:cxn modelId="{92BA36A5-AEDF-4D4C-B151-169E9E23A21D}" type="presParOf" srcId="{334A0A15-BF4B-AE4C-8434-37D7E64ADC23}" destId="{8D75584E-9E02-1C4A-8B3E-1431A23FEBA6}" srcOrd="1" destOrd="0" presId="urn:microsoft.com/office/officeart/2005/8/layout/hierarchy1"/>
    <dgm:cxn modelId="{14395D0A-0B48-EB42-A0D3-51D9058C784D}" type="presParOf" srcId="{8B5A61BE-454E-A844-BF3B-94767A6F37AA}" destId="{5EA6BE32-33EC-7048-BBBC-26D770D479A8}" srcOrd="1" destOrd="0" presId="urn:microsoft.com/office/officeart/2005/8/layout/hierarchy1"/>
    <dgm:cxn modelId="{71723A90-5780-5441-AC70-C920694905AE}" type="presParOf" srcId="{E498CE80-6107-8D4B-9778-3EE1E9566F22}" destId="{B6D6AF07-ED6E-BD4A-AD1A-7AD41CDF65BA}" srcOrd="1" destOrd="0" presId="urn:microsoft.com/office/officeart/2005/8/layout/hierarchy1"/>
    <dgm:cxn modelId="{BD2E3590-AE12-8847-AE3C-B6AC0AF75D42}" type="presParOf" srcId="{B6D6AF07-ED6E-BD4A-AD1A-7AD41CDF65BA}" destId="{4D003D9E-BAA3-8844-95D6-09BF21F6A6F0}" srcOrd="0" destOrd="0" presId="urn:microsoft.com/office/officeart/2005/8/layout/hierarchy1"/>
    <dgm:cxn modelId="{CC922D06-2C48-5248-B326-BF5B3EFB392B}" type="presParOf" srcId="{4D003D9E-BAA3-8844-95D6-09BF21F6A6F0}" destId="{4F9A7C4E-7F82-9343-8BA2-2A10B42DD7E2}" srcOrd="0" destOrd="0" presId="urn:microsoft.com/office/officeart/2005/8/layout/hierarchy1"/>
    <dgm:cxn modelId="{53ADECE3-4BE5-0340-99C0-C385CE14C346}" type="presParOf" srcId="{4D003D9E-BAA3-8844-95D6-09BF21F6A6F0}" destId="{1DDB8AEA-3DA9-1848-B2BF-5094153F29AF}" srcOrd="1" destOrd="0" presId="urn:microsoft.com/office/officeart/2005/8/layout/hierarchy1"/>
    <dgm:cxn modelId="{03D7B987-289D-D04D-82AD-CB4986D7BE57}" type="presParOf" srcId="{B6D6AF07-ED6E-BD4A-AD1A-7AD41CDF65BA}" destId="{2E97EBEC-B2FF-6744-97DC-EB88E4D2CF17}" srcOrd="1" destOrd="0" presId="urn:microsoft.com/office/officeart/2005/8/layout/hierarchy1"/>
    <dgm:cxn modelId="{5EF643B0-F0B5-5548-A13D-866AE69ACDAE}" type="presParOf" srcId="{E498CE80-6107-8D4B-9778-3EE1E9566F22}" destId="{D6CF5F9C-D28B-DC4E-91AE-90E352B8A3A5}" srcOrd="2" destOrd="0" presId="urn:microsoft.com/office/officeart/2005/8/layout/hierarchy1"/>
    <dgm:cxn modelId="{0427FCE2-4DD0-9C4B-B907-15A15B4E5927}" type="presParOf" srcId="{D6CF5F9C-D28B-DC4E-91AE-90E352B8A3A5}" destId="{761D0CD9-DC3D-6048-A63B-BEAEBC875820}" srcOrd="0" destOrd="0" presId="urn:microsoft.com/office/officeart/2005/8/layout/hierarchy1"/>
    <dgm:cxn modelId="{F7976A80-C9A9-6B4D-B311-9DC141D48172}" type="presParOf" srcId="{761D0CD9-DC3D-6048-A63B-BEAEBC875820}" destId="{F2619BE9-1CE1-D24E-BDB0-5A65D36ACD09}" srcOrd="0" destOrd="0" presId="urn:microsoft.com/office/officeart/2005/8/layout/hierarchy1"/>
    <dgm:cxn modelId="{E29EF739-5407-8D40-816A-C54ECB3A1028}" type="presParOf" srcId="{761D0CD9-DC3D-6048-A63B-BEAEBC875820}" destId="{18717F51-9288-6B42-814C-7E202C8CBEEF}" srcOrd="1" destOrd="0" presId="urn:microsoft.com/office/officeart/2005/8/layout/hierarchy1"/>
    <dgm:cxn modelId="{061B12CD-2A23-C743-936A-D4B37591EC03}" type="presParOf" srcId="{D6CF5F9C-D28B-DC4E-91AE-90E352B8A3A5}" destId="{31BB0461-B08D-E94D-84C9-FB6777D86F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313F-6442-6748-B1DF-9EBCBF5D4695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5584E-9E02-1C4A-8B3E-1431A23FEBA6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1"/>
              </a:solidFill>
            </a:rPr>
            <a:t>Administrator: add building, Add user, add a new form types, fill form, delete form, edit form, view data.</a:t>
          </a:r>
        </a:p>
      </dsp:txBody>
      <dsp:txXfrm>
        <a:off x="369163" y="865197"/>
        <a:ext cx="2740203" cy="1701388"/>
      </dsp:txXfrm>
    </dsp:sp>
    <dsp:sp modelId="{4F9A7C4E-7F82-9343-8BA2-2A10B42DD7E2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8AEA-3DA9-1848-B2BF-5094153F29AF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1"/>
              </a:solidFill>
            </a:rPr>
            <a:t>Manager: Add user, fill form, delete form, edit form, view form.</a:t>
          </a:r>
        </a:p>
      </dsp:txBody>
      <dsp:txXfrm>
        <a:off x="3847692" y="865197"/>
        <a:ext cx="2740203" cy="1701388"/>
      </dsp:txXfrm>
    </dsp:sp>
    <dsp:sp modelId="{F2619BE9-1CE1-D24E-BDB0-5A65D36ACD09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17F51-9288-6B42-814C-7E202C8CBEEF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1"/>
              </a:solidFill>
            </a:rPr>
            <a:t>Technician: view form, fill form.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00B-C7CE-B44D-9122-79560D70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F226-235A-9941-BCC1-46FD62A3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D90F-EE74-2740-BD87-0BFC53FF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6C48-FD13-BF4C-8F99-0640E23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5C83-9579-A949-8209-C79D1E27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B14A-E903-4B44-9AAA-2F4D69E8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A1FDB-9E74-9541-B951-45DD15EC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983C-F01C-5E4E-9C2F-E7ECF38B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9061-3EB5-C24C-A36A-5566A732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63A7-FC7F-FB48-AA0A-71EF95B5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0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A9D11-E913-8045-AE69-BCE285A51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AF81A-3337-D94B-96C0-A7C31E56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CB98-4991-3349-834C-845CF05D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7AD6-D772-6B46-A906-9B65E4E5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F04-0E2E-AE4D-8AD7-4C239B0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95A-2410-BC40-B2FF-20691C08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4F93-7AE1-9F4A-B591-2D3F8C51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48-1B41-CC40-99B5-F5B32B33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E436-FADB-BC4D-8C0F-B4955BF0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931C-3DC9-BC42-A534-81D3F531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34A-9A4B-ED45-9F5E-9B06BB90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D803-4965-D646-B00E-57D4CB4D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6FB0-65E4-6E4E-9E2D-6EAA04F0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E592-434F-534D-8DA2-30C8FA68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CEEC-C02D-5042-9A0E-1624483F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A494-7777-9546-BEE7-80AB906C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90DC-F945-334E-83EC-E700BB872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0E660-F15E-0640-A235-ED3B81E6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57FD-50CC-3340-9FA8-8A4E9C2E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0AB85-6CCE-F043-88C4-CC238A13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DB0E-B5AF-DB40-B942-759169C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3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01D0-728B-C946-A7B3-DD717E43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8DC0-1B4A-B24F-9356-B8556B40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23DAD-27C0-D341-864B-B5153B4BB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02B3A-9E08-5542-8050-9C052DE5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A3AE-9856-1545-94CE-8FBE842F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DA958-D2F6-6E40-B1F3-005AB4A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A2D0D-9702-504F-AE48-4D7087D4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BE139-F437-CC40-B5BF-536A7F92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626B-4D7E-5449-9ED8-B6FE23C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D4874-A14B-CC44-86F1-90F2003C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C6DC-4EA2-0248-8EB1-5752DBF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C621-E3BF-A643-9A8E-549D2A2B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874C9-E483-A54A-BA5F-658907A3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6A827-5020-0849-A903-50CC431A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32B50-58D5-6548-971B-F96A33A8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5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ECE-D3A7-AE46-8EC6-E768929C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295E-9E9A-0148-B0FB-941C985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B1AB9-CB3D-564C-A576-93D414E2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B2FAC-765A-5D4C-A528-D3580B18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EC7C-2015-F94D-94AE-831F99B5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7CDF4-E938-D247-B047-9C439B5F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2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45DC-18CF-BD4D-93A3-55FB31A6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E02C-EAA3-884C-A4A4-06385E63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8FBA6-7680-2A40-A449-436DADE33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E6DF-7DFC-7648-A5CA-1821A2B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6B68-030B-EA4F-A491-CB14F340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63B8-CA12-4143-B085-970090A3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2BA21-A54C-CA4F-815A-1D19F0E4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D11B-4A5C-3F4C-A8A9-333F62A0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FF5E-56F3-444C-A153-DEC17C94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5ED7-AC54-0349-94C5-8D8E77111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566A-4144-4D4E-B66E-CFEA077D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7FF12-DB26-B34E-9A5C-7AB84525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BC9D6-07C0-7942-B64F-8C52DA205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Gonul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Kilic</a:t>
            </a:r>
            <a:endParaRPr lang="en-US" dirty="0">
              <a:solidFill>
                <a:schemeClr val="accent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Edward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Pooja </a:t>
            </a:r>
            <a:r>
              <a:rPr lang="en-US" dirty="0" err="1">
                <a:solidFill>
                  <a:schemeClr val="accent1"/>
                </a:solidFill>
              </a:rPr>
              <a:t>Khare</a:t>
            </a:r>
            <a:endParaRPr lang="en-US" dirty="0">
              <a:solidFill>
                <a:schemeClr val="accent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Surabhi Trivedi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41BB5A-E55A-B048-9561-41DA1382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4" y="802955"/>
            <a:ext cx="5614875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Definition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5FF5D812-5045-4E80-B2EF-37FE9A3D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E121-7D44-A347-9312-E54519FF4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To replace the google forms with the database backed web application which solves the purpose of </a:t>
            </a:r>
            <a:r>
              <a:rPr lang="en-US" sz="2000" dirty="0" err="1">
                <a:solidFill>
                  <a:schemeClr val="accent1"/>
                </a:solidFill>
              </a:rPr>
              <a:t>google</a:t>
            </a:r>
            <a:r>
              <a:rPr lang="en-US" sz="2000" dirty="0">
                <a:solidFill>
                  <a:schemeClr val="accent1"/>
                </a:solidFill>
              </a:rPr>
              <a:t> forms as well as manages the employees data and the maintenance of the buildings.</a:t>
            </a:r>
          </a:p>
        </p:txBody>
      </p:sp>
    </p:spTree>
    <p:extLst>
      <p:ext uri="{BB962C8B-B14F-4D97-AF65-F5344CB8AC3E}">
        <p14:creationId xmlns:p14="http://schemas.microsoft.com/office/powerpoint/2010/main" val="44573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B67EB-A39A-A94E-B2DB-92FAB5EF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187A7-69A0-0646-9D1B-0DAC93A3BDE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91"/>
            <a:ext cx="12192000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3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439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Software Solution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64122"/>
            <a:ext cx="10363826" cy="48795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HTML, PHP, JavaScript and MySQL to develop our web application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HTML for login page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PHP for dynamic HTML page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JavaScript for testing input </a:t>
            </a:r>
          </a:p>
          <a:p>
            <a:r>
              <a:rPr lang="en-US" dirty="0">
                <a:solidFill>
                  <a:schemeClr val="accent1"/>
                </a:solidFill>
              </a:rPr>
              <a:t>Integrated JSON for data manipulation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Dynamic form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Elements name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Packed in JSON</a:t>
            </a:r>
          </a:p>
          <a:p>
            <a:r>
              <a:rPr lang="en-US" dirty="0">
                <a:solidFill>
                  <a:schemeClr val="accent1"/>
                </a:solidFill>
              </a:rPr>
              <a:t>JUnit Testing (HtmlUnit-2.35.0)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External JAR files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Tested each page’s elements</a:t>
            </a:r>
          </a:p>
          <a:p>
            <a:r>
              <a:rPr lang="en-US" dirty="0">
                <a:solidFill>
                  <a:schemeClr val="accent1"/>
                </a:solidFill>
              </a:rPr>
              <a:t>XAMPP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Apache Web Server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MySQL Database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7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8844F-7436-354F-B31C-3616899F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Users Can Do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1792F-C071-414F-9F77-DF6854F2280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770180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6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C418-CC44-1F4C-A847-6BB88C29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798F-99D5-BE4D-B4AC-A406BBB92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Great team building exercise.</a:t>
            </a:r>
          </a:p>
          <a:p>
            <a:r>
              <a:rPr lang="en-US" dirty="0">
                <a:solidFill>
                  <a:schemeClr val="accent1"/>
                </a:solidFill>
              </a:rPr>
              <a:t>Hands on experience on website development.</a:t>
            </a:r>
          </a:p>
          <a:p>
            <a:r>
              <a:rPr lang="en-US" dirty="0">
                <a:solidFill>
                  <a:schemeClr val="accent1"/>
                </a:solidFill>
              </a:rPr>
              <a:t>Collaborative sharing of code using </a:t>
            </a:r>
            <a:r>
              <a:rPr lang="en-US" dirty="0" err="1">
                <a:solidFill>
                  <a:schemeClr val="accent1"/>
                </a:solidFill>
              </a:rPr>
              <a:t>Github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Implementation of Unit Testing.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52A9B-DD05-2940-8A26-E743D6A5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 descr="A group of people sitting in front of a book shelf&#10;&#10;Description automatically generated">
            <a:extLst>
              <a:ext uri="{FF2B5EF4-FFF2-40B4-BE49-F238E27FC236}">
                <a16:creationId xmlns:a16="http://schemas.microsoft.com/office/drawing/2014/main" id="{12061663-4147-0C45-BFB8-4624B306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065913"/>
            <a:ext cx="3661831" cy="27463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ADC76B-90E7-4D26-B649-A7A4C1198B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THANK YOU FOR LISTENING US !</a:t>
            </a:r>
          </a:p>
        </p:txBody>
      </p:sp>
    </p:spTree>
    <p:extLst>
      <p:ext uri="{BB962C8B-B14F-4D97-AF65-F5344CB8AC3E}">
        <p14:creationId xmlns:p14="http://schemas.microsoft.com/office/powerpoint/2010/main" val="28427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191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Development Project</vt:lpstr>
      <vt:lpstr>Problem Definition</vt:lpstr>
      <vt:lpstr>Workflow</vt:lpstr>
      <vt:lpstr>Software Solution</vt:lpstr>
      <vt:lpstr>What Users Can Do ?</vt:lpstr>
      <vt:lpstr>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</dc:title>
  <dc:creator>Gonul Kilic</dc:creator>
  <cp:lastModifiedBy>Gonul Kilic</cp:lastModifiedBy>
  <cp:revision>4</cp:revision>
  <dcterms:created xsi:type="dcterms:W3CDTF">2019-05-09T21:56:02Z</dcterms:created>
  <dcterms:modified xsi:type="dcterms:W3CDTF">2019-05-09T22:52:43Z</dcterms:modified>
</cp:coreProperties>
</file>