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D373-57A2-C4F0-00B7-A5FFCB99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1E20-A49B-BE86-3B26-10CB9B2B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250-342B-4070-99AD-31A58B81F64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3E095-C1E6-D84E-34B1-F5CDBB6A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31077-A479-2B07-9721-0282D81B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4C-5267-433B-8377-34C68AA0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9E42F-D7F2-B44E-53D8-0F920483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5CE7-8E57-25A8-7DB6-9E048E5D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9E85-2473-3177-61EB-C532A5EB2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250-342B-4070-99AD-31A58B81F64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55F6-91E4-116E-5FDD-374956A19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047A-B56D-94D5-54C5-526D9A50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E34C-5267-433B-8377-34C68AA00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D3480E-DE53-3239-C35D-B6329C94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3A162-D707-C27B-6B61-935B9A1BE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0D725A-6A61-0BCF-3E07-36A5844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A246A-300F-D8AF-C3A3-D60E8F3260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77890B-02C7-CC95-258A-ACAD1A4B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A3585-A459-9BE4-B579-6A8713C2F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DABEC8-A732-574D-E40F-09EBAB13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A58D3-3BC5-698A-FDAC-FB06290B3C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DF401B-D936-9143-55FD-25DE599C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FA808-FF0F-259C-E928-8816D8DB1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6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BD4B94-078F-D488-A7A5-3CD03D6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69DB8-4F5B-8AE6-E873-E7444AF362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115CEE-5476-31F5-BBC7-87A01FD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BAC8-32AB-5AB8-A67D-0D657026EF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EB40D-70FF-CCF8-E14A-BCB5515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18FD5-6319-8B1F-B503-A420BF69A2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D9E81F-C6CB-9291-D6BE-277EA322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4B9BD-45CF-7B96-2CF9-00EDBC9D84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8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8FD5AB-AD58-212E-6D73-B0C6E5D2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37368-E841-C6CD-BCD9-7967EC0889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0622ED-FABA-14E9-EBF0-F92EF4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3572C-8423-CD88-8E34-E90D3EB1DC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A6B74C-C2C6-D0A4-5029-5D7A5DDC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C0E73-38ED-EEB0-11BC-11A2C8BE7B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9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63EC48-FDCC-717A-C78E-6E5113F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F7912-CF74-65D5-4464-AFA84E41A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C0FB91-C9BB-F179-0756-654AEB03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BDB5A-2BF8-5D09-CDB8-886A86164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A0E4D1-F295-C2CA-9E9E-5E6BC4DE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B82A-7D03-8F96-52FC-7284FA16E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5CABFA-8059-7DE7-C91B-3A1B6CC1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63F60-D1E0-F24A-A399-81DFD40986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0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D231B5-B465-CC61-CB50-5A3752C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96648-8556-5F7E-2CB9-286064890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L H</dc:creator>
  <cp:lastModifiedBy>Pooja L H</cp:lastModifiedBy>
  <cp:revision>2</cp:revision>
  <dcterms:created xsi:type="dcterms:W3CDTF">2024-03-29T06:56:42Z</dcterms:created>
  <dcterms:modified xsi:type="dcterms:W3CDTF">2024-03-29T07:00:09Z</dcterms:modified>
</cp:coreProperties>
</file>