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62" r:id="rId2"/>
    <p:sldId id="256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6282DC-A83B-4A62-A06D-95F7239C8220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1383D3-2A16-487C-8AC9-AE199D51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2517" y="6442502"/>
            <a:ext cx="1901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BHAVANA LAKHAPATE</a:t>
            </a:r>
          </a:p>
          <a:p>
            <a:endParaRPr lang="en-IN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2643174" y="2786058"/>
            <a:ext cx="5933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Network security </a:t>
            </a:r>
            <a:endParaRPr lang="en-IN" sz="4800" b="1" dirty="0"/>
          </a:p>
        </p:txBody>
      </p:sp>
    </p:spTree>
    <p:extLst>
      <p:ext uri="{BB962C8B-B14F-4D97-AF65-F5344CB8AC3E}">
        <p14:creationId xmlns="" xmlns:p14="http://schemas.microsoft.com/office/powerpoint/2010/main" val="16797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1.</a:t>
            </a:r>
            <a:r>
              <a:rPr lang="en-IN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write a short note on cryptanalysis ?</a:t>
            </a:r>
            <a:r>
              <a:rPr lang="en-IN" sz="2000" dirty="0" smtClean="0">
                <a:solidFill>
                  <a:schemeClr val="tx1"/>
                </a:solidFill>
              </a:rPr>
              <a:t/>
            </a:r>
            <a:br>
              <a:rPr lang="en-IN" sz="2000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56572" y="1524000"/>
            <a:ext cx="7420627" cy="4762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 smtClean="0"/>
              <a:t>Cryptanalysis is the decryption and analysis of codes, ciphers or encrypted text. Cryptanalysis uses mathematical formulas to search for algorithm vulnerabilities and break into cryptography or information security systems.</a:t>
            </a:r>
          </a:p>
          <a:p>
            <a:r>
              <a:rPr lang="en-IN" sz="1600" dirty="0" smtClean="0"/>
              <a:t>Cryptanalysis attack types include:</a:t>
            </a:r>
            <a:br>
              <a:rPr lang="en-IN" sz="1600" dirty="0" smtClean="0"/>
            </a:br>
            <a:endParaRPr lang="en-IN" sz="1600" dirty="0" smtClean="0"/>
          </a:p>
          <a:p>
            <a:r>
              <a:rPr lang="en-IN" sz="1600" dirty="0" smtClean="0"/>
              <a:t>Known-Plaintext Analysis (KPA): Attacker decrypt </a:t>
            </a:r>
            <a:r>
              <a:rPr lang="en-IN" sz="1600" dirty="0" err="1" smtClean="0"/>
              <a:t>ciphertexts</a:t>
            </a:r>
            <a:r>
              <a:rPr lang="en-IN" sz="1600" dirty="0" smtClean="0"/>
              <a:t> with known partial plaintext.</a:t>
            </a:r>
          </a:p>
          <a:p>
            <a:r>
              <a:rPr lang="en-IN" sz="1600" dirty="0" smtClean="0"/>
              <a:t>Chosen-Plaintext Analysis (CPA): Attacker uses </a:t>
            </a:r>
            <a:r>
              <a:rPr lang="en-IN" sz="1600" dirty="0" err="1" smtClean="0"/>
              <a:t>ciphertext</a:t>
            </a:r>
            <a:r>
              <a:rPr lang="en-IN" sz="1600" dirty="0" smtClean="0"/>
              <a:t> that matches arbitrarily selected plaintext via the same algorithm technique.</a:t>
            </a:r>
          </a:p>
          <a:p>
            <a:r>
              <a:rPr lang="en-IN" sz="1600" dirty="0" err="1" smtClean="0"/>
              <a:t>Ciphertext</a:t>
            </a:r>
            <a:r>
              <a:rPr lang="en-IN" sz="1600" dirty="0" smtClean="0"/>
              <a:t>-Only Analysis (COA): Attacker uses known </a:t>
            </a:r>
            <a:r>
              <a:rPr lang="en-IN" sz="1600" dirty="0" err="1" smtClean="0"/>
              <a:t>ciphertext</a:t>
            </a:r>
            <a:r>
              <a:rPr lang="en-IN" sz="1600" dirty="0" smtClean="0"/>
              <a:t> collections.</a:t>
            </a:r>
          </a:p>
          <a:p>
            <a:r>
              <a:rPr lang="en-IN" sz="1600" dirty="0" smtClean="0"/>
              <a:t>Man-in-the-Middle (MITM) Attack: Attack occurs when two parties use message or key sharing for communication via a channel that appears secure but is actually compromised. Attacker employs this attack for the interception of messages that pass through the communications channel. Hash functions prevent MITM attacks.</a:t>
            </a:r>
          </a:p>
          <a:p>
            <a:r>
              <a:rPr lang="en-IN" sz="1600" dirty="0" smtClean="0"/>
              <a:t>Adaptive Chosen-Plaintext Attack (ACPA): Similar to a CPA, this attack uses chosen plaintext and </a:t>
            </a:r>
            <a:r>
              <a:rPr lang="en-IN" sz="1600" dirty="0" err="1" smtClean="0"/>
              <a:t>ciphertext</a:t>
            </a:r>
            <a:r>
              <a:rPr lang="en-IN" sz="1600" dirty="0" smtClean="0"/>
              <a:t> based on data learned from past encryptions.</a:t>
            </a:r>
          </a:p>
          <a:p>
            <a:pPr marL="0" indent="0"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44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488968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2. </a:t>
            </a:r>
            <a:r>
              <a:rPr lang="en-US" sz="2000" dirty="0" smtClean="0">
                <a:solidFill>
                  <a:schemeClr val="tx1"/>
                </a:solidFill>
              </a:rPr>
              <a:t>explain </a:t>
            </a:r>
            <a:r>
              <a:rPr lang="en-US" sz="2000" dirty="0" err="1" smtClean="0">
                <a:solidFill>
                  <a:schemeClr val="tx1"/>
                </a:solidFill>
              </a:rPr>
              <a:t>eigamal</a:t>
            </a:r>
            <a:r>
              <a:rPr lang="en-US" sz="2000" dirty="0" smtClean="0">
                <a:solidFill>
                  <a:schemeClr val="tx1"/>
                </a:solidFill>
              </a:rPr>
              <a:t> signature scheme. what are their limitation?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6200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EIGamal</a:t>
            </a:r>
            <a:r>
              <a:rPr lang="en-US" sz="1600" dirty="0" smtClean="0"/>
              <a:t> signature scheme is a digital signature scheme which  is based on the difficulty of computing discrete logarithms. It was described by </a:t>
            </a:r>
            <a:r>
              <a:rPr lang="en-US" sz="1600" dirty="0" err="1" smtClean="0"/>
              <a:t>Taher</a:t>
            </a:r>
            <a:r>
              <a:rPr lang="en-US" sz="1600" dirty="0" smtClean="0"/>
              <a:t> </a:t>
            </a:r>
            <a:r>
              <a:rPr lang="en-US" sz="1600" dirty="0" err="1" smtClean="0"/>
              <a:t>EIGamal</a:t>
            </a:r>
            <a:r>
              <a:rPr lang="en-US" sz="1600" dirty="0" smtClean="0"/>
              <a:t> in 1984.</a:t>
            </a:r>
          </a:p>
          <a:p>
            <a:r>
              <a:rPr lang="en-US" sz="1600" dirty="0" smtClean="0"/>
              <a:t>       The </a:t>
            </a:r>
            <a:r>
              <a:rPr lang="en-US" sz="1600" dirty="0" err="1" smtClean="0"/>
              <a:t>EIGamal</a:t>
            </a:r>
            <a:r>
              <a:rPr lang="en-US" sz="1600" dirty="0" smtClean="0"/>
              <a:t> signature scheme allows a third-party to confirm the authenticity of a message sent over an insecure channel.</a:t>
            </a:r>
          </a:p>
          <a:p>
            <a:r>
              <a:rPr lang="en-US" sz="1600" dirty="0" smtClean="0"/>
              <a:t>      The </a:t>
            </a:r>
            <a:r>
              <a:rPr lang="en-US" sz="1600" dirty="0" err="1" smtClean="0"/>
              <a:t>EIGamal</a:t>
            </a:r>
            <a:r>
              <a:rPr lang="en-US" sz="1600" dirty="0" smtClean="0"/>
              <a:t> signature scheme:</a:t>
            </a:r>
          </a:p>
          <a:p>
            <a:r>
              <a:rPr lang="en-US" sz="1600" dirty="0" smtClean="0"/>
              <a:t>System Parameters: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Let H be collision-resistant hash function.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Let p be a large prime such that computing discrete logarithms modulo p is difficult.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Let </a:t>
            </a:r>
            <a:r>
              <a:rPr lang="el-GR" sz="1600" dirty="0" smtClean="0"/>
              <a:t>α</a:t>
            </a:r>
            <a:r>
              <a:rPr lang="en-US" sz="1600" dirty="0" smtClean="0"/>
              <a:t> be a primitive element in </a:t>
            </a:r>
            <a:r>
              <a:rPr lang="en-US" sz="1600" dirty="0" err="1" smtClean="0"/>
              <a:t>Z</a:t>
            </a:r>
            <a:r>
              <a:rPr lang="en-US" sz="1400" dirty="0" err="1" smtClean="0"/>
              <a:t>p</a:t>
            </a:r>
            <a:r>
              <a:rPr lang="en-US" sz="1400" dirty="0" smtClean="0"/>
              <a:t>.</a:t>
            </a:r>
          </a:p>
          <a:p>
            <a:r>
              <a:rPr lang="en-US" sz="1600" dirty="0" smtClean="0"/>
              <a:t>Key Generation: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Choose randomly a secret key x with 1&lt;x&lt;p-1.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Compute y=</a:t>
            </a:r>
            <a:r>
              <a:rPr lang="en-US" sz="1600" dirty="0" err="1" smtClean="0"/>
              <a:t>g</a:t>
            </a:r>
            <a:r>
              <a:rPr lang="en-US" sz="1600" baseline="30000" dirty="0" err="1" smtClean="0"/>
              <a:t>x</a:t>
            </a:r>
            <a:r>
              <a:rPr lang="en-US" sz="1600" dirty="0" err="1" smtClean="0"/>
              <a:t>mod</a:t>
            </a:r>
            <a:r>
              <a:rPr lang="en-US" sz="1600" dirty="0" smtClean="0"/>
              <a:t> p.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444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077200" cy="53641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public key is(</a:t>
            </a:r>
            <a:r>
              <a:rPr lang="en-US" sz="1600" dirty="0" err="1" smtClean="0"/>
              <a:t>p,g,y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secret key is x.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These steps are performed once by the signer.</a:t>
            </a:r>
          </a:p>
          <a:p>
            <a:r>
              <a:rPr lang="en-US" sz="1600" dirty="0" smtClean="0"/>
              <a:t>Signature Generation: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Choose a random k such that 0&lt;k&lt;p-1 and </a:t>
            </a:r>
            <a:r>
              <a:rPr lang="en-US" sz="1600" dirty="0" err="1" smtClean="0"/>
              <a:t>gcd</a:t>
            </a:r>
            <a:r>
              <a:rPr lang="en-US" sz="1600" dirty="0" smtClean="0"/>
              <a:t>(k,p-1)=1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Compute r = </a:t>
            </a:r>
            <a:r>
              <a:rPr lang="en-US" sz="1600" dirty="0" err="1" smtClean="0"/>
              <a:t>g</a:t>
            </a:r>
            <a:r>
              <a:rPr lang="en-US" sz="1600" baseline="30000" dirty="0" err="1" smtClean="0"/>
              <a:t>k</a:t>
            </a:r>
            <a:r>
              <a:rPr lang="en-US" sz="1600" dirty="0" err="1" smtClean="0"/>
              <a:t>mod</a:t>
            </a:r>
            <a:r>
              <a:rPr lang="en-US" sz="1600" dirty="0" smtClean="0"/>
              <a:t> 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If s = 0 start over again.</a:t>
            </a:r>
          </a:p>
          <a:p>
            <a:endParaRPr lang="en-US" sz="1600" dirty="0" smtClean="0"/>
          </a:p>
          <a:p>
            <a:r>
              <a:rPr lang="en-US" sz="1600" dirty="0" smtClean="0"/>
              <a:t>Verification: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 signature(</a:t>
            </a:r>
            <a:r>
              <a:rPr lang="en-US" sz="1600" dirty="0" err="1" smtClean="0"/>
              <a:t>r,s</a:t>
            </a:r>
            <a:r>
              <a:rPr lang="en-US" sz="1600" dirty="0" smtClean="0"/>
              <a:t>) of a message m is verified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0&lt;r&lt;p and 0,s&lt;p-1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g</a:t>
            </a:r>
            <a:r>
              <a:rPr lang="en-US" sz="1600" baseline="30000" dirty="0" err="1" smtClean="0"/>
              <a:t>H</a:t>
            </a:r>
            <a:r>
              <a:rPr lang="en-US" sz="1600" baseline="30000" dirty="0" smtClean="0"/>
              <a:t>(m)</a:t>
            </a:r>
            <a:r>
              <a:rPr lang="en-US" sz="1600" dirty="0" smtClean="0"/>
              <a:t> = y</a:t>
            </a:r>
            <a:r>
              <a:rPr lang="en-US" sz="1600" baseline="30000" dirty="0" smtClean="0"/>
              <a:t>r</a:t>
            </a:r>
            <a:r>
              <a:rPr lang="en-US" sz="1600" dirty="0" smtClean="0"/>
              <a:t> </a:t>
            </a:r>
            <a:r>
              <a:rPr lang="en-US" sz="1600" dirty="0" err="1" smtClean="0"/>
              <a:t>r</a:t>
            </a:r>
            <a:r>
              <a:rPr lang="en-US" sz="1600" baseline="30000" dirty="0" err="1" smtClean="0"/>
              <a:t>s</a:t>
            </a:r>
            <a:r>
              <a:rPr lang="en-US" sz="1600" baseline="30000" dirty="0" smtClean="0"/>
              <a:t>(mod</a:t>
            </a:r>
            <a:r>
              <a:rPr lang="en-US" sz="1600" dirty="0" smtClean="0"/>
              <a:t> p).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39189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7467600" cy="618822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Limitation of </a:t>
            </a:r>
            <a:r>
              <a:rPr lang="en-US" sz="1600" dirty="0" err="1" smtClean="0"/>
              <a:t>EIgamal</a:t>
            </a:r>
            <a:r>
              <a:rPr lang="en-US" sz="1600" dirty="0" smtClean="0"/>
              <a:t> signature scheme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 Its need for randomness, and its slower speed(especially for signing).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potential disadvantage of the </a:t>
            </a:r>
            <a:r>
              <a:rPr lang="en-US" sz="1600" dirty="0" err="1" smtClean="0"/>
              <a:t>ElGamal</a:t>
            </a:r>
            <a:r>
              <a:rPr lang="en-US" sz="1600" dirty="0" smtClean="0"/>
              <a:t> system is that message expansion by a factor of two takes place during encryption( means the cipher text is twice as long as the plaintext.)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security requiring a safe prime number makes generation of large-enough keys </a:t>
            </a:r>
            <a:r>
              <a:rPr lang="en-US" sz="1600" i="1" dirty="0" smtClean="0"/>
              <a:t>super-long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he data encrypted with it is twice the size of the same data encrypted with RSA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ElGamal</a:t>
            </a:r>
            <a:r>
              <a:rPr lang="en-US" sz="1600" dirty="0" smtClean="0"/>
              <a:t> is slow and uncanny, and it has no big advantages compared to other algorithms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receiver can verify that message has not been modify since it was signed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449</TotalTime>
  <Words>300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1. write a short note on cryptanalysis ? </vt:lpstr>
      <vt:lpstr>2. explain eigamal signature scheme. what are their limitation?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and explain steps for Java Database Connectivity</dc:title>
  <dc:creator>kalpesh</dc:creator>
  <cp:lastModifiedBy>Bhavna</cp:lastModifiedBy>
  <cp:revision>21</cp:revision>
  <dcterms:created xsi:type="dcterms:W3CDTF">2019-12-23T06:44:57Z</dcterms:created>
  <dcterms:modified xsi:type="dcterms:W3CDTF">2019-12-24T09:46:04Z</dcterms:modified>
</cp:coreProperties>
</file>