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62" r:id="rId2"/>
    <p:sldId id="256" r:id="rId3"/>
    <p:sldId id="260" r:id="rId4"/>
    <p:sldId id="261" r:id="rId5"/>
    <p:sldId id="26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86282DC-A83B-4A62-A06D-95F7239C8220}" type="datetimeFigureOut">
              <a:rPr lang="en-US" smtClean="0"/>
              <a:pPr/>
              <a:t>12/24/2019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1383D3-2A16-487C-8AC9-AE199D5194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86282DC-A83B-4A62-A06D-95F7239C8220}" type="datetimeFigureOut">
              <a:rPr lang="en-US" smtClean="0"/>
              <a:pPr/>
              <a:t>12/24/2019</a:t>
            </a:fld>
            <a:endParaRPr lang="en-US"/>
          </a:p>
        </p:txBody>
      </p:sp>
      <p:sp>
        <p:nvSpPr>
          <p:cNvPr id="9" name="Slide Number Placeholder 8"/>
          <p:cNvSpPr>
            <a:spLocks noGrp="1"/>
          </p:cNvSpPr>
          <p:nvPr>
            <p:ph type="sldNum" sz="quarter" idx="15"/>
          </p:nvPr>
        </p:nvSpPr>
        <p:spPr/>
        <p:txBody>
          <a:bodyPr rtlCol="0"/>
          <a:lstStyle/>
          <a:p>
            <a:fld id="{191383D3-2A16-487C-8AC9-AE199D5194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1383D3-2A16-487C-8AC9-AE199D5194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383D3-2A16-487C-8AC9-AE199D5194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383D3-2A16-487C-8AC9-AE199D5194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86282DC-A83B-4A62-A06D-95F7239C8220}" type="datetimeFigureOut">
              <a:rPr lang="en-US" smtClean="0"/>
              <a:pPr/>
              <a:t>12/24/2019</a:t>
            </a:fld>
            <a:endParaRPr lang="en-US"/>
          </a:p>
        </p:txBody>
      </p:sp>
      <p:sp>
        <p:nvSpPr>
          <p:cNvPr id="7" name="Slide Number Placeholder 6"/>
          <p:cNvSpPr>
            <a:spLocks noGrp="1"/>
          </p:cNvSpPr>
          <p:nvPr>
            <p:ph type="sldNum" sz="quarter" idx="11"/>
          </p:nvPr>
        </p:nvSpPr>
        <p:spPr/>
        <p:txBody>
          <a:bodyPr rtlCol="0"/>
          <a:lstStyle/>
          <a:p>
            <a:fld id="{191383D3-2A16-487C-8AC9-AE199D5194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6282DC-A83B-4A62-A06D-95F7239C8220}" type="datetimeFigureOut">
              <a:rPr lang="en-US" smtClean="0"/>
              <a:pPr/>
              <a:t>12/24/2019</a:t>
            </a:fld>
            <a:endParaRPr lang="en-US"/>
          </a:p>
        </p:txBody>
      </p:sp>
      <p:sp>
        <p:nvSpPr>
          <p:cNvPr id="22" name="Slide Number Placeholder 21"/>
          <p:cNvSpPr>
            <a:spLocks noGrp="1"/>
          </p:cNvSpPr>
          <p:nvPr>
            <p:ph type="sldNum" sz="quarter" idx="15"/>
          </p:nvPr>
        </p:nvSpPr>
        <p:spPr/>
        <p:txBody>
          <a:bodyPr rtlCol="0"/>
          <a:lstStyle/>
          <a:p>
            <a:fld id="{191383D3-2A16-487C-8AC9-AE199D5194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86282DC-A83B-4A62-A06D-95F7239C8220}" type="datetimeFigureOut">
              <a:rPr lang="en-US" smtClean="0"/>
              <a:pPr/>
              <a:t>12/24/2019</a:t>
            </a:fld>
            <a:endParaRPr lang="en-US"/>
          </a:p>
        </p:txBody>
      </p:sp>
      <p:sp>
        <p:nvSpPr>
          <p:cNvPr id="18" name="Slide Number Placeholder 17"/>
          <p:cNvSpPr>
            <a:spLocks noGrp="1"/>
          </p:cNvSpPr>
          <p:nvPr>
            <p:ph type="sldNum" sz="quarter" idx="11"/>
          </p:nvPr>
        </p:nvSpPr>
        <p:spPr/>
        <p:txBody>
          <a:bodyPr rtlCol="0"/>
          <a:lstStyle/>
          <a:p>
            <a:fld id="{191383D3-2A16-487C-8AC9-AE199D5194E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6282DC-A83B-4A62-A06D-95F7239C8220}" type="datetimeFigureOut">
              <a:rPr lang="en-US" smtClean="0"/>
              <a:pPr/>
              <a:t>12/24/2019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1383D3-2A16-487C-8AC9-AE199D5194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768" y="6357958"/>
            <a:ext cx="1901483" cy="253916"/>
          </a:xfrm>
          <a:prstGeom prst="rect">
            <a:avLst/>
          </a:prstGeom>
          <a:noFill/>
        </p:spPr>
        <p:txBody>
          <a:bodyPr wrap="none" rtlCol="0">
            <a:spAutoFit/>
          </a:bodyPr>
          <a:lstStyle/>
          <a:p>
            <a:r>
              <a:rPr lang="en-IN" sz="1050" b="1" dirty="0" smtClean="0"/>
              <a:t>BHAVANA LAKHAPATE</a:t>
            </a:r>
            <a:endParaRPr lang="en-IN" sz="1050" b="1" dirty="0"/>
          </a:p>
        </p:txBody>
      </p:sp>
      <p:sp>
        <p:nvSpPr>
          <p:cNvPr id="3" name="TextBox 2"/>
          <p:cNvSpPr txBox="1"/>
          <p:nvPr/>
        </p:nvSpPr>
        <p:spPr>
          <a:xfrm>
            <a:off x="2643174" y="2786058"/>
            <a:ext cx="5641289" cy="830997"/>
          </a:xfrm>
          <a:prstGeom prst="rect">
            <a:avLst/>
          </a:prstGeom>
          <a:noFill/>
        </p:spPr>
        <p:txBody>
          <a:bodyPr wrap="none" rtlCol="0">
            <a:spAutoFit/>
          </a:bodyPr>
          <a:lstStyle/>
          <a:p>
            <a:pPr algn="ctr"/>
            <a:r>
              <a:rPr lang="en-US" sz="4800" b="1" dirty="0" smtClean="0"/>
              <a:t>Software Testing</a:t>
            </a:r>
            <a:endParaRPr lang="en-IN" sz="4800" b="1" dirty="0"/>
          </a:p>
        </p:txBody>
      </p:sp>
    </p:spTree>
    <p:extLst>
      <p:ext uri="{BB962C8B-B14F-4D97-AF65-F5344CB8AC3E}">
        <p14:creationId xmlns:p14="http://schemas.microsoft.com/office/powerpoint/2010/main" xmlns="" val="167979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smtClean="0">
                <a:solidFill>
                  <a:schemeClr val="tx1"/>
                </a:solidFill>
              </a:rPr>
              <a:t>1.</a:t>
            </a:r>
            <a:r>
              <a:rPr lang="en-IN" sz="2000" dirty="0" smtClean="0"/>
              <a:t> </a:t>
            </a:r>
            <a:r>
              <a:rPr lang="en-US" sz="2000" dirty="0" smtClean="0">
                <a:solidFill>
                  <a:schemeClr val="tx1"/>
                </a:solidFill>
              </a:rPr>
              <a:t>“Exhaustive testing is impossible” explain ?</a:t>
            </a:r>
            <a:r>
              <a:rPr lang="en-IN" sz="2000" dirty="0" smtClean="0">
                <a:solidFill>
                  <a:schemeClr val="tx1"/>
                </a:solidFill>
              </a:rPr>
              <a:t/>
            </a:r>
            <a:br>
              <a:rPr lang="en-IN" sz="2000" dirty="0" smtClean="0">
                <a:solidFill>
                  <a:schemeClr val="tx1"/>
                </a:solidFill>
              </a:rPr>
            </a:br>
            <a:endParaRPr lang="en-US" sz="2000" b="1" dirty="0">
              <a:solidFill>
                <a:schemeClr val="tx1"/>
              </a:solidFill>
            </a:endParaRPr>
          </a:p>
        </p:txBody>
      </p:sp>
      <p:sp>
        <p:nvSpPr>
          <p:cNvPr id="5" name="Content Placeholder 4"/>
          <p:cNvSpPr>
            <a:spLocks noGrp="1"/>
          </p:cNvSpPr>
          <p:nvPr>
            <p:ph sz="quarter" idx="1"/>
          </p:nvPr>
        </p:nvSpPr>
        <p:spPr>
          <a:xfrm>
            <a:off x="656572" y="1524000"/>
            <a:ext cx="7420627" cy="4762520"/>
          </a:xfrm>
        </p:spPr>
        <p:txBody>
          <a:bodyPr>
            <a:normAutofit fontScale="92500" lnSpcReduction="20000"/>
          </a:bodyPr>
          <a:lstStyle/>
          <a:p>
            <a:r>
              <a:rPr lang="en-US" sz="1600" dirty="0" smtClean="0"/>
              <a:t>Exhaustive testing, which is also known as complete testing, occurs when all the testers in your team are exhausted and when all the planned tests have been executed. It is a quality assurance testing technique in which all scenarios or data is tested for testing. </a:t>
            </a:r>
          </a:p>
          <a:p>
            <a:r>
              <a:rPr lang="en-US" sz="1500" b="1" dirty="0" smtClean="0"/>
              <a:t>Exhaustive testing is near impossible because of the following reasons:</a:t>
            </a:r>
          </a:p>
          <a:p>
            <a:r>
              <a:rPr lang="en-US" sz="1600" dirty="0" smtClean="0"/>
              <a:t>The domain of possible inputs of a program is too large to be completely used in testing a system. There are both valid inputs and invalid inputs.</a:t>
            </a:r>
          </a:p>
          <a:p>
            <a:r>
              <a:rPr lang="en-US" sz="1600" dirty="0" smtClean="0"/>
              <a:t>The program may have a large number of states. There may be timing constraints on the inputs, that is, an input may be valid at a certain </a:t>
            </a:r>
            <a:r>
              <a:rPr lang="en-US" sz="1600" dirty="0" smtClean="0"/>
              <a:t>time and </a:t>
            </a:r>
            <a:r>
              <a:rPr lang="en-US" sz="1600" dirty="0" smtClean="0"/>
              <a:t>invalid at other times. An input value which is valid but is not properly timed is called an inopportune input.</a:t>
            </a:r>
          </a:p>
          <a:p>
            <a:pPr>
              <a:buNone/>
            </a:pPr>
            <a:endParaRPr lang="en-US" sz="1600" dirty="0" smtClean="0"/>
          </a:p>
          <a:p>
            <a:pPr marL="285750" indent="-285750">
              <a:buFont typeface="Wingdings" panose="05000000000000000000" pitchFamily="2" charset="2"/>
              <a:buChar char="Ø"/>
            </a:pPr>
            <a:r>
              <a:rPr lang="en-US" sz="1600" dirty="0" smtClean="0"/>
              <a:t>The design issues may be too complex to completely test. The design may have included implicit design decisions and assumptions. For example, a programmer may use a global variable or a static variable to control program execution.</a:t>
            </a:r>
          </a:p>
          <a:p>
            <a:endParaRPr lang="en-US" sz="1600" dirty="0" smtClean="0"/>
          </a:p>
          <a:p>
            <a:pPr marL="285750" indent="-285750">
              <a:buFont typeface="Wingdings" panose="05000000000000000000" pitchFamily="2" charset="2"/>
              <a:buChar char="Ø"/>
            </a:pPr>
            <a:r>
              <a:rPr lang="en-US" sz="1600" dirty="0" smtClean="0"/>
              <a:t>It may not be possible to create all possible execution environments of the system. This becomes more significant when the </a:t>
            </a:r>
            <a:r>
              <a:rPr lang="en-US" sz="1600" dirty="0" err="1" smtClean="0"/>
              <a:t>behaviour</a:t>
            </a:r>
            <a:r>
              <a:rPr lang="en-US" sz="1600" dirty="0" smtClean="0"/>
              <a:t> of the software system depends on the real, outside world, such as weather, temperature, altitude, pressure, and so on.</a:t>
            </a:r>
          </a:p>
          <a:p>
            <a:pPr marL="0" indent="0">
              <a:buNone/>
            </a:pPr>
            <a:endParaRPr lang="en-IN" sz="1600" dirty="0" smtClean="0"/>
          </a:p>
        </p:txBody>
      </p:sp>
    </p:spTree>
    <p:extLst>
      <p:ext uri="{BB962C8B-B14F-4D97-AF65-F5344CB8AC3E}">
        <p14:creationId xmlns:p14="http://schemas.microsoft.com/office/powerpoint/2010/main" xmlns="" val="250445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7467600" cy="642942"/>
          </a:xfrm>
        </p:spPr>
        <p:txBody>
          <a:bodyPr>
            <a:normAutofit fontScale="90000"/>
          </a:bodyPr>
          <a:lstStyle/>
          <a:p>
            <a:r>
              <a:rPr lang="en-US" sz="2000" b="1" dirty="0" smtClean="0">
                <a:solidFill>
                  <a:schemeClr val="tx1"/>
                </a:solidFill>
              </a:rPr>
              <a:t>2. </a:t>
            </a:r>
            <a:r>
              <a:rPr lang="en-US" sz="2000" dirty="0" smtClean="0">
                <a:solidFill>
                  <a:schemeClr val="tx1"/>
                </a:solidFill>
              </a:rPr>
              <a:t>Explain the concept of maintenance testing?</a:t>
            </a:r>
            <a:r>
              <a:rPr lang="en-US" sz="2000" dirty="0" smtClean="0"/>
              <a:t/>
            </a:r>
            <a:br>
              <a:rPr lang="en-US" sz="2000" dirty="0" smtClean="0"/>
            </a:br>
            <a:endParaRPr lang="en-US" sz="2000" b="1" dirty="0">
              <a:solidFill>
                <a:schemeClr val="tx1"/>
              </a:solidFill>
            </a:endParaRPr>
          </a:p>
        </p:txBody>
      </p:sp>
      <p:sp>
        <p:nvSpPr>
          <p:cNvPr id="3" name="Content Placeholder 2"/>
          <p:cNvSpPr>
            <a:spLocks noGrp="1"/>
          </p:cNvSpPr>
          <p:nvPr>
            <p:ph sz="quarter" idx="1"/>
          </p:nvPr>
        </p:nvSpPr>
        <p:spPr>
          <a:xfrm>
            <a:off x="457200" y="1752600"/>
            <a:ext cx="7620000" cy="4525963"/>
          </a:xfrm>
        </p:spPr>
        <p:txBody>
          <a:bodyPr>
            <a:normAutofit/>
          </a:bodyPr>
          <a:lstStyle/>
          <a:p>
            <a:pPr>
              <a:buFont typeface="Wingdings" pitchFamily="2" charset="2"/>
              <a:buChar char="Ø"/>
            </a:pPr>
            <a:r>
              <a:rPr lang="en-US" sz="1600" dirty="0" smtClean="0"/>
              <a:t>Once a system is deployed it is in service for years and decades. During this time the system and its operational environment is often corrected, changed or extended. Testing that is provided during this phase is called maintenance testing.</a:t>
            </a:r>
            <a:br>
              <a:rPr lang="en-US" sz="1600" dirty="0" smtClean="0"/>
            </a:br>
            <a:r>
              <a:rPr lang="en-US" sz="1600" b="1" u="sng" dirty="0" smtClean="0"/>
              <a:t>Maintenance testing is consisting of two parts:</a:t>
            </a:r>
            <a:br>
              <a:rPr lang="en-US" sz="1600" b="1" u="sng" dirty="0" smtClean="0"/>
            </a:br>
            <a:r>
              <a:rPr lang="en-US" sz="1600" b="1" u="sng" dirty="0" smtClean="0"/>
              <a:t/>
            </a:r>
            <a:br>
              <a:rPr lang="en-US" sz="1600" b="1" u="sng" dirty="0" smtClean="0"/>
            </a:br>
            <a:r>
              <a:rPr lang="en-US" sz="1600" b="1" dirty="0" smtClean="0"/>
              <a:t>First </a:t>
            </a:r>
            <a:r>
              <a:rPr lang="en-US" sz="1600" dirty="0" smtClean="0"/>
              <a:t>one is, testing the changes that has been made because of the correction in the system or if the system is extended or because of some additional features added to it.</a:t>
            </a:r>
            <a:br>
              <a:rPr lang="en-US" sz="1600" dirty="0" smtClean="0"/>
            </a:br>
            <a:r>
              <a:rPr lang="en-US" sz="1600" dirty="0" smtClean="0"/>
              <a:t/>
            </a:r>
            <a:br>
              <a:rPr lang="en-US" sz="1600" dirty="0" smtClean="0"/>
            </a:br>
            <a:r>
              <a:rPr lang="en-US" sz="1600" b="1" dirty="0" smtClean="0"/>
              <a:t>Second</a:t>
            </a:r>
            <a:r>
              <a:rPr lang="en-US" sz="1600" dirty="0" smtClean="0"/>
              <a:t> one is regression tests to prove that the rest of the system has not been affected by the maintenance work.</a:t>
            </a:r>
            <a:br>
              <a:rPr lang="en-US" sz="1600" dirty="0" smtClean="0"/>
            </a:br>
            <a:endParaRPr lang="en-US" sz="1600" dirty="0" smtClean="0"/>
          </a:p>
          <a:p>
            <a:pPr>
              <a:buFont typeface="Wingdings" pitchFamily="2" charset="2"/>
              <a:buChar char="Ø"/>
            </a:pPr>
            <a:r>
              <a:rPr lang="en-US" sz="1600" b="1" u="sng" dirty="0" smtClean="0"/>
              <a:t>Maintenance Activities</a:t>
            </a:r>
          </a:p>
          <a:p>
            <a:pPr>
              <a:buFont typeface="Wingdings" pitchFamily="2" charset="2"/>
              <a:buChar char="Ø"/>
            </a:pPr>
            <a:endParaRPr lang="en-US" sz="1600" b="1" u="sng" dirty="0" smtClean="0"/>
          </a:p>
          <a:p>
            <a:endParaRPr lang="en-US" sz="1600" dirty="0"/>
          </a:p>
        </p:txBody>
      </p:sp>
    </p:spTree>
    <p:extLst>
      <p:ext uri="{BB962C8B-B14F-4D97-AF65-F5344CB8AC3E}">
        <p14:creationId xmlns:p14="http://schemas.microsoft.com/office/powerpoint/2010/main" xmlns="" val="314447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77200" cy="5364163"/>
          </a:xfrm>
        </p:spPr>
        <p:txBody>
          <a:bodyPr>
            <a:noAutofit/>
          </a:bodyPr>
          <a:lstStyle/>
          <a:p>
            <a:r>
              <a:rPr lang="en-US" sz="1600" dirty="0" smtClean="0">
                <a:solidFill>
                  <a:srgbClr val="FF0000"/>
                </a:solidFill>
              </a:rPr>
              <a:t>Identification &amp; Tracing </a:t>
            </a:r>
            <a:r>
              <a:rPr lang="en-US" sz="1600" dirty="0" smtClean="0"/>
              <a:t>- It involves activities pertaining to identification of requirement of modification or maintenance. </a:t>
            </a:r>
          </a:p>
          <a:p>
            <a:endParaRPr lang="en-US" sz="1600" dirty="0" smtClean="0"/>
          </a:p>
          <a:p>
            <a:r>
              <a:rPr lang="en-US" sz="1600" dirty="0" smtClean="0">
                <a:solidFill>
                  <a:srgbClr val="FF0000"/>
                </a:solidFill>
              </a:rPr>
              <a:t>Analysis</a:t>
            </a:r>
            <a:r>
              <a:rPr lang="en-US" sz="1600" dirty="0" smtClean="0"/>
              <a:t> - The modification is analyzed for its impact on the system including safety and security implication</a:t>
            </a:r>
          </a:p>
          <a:p>
            <a:endParaRPr lang="en-US" sz="1600" dirty="0" smtClean="0"/>
          </a:p>
          <a:p>
            <a:r>
              <a:rPr lang="en-US" sz="1600" dirty="0" smtClean="0">
                <a:solidFill>
                  <a:srgbClr val="FF0000"/>
                </a:solidFill>
              </a:rPr>
              <a:t>Design</a:t>
            </a:r>
            <a:r>
              <a:rPr lang="en-US" sz="1600" dirty="0" smtClean="0"/>
              <a:t> - New modules, which need to be replaced or modified, are designed against requirement specifications set in the previous stage. Test cases are created for validation and verification.</a:t>
            </a:r>
          </a:p>
          <a:p>
            <a:endParaRPr lang="en-US" sz="1600" dirty="0" smtClean="0"/>
          </a:p>
          <a:p>
            <a:r>
              <a:rPr lang="en-US" sz="1600" dirty="0" smtClean="0">
                <a:solidFill>
                  <a:srgbClr val="FF0000"/>
                </a:solidFill>
              </a:rPr>
              <a:t>Implementation</a:t>
            </a:r>
            <a:r>
              <a:rPr lang="en-US" sz="1600" dirty="0" smtClean="0"/>
              <a:t> - The new modules are coded with the help of structured design created in the design step</a:t>
            </a:r>
            <a:r>
              <a:rPr lang="en-US" sz="1600" dirty="0" smtClean="0"/>
              <a:t>. Every </a:t>
            </a:r>
            <a:r>
              <a:rPr lang="en-US" sz="1600" dirty="0" smtClean="0"/>
              <a:t>programmer is expected to do unit testing in parallel</a:t>
            </a:r>
            <a:r>
              <a:rPr lang="en-US" sz="1600" dirty="0" smtClean="0"/>
              <a:t>.</a:t>
            </a:r>
          </a:p>
          <a:p>
            <a:pPr>
              <a:buNone/>
            </a:pPr>
            <a:endParaRPr lang="en-US" sz="1600" dirty="0" smtClean="0"/>
          </a:p>
          <a:p>
            <a:r>
              <a:rPr lang="en-US" sz="1600" dirty="0" smtClean="0">
                <a:solidFill>
                  <a:srgbClr val="FF0000"/>
                </a:solidFill>
              </a:rPr>
              <a:t>System Testing </a:t>
            </a:r>
            <a:r>
              <a:rPr lang="en-US" sz="1600" dirty="0" smtClean="0"/>
              <a:t>- Integration testing is done among newly created modules. Integration testing is also carried out between new modules and the system. Finally the system is tested as a whole, following regressive testing procedures.</a:t>
            </a:r>
          </a:p>
          <a:p>
            <a:endParaRPr lang="en-US" sz="1600" dirty="0" smtClean="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xmlns="" val="139189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785794"/>
            <a:ext cx="7467600" cy="4873752"/>
          </a:xfrm>
        </p:spPr>
        <p:txBody>
          <a:bodyPr/>
          <a:lstStyle/>
          <a:p>
            <a:r>
              <a:rPr lang="en-US" sz="1600" dirty="0" smtClean="0">
                <a:solidFill>
                  <a:srgbClr val="FF0000"/>
                </a:solidFill>
              </a:rPr>
              <a:t>Acceptance Testing </a:t>
            </a:r>
            <a:r>
              <a:rPr lang="en-US" sz="1600" dirty="0" smtClean="0"/>
              <a:t>- After testing the system internally, it is tested for acceptance with the help of users. If at this state, user complaints some issues they are addressed or noted to address in next iteration.</a:t>
            </a:r>
          </a:p>
          <a:p>
            <a:endParaRPr lang="en-US" dirty="0" smtClean="0"/>
          </a:p>
          <a:p>
            <a:r>
              <a:rPr lang="en-US" sz="1600" dirty="0" smtClean="0">
                <a:solidFill>
                  <a:srgbClr val="FF0000"/>
                </a:solidFill>
              </a:rPr>
              <a:t>Delivery</a:t>
            </a:r>
            <a:r>
              <a:rPr lang="en-US" sz="1600" dirty="0" smtClean="0"/>
              <a:t> - After acceptance test, the system is deployed all over the organization either by small update package or fresh installation of the system. The final testing takes place at client end after the software is delivered. </a:t>
            </a:r>
          </a:p>
          <a:p>
            <a:endParaRPr lang="en-US" sz="1600" dirty="0" smtClean="0"/>
          </a:p>
          <a:p>
            <a:r>
              <a:rPr lang="en-US" sz="1600" b="1" dirty="0" smtClean="0">
                <a:solidFill>
                  <a:srgbClr val="FF0000"/>
                </a:solidFill>
              </a:rPr>
              <a:t>Maintenance management</a:t>
            </a:r>
            <a:r>
              <a:rPr lang="en-US" sz="1600" dirty="0" smtClean="0"/>
              <a:t> - Configuration management is an essential part of system maintenance.</a:t>
            </a:r>
          </a:p>
          <a:p>
            <a:endParaRPr lang="en-US"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457</TotalTime>
  <Words>527</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Slide 1</vt:lpstr>
      <vt:lpstr>1. “Exhaustive testing is impossible” explain ? </vt:lpstr>
      <vt:lpstr>2. Explain the concept of maintenance testing? </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and explain steps for Java Database Connectivity</dc:title>
  <dc:creator>kalpesh</dc:creator>
  <cp:lastModifiedBy>Bhavna</cp:lastModifiedBy>
  <cp:revision>22</cp:revision>
  <dcterms:created xsi:type="dcterms:W3CDTF">2019-12-23T06:44:57Z</dcterms:created>
  <dcterms:modified xsi:type="dcterms:W3CDTF">2019-12-24T09:45:14Z</dcterms:modified>
</cp:coreProperties>
</file>