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62" r:id="rId2"/>
    <p:sldId id="256" r:id="rId3"/>
    <p:sldId id="257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2517" y="6327085"/>
            <a:ext cx="190148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BHAVANA LAKHAPATE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14678" y="2714620"/>
            <a:ext cx="3589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 smtClean="0"/>
              <a:t>Asp.net C#</a:t>
            </a:r>
            <a:endParaRPr lang="en-IN" sz="4800" b="1" dirty="0"/>
          </a:p>
        </p:txBody>
      </p:sp>
    </p:spTree>
    <p:extLst>
      <p:ext uri="{BB962C8B-B14F-4D97-AF65-F5344CB8AC3E}">
        <p14:creationId xmlns="" xmlns:p14="http://schemas.microsoft.com/office/powerpoint/2010/main" val="16797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1.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Explain increment and Decrement operator in c#?</a:t>
            </a:r>
            <a:br>
              <a:rPr lang="en-IN" sz="2000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56572" y="1524000"/>
            <a:ext cx="7420627" cy="4762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dirty="0" smtClean="0"/>
              <a:t>Increment and decrement operators are used to increase and decrease the values.</a:t>
            </a:r>
            <a:r>
              <a:rPr lang="en-IN" sz="1600" b="1" dirty="0" smtClean="0"/>
              <a:t> (++)</a:t>
            </a:r>
            <a:r>
              <a:rPr lang="en-IN" sz="1600" dirty="0" smtClean="0"/>
              <a:t> operator is used to increase the values ,The increment operator </a:t>
            </a:r>
            <a:r>
              <a:rPr lang="en-IN" sz="1600" b="1" dirty="0" smtClean="0"/>
              <a:t>(++)</a:t>
            </a:r>
            <a:r>
              <a:rPr lang="en-IN" sz="1600" dirty="0" smtClean="0"/>
              <a:t> increments its operand by 1. </a:t>
            </a:r>
            <a:r>
              <a:rPr lang="en-IN" sz="1600" b="1" dirty="0" smtClean="0"/>
              <a:t>( -- )</a:t>
            </a:r>
            <a:r>
              <a:rPr lang="en-IN" sz="1600" dirty="0" smtClean="0"/>
              <a:t> operator is used to decrease the values. The </a:t>
            </a:r>
            <a:r>
              <a:rPr lang="en-IN" sz="1600" b="1" dirty="0" smtClean="0"/>
              <a:t>( -- )</a:t>
            </a:r>
            <a:r>
              <a:rPr lang="en-IN" sz="1600" dirty="0" smtClean="0"/>
              <a:t> operator decrements its operands by -1.  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The following is an example demonstrating increment operator −</a:t>
            </a:r>
          </a:p>
          <a:p>
            <a:pPr marL="0" indent="0">
              <a:buNone/>
            </a:pPr>
            <a:r>
              <a:rPr lang="en-IN" sz="1600" dirty="0" smtClean="0"/>
              <a:t>using System; </a:t>
            </a:r>
          </a:p>
          <a:p>
            <a:pPr marL="0" indent="0">
              <a:buNone/>
            </a:pPr>
            <a:r>
              <a:rPr lang="en-IN" sz="1600" dirty="0" smtClean="0"/>
              <a:t>class Program { </a:t>
            </a:r>
          </a:p>
          <a:p>
            <a:pPr marL="0" indent="0">
              <a:buNone/>
            </a:pPr>
            <a:r>
              <a:rPr lang="en-IN" sz="1600" dirty="0" smtClean="0"/>
              <a:t>static void Main() {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int</a:t>
            </a:r>
            <a:r>
              <a:rPr lang="en-IN" sz="1600" dirty="0" smtClean="0"/>
              <a:t> a, b; </a:t>
            </a:r>
          </a:p>
          <a:p>
            <a:pPr marL="0" indent="0">
              <a:buNone/>
            </a:pPr>
            <a:r>
              <a:rPr lang="en-IN" sz="1600" dirty="0" smtClean="0"/>
              <a:t>a = 10;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Console.WriteLine</a:t>
            </a:r>
            <a:r>
              <a:rPr lang="en-IN" sz="1600" dirty="0" smtClean="0"/>
              <a:t>(++a); </a:t>
            </a:r>
          </a:p>
          <a:p>
            <a:pPr marL="0" indent="0">
              <a:buNone/>
            </a:pPr>
            <a:r>
              <a:rPr lang="en-IN" sz="1600" dirty="0" err="1" smtClean="0"/>
              <a:t>Console.WriteLine</a:t>
            </a:r>
            <a:r>
              <a:rPr lang="en-IN" sz="1600" dirty="0" smtClean="0"/>
              <a:t>(a++); </a:t>
            </a:r>
          </a:p>
          <a:p>
            <a:pPr marL="0" indent="0">
              <a:buNone/>
            </a:pPr>
            <a:r>
              <a:rPr lang="en-IN" sz="1600" dirty="0" smtClean="0"/>
              <a:t>b = a; </a:t>
            </a:r>
          </a:p>
          <a:p>
            <a:pPr marL="0" indent="0">
              <a:buNone/>
            </a:pPr>
            <a:r>
              <a:rPr lang="en-IN" sz="1600" dirty="0" err="1" smtClean="0"/>
              <a:t>Console.WriteLine</a:t>
            </a:r>
            <a:r>
              <a:rPr lang="en-IN" sz="1600" dirty="0" smtClean="0"/>
              <a:t>(a);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Console.WriteLine</a:t>
            </a:r>
            <a:r>
              <a:rPr lang="en-IN" sz="1600" dirty="0" smtClean="0"/>
              <a:t>(b);</a:t>
            </a:r>
          </a:p>
          <a:p>
            <a:pPr marL="0" indent="0">
              <a:buNone/>
            </a:pPr>
            <a:r>
              <a:rPr lang="en-IN" sz="1600" dirty="0" smtClean="0"/>
              <a:t> } 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44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6200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Output:</a:t>
            </a:r>
          </a:p>
          <a:p>
            <a:pPr marL="0" indent="0">
              <a:buNone/>
            </a:pPr>
            <a:r>
              <a:rPr lang="en-IN" sz="1600" dirty="0" smtClean="0"/>
              <a:t>11 </a:t>
            </a:r>
          </a:p>
          <a:p>
            <a:pPr marL="0" indent="0">
              <a:buNone/>
            </a:pPr>
            <a:r>
              <a:rPr lang="en-IN" sz="1600" dirty="0" smtClean="0"/>
              <a:t>11 </a:t>
            </a:r>
          </a:p>
          <a:p>
            <a:pPr marL="0" indent="0">
              <a:buNone/>
            </a:pPr>
            <a:r>
              <a:rPr lang="en-IN" sz="1600" dirty="0" smtClean="0"/>
              <a:t>12</a:t>
            </a:r>
          </a:p>
          <a:p>
            <a:pPr marL="0" indent="0">
              <a:buNone/>
            </a:pPr>
            <a:r>
              <a:rPr lang="en-IN" sz="1600" dirty="0" smtClean="0"/>
              <a:t>12</a:t>
            </a:r>
            <a:endParaRPr lang="en-US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The following is an example demonstrating decrement operator −</a:t>
            </a:r>
          </a:p>
          <a:p>
            <a:pPr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a, b;</a:t>
            </a:r>
          </a:p>
          <a:p>
            <a:pPr>
              <a:buNone/>
            </a:pPr>
            <a:r>
              <a:rPr lang="en-IN" sz="1600" dirty="0" smtClean="0"/>
              <a:t> a = 10; // displaying decrement operator result</a:t>
            </a:r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Console.WriteLine</a:t>
            </a:r>
            <a:r>
              <a:rPr lang="en-IN" sz="1600" dirty="0" smtClean="0"/>
              <a:t>(--a); </a:t>
            </a:r>
          </a:p>
          <a:p>
            <a:pPr>
              <a:buNone/>
            </a:pPr>
            <a:r>
              <a:rPr lang="en-IN" sz="1600" dirty="0" err="1" smtClean="0"/>
              <a:t>Console.WriteLine</a:t>
            </a:r>
            <a:r>
              <a:rPr lang="en-IN" sz="1600" dirty="0" smtClean="0"/>
              <a:t>(a--); b = a;</a:t>
            </a:r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Console.WriteLine</a:t>
            </a:r>
            <a:r>
              <a:rPr lang="en-IN" sz="1600" dirty="0" smtClean="0"/>
              <a:t>(a); </a:t>
            </a:r>
          </a:p>
          <a:p>
            <a:pPr>
              <a:buNone/>
            </a:pPr>
            <a:r>
              <a:rPr lang="en-IN" sz="1600" dirty="0" err="1" smtClean="0"/>
              <a:t>Console.WriteLine</a:t>
            </a:r>
            <a:r>
              <a:rPr lang="en-IN" sz="1600" dirty="0" smtClean="0"/>
              <a:t>(b);</a:t>
            </a:r>
          </a:p>
          <a:p>
            <a:pPr>
              <a:buNone/>
            </a:pPr>
            <a:r>
              <a:rPr lang="en-IN" sz="1600" b="0" dirty="0" smtClean="0"/>
              <a:t>Output:</a:t>
            </a:r>
          </a:p>
          <a:p>
            <a:pPr>
              <a:buNone/>
            </a:pPr>
            <a:r>
              <a:rPr lang="en-IN" sz="1600" dirty="0" smtClean="0"/>
              <a:t>9</a:t>
            </a:r>
          </a:p>
          <a:p>
            <a:pPr>
              <a:buNone/>
            </a:pPr>
            <a:r>
              <a:rPr lang="en-IN" sz="1600" dirty="0" smtClean="0"/>
              <a:t> 9</a:t>
            </a:r>
          </a:p>
          <a:p>
            <a:pPr>
              <a:buNone/>
            </a:pPr>
            <a:r>
              <a:rPr lang="en-IN" sz="1600" dirty="0" smtClean="0"/>
              <a:t> 8 </a:t>
            </a:r>
          </a:p>
          <a:p>
            <a:pPr>
              <a:buNone/>
            </a:pPr>
            <a:r>
              <a:rPr lang="en-IN" sz="1600" dirty="0" smtClean="0"/>
              <a:t>8</a:t>
            </a:r>
            <a:endParaRPr lang="en-US" sz="16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387793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48896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2. </a:t>
            </a:r>
            <a:r>
              <a:rPr lang="en-US" sz="2000" dirty="0" smtClean="0">
                <a:solidFill>
                  <a:schemeClr val="tx1"/>
                </a:solidFill>
              </a:rPr>
              <a:t>List and explain the major events in </a:t>
            </a:r>
            <a:r>
              <a:rPr lang="en-US" sz="2000" dirty="0" err="1" smtClean="0">
                <a:solidFill>
                  <a:schemeClr val="tx1"/>
                </a:solidFill>
              </a:rPr>
              <a:t>global.asax</a:t>
            </a:r>
            <a:r>
              <a:rPr lang="en-US" sz="2000" dirty="0" smtClean="0">
                <a:solidFill>
                  <a:schemeClr val="tx1"/>
                </a:solidFill>
              </a:rPr>
              <a:t> file?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6200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major event in </a:t>
            </a:r>
            <a:r>
              <a:rPr lang="en-US" sz="1600" dirty="0" err="1" smtClean="0"/>
              <a:t>global.asax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Events which get called for every request.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Events only get invoked under certain conditions.</a:t>
            </a:r>
          </a:p>
          <a:p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Events which get called for every request.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Application_BeginRequest</a:t>
            </a:r>
            <a:r>
              <a:rPr lang="en-US" sz="1600" dirty="0" smtClean="0"/>
              <a:t>() : This is called at the start of every request.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Application_AuthenticateRequest</a:t>
            </a:r>
            <a:r>
              <a:rPr lang="en-US" sz="1600" dirty="0" smtClean="0"/>
              <a:t>() : This is called just before authentication is performed. You could add your own authentication logic in this method to provide custom authentication.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Application_AcquireRequestState</a:t>
            </a:r>
            <a:r>
              <a:rPr lang="en-US" sz="1600" dirty="0" smtClean="0"/>
              <a:t>(): This is called just before session-specific data is retrieved for the client and is used to populate Session Collection.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Application_PostRequestHandlerExecute</a:t>
            </a:r>
            <a:r>
              <a:rPr lang="en-US" sz="1600" dirty="0" smtClean="0"/>
              <a:t>() : This is called just after the request is handled its appropriate HTTP handler.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4447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077200" cy="53641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Application_ReleaseRequestState</a:t>
            </a:r>
            <a:r>
              <a:rPr lang="en-US" sz="1600" dirty="0" smtClean="0"/>
              <a:t>(): This method is called when the session-specific information is about to be serialized from the Session collection so that its available for the next request.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Application_EndRequest</a:t>
            </a:r>
            <a:r>
              <a:rPr lang="en-US" sz="1600" dirty="0" smtClean="0"/>
              <a:t>(): This is called at the end of the request, right before the object are released and reclaimed. It’s the place to add your cleanup code.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2. Events only get invoked under certain conditions: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Application_start</a:t>
            </a:r>
            <a:r>
              <a:rPr lang="en-US" sz="1600" dirty="0" smtClean="0"/>
              <a:t>(): This is called when the application first starts up and the application domain is created. This is the place for you to insert application-wide initialization code.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Session_Start</a:t>
            </a:r>
            <a:r>
              <a:rPr lang="en-US" sz="1600" dirty="0" smtClean="0"/>
              <a:t>(): This method is invoked each time a new session begins, this is often used to initialize user-specific information. Some developers also use this to count the number of current active user session in the 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Application_Error</a:t>
            </a:r>
            <a:r>
              <a:rPr lang="en-US" sz="1600" dirty="0" smtClean="0"/>
              <a:t>() :  This is invoked whenever an unhandled exception occurs in the application. You may want to  use this to perform some custom error handling logic application-wide</a:t>
            </a:r>
          </a:p>
          <a:p>
            <a:endParaRPr 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39189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7467600" cy="618822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Session_End</a:t>
            </a:r>
            <a:r>
              <a:rPr lang="en-US" sz="1600" dirty="0" smtClean="0"/>
              <a:t>(): This is called when a user session ends. A Session ends when your code releases it explicitly or its idle time exceeds the set expiry timeout. Developers typically add code here to clean up any related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Application_End</a:t>
            </a:r>
            <a:r>
              <a:rPr lang="en-US" sz="1600" dirty="0" smtClean="0"/>
              <a:t>(): This method is invoked just before an application ends. The end of an application can occur because IIS is shut down or the application is transitioning to a new domain in response to file updates or process recycling.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Application_Disposed</a:t>
            </a:r>
            <a:r>
              <a:rPr lang="en-US" sz="1600" dirty="0" smtClean="0"/>
              <a:t>(): This method is called some time after the application is shut down and the garbage collector is about to reclaim the memory it occupies.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336</TotalTime>
  <Words>481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Slide 1</vt:lpstr>
      <vt:lpstr>1. Explain increment and Decrement operator in c#? </vt:lpstr>
      <vt:lpstr>Slide 3</vt:lpstr>
      <vt:lpstr>2. List and explain the major events in global.asax file?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and explain steps for Java Database Connectivity</dc:title>
  <dc:creator>kalpesh</dc:creator>
  <cp:lastModifiedBy>Bhavna</cp:lastModifiedBy>
  <cp:revision>20</cp:revision>
  <dcterms:created xsi:type="dcterms:W3CDTF">2019-12-23T06:44:57Z</dcterms:created>
  <dcterms:modified xsi:type="dcterms:W3CDTF">2019-12-24T09:46:38Z</dcterms:modified>
</cp:coreProperties>
</file>