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321" r:id="rId4"/>
    <p:sldId id="259" r:id="rId5"/>
    <p:sldId id="260" r:id="rId6"/>
    <p:sldId id="296" r:id="rId7"/>
    <p:sldId id="297" r:id="rId8"/>
    <p:sldId id="304" r:id="rId9"/>
    <p:sldId id="305" r:id="rId10"/>
    <p:sldId id="324" r:id="rId11"/>
    <p:sldId id="307" r:id="rId12"/>
    <p:sldId id="306" r:id="rId13"/>
    <p:sldId id="342" r:id="rId14"/>
    <p:sldId id="312" r:id="rId15"/>
    <p:sldId id="313" r:id="rId16"/>
    <p:sldId id="314" r:id="rId17"/>
    <p:sldId id="328" r:id="rId18"/>
    <p:sldId id="322" r:id="rId19"/>
    <p:sldId id="263" r:id="rId20"/>
    <p:sldId id="340" r:id="rId21"/>
    <p:sldId id="300" r:id="rId22"/>
    <p:sldId id="302" r:id="rId23"/>
    <p:sldId id="264" r:id="rId24"/>
    <p:sldId id="301" r:id="rId25"/>
    <p:sldId id="303" r:id="rId26"/>
    <p:sldId id="265" r:id="rId27"/>
    <p:sldId id="266" r:id="rId28"/>
    <p:sldId id="343" r:id="rId29"/>
    <p:sldId id="344" r:id="rId30"/>
    <p:sldId id="345" r:id="rId31"/>
    <p:sldId id="346" r:id="rId32"/>
    <p:sldId id="267" r:id="rId33"/>
    <p:sldId id="326" r:id="rId34"/>
    <p:sldId id="268" r:id="rId35"/>
    <p:sldId id="308" r:id="rId36"/>
    <p:sldId id="311" r:id="rId37"/>
    <p:sldId id="325" r:id="rId38"/>
    <p:sldId id="330" r:id="rId39"/>
    <p:sldId id="331" r:id="rId40"/>
    <p:sldId id="332" r:id="rId41"/>
    <p:sldId id="333" r:id="rId42"/>
    <p:sldId id="335" r:id="rId43"/>
    <p:sldId id="334" r:id="rId44"/>
    <p:sldId id="341" r:id="rId45"/>
    <p:sldId id="319" r:id="rId46"/>
    <p:sldId id="292" r:id="rId47"/>
    <p:sldId id="293" r:id="rId48"/>
    <p:sldId id="294" r:id="rId49"/>
    <p:sldId id="295" r:id="rId50"/>
    <p:sldId id="338" r:id="rId51"/>
    <p:sldId id="347" r:id="rId52"/>
    <p:sldId id="348" r:id="rId53"/>
    <p:sldId id="35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65300-6603-45DD-B756-5FB72F59B02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BD64-D8DA-4965-A4F3-997D61AC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3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0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31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6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77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8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4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0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7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99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84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11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8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68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7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25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5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7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4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7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0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79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14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88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2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528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2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0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9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6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55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279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32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6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7BD64-D8DA-4965-A4F3-997D61AC16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94B0-0BB3-4B3F-A663-3008F0C4B125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363A-C322-4285-BDBA-0160F33B7E3A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015-FCDB-4CB3-8DAA-B23023DC38FB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47F-DD01-4A80-A0BF-02D7E47082A3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1BC-8775-44A8-9503-686745C6EA85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3FEC-0F19-4A82-9437-AA355A69DC4E}" type="datetime1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0B7-6E83-45F6-BFDC-1D044674224D}" type="datetime1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732-90D0-4E15-AE9C-80D52360E2FA}" type="datetime1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438C-05C8-4E0A-903D-FEE9788818B1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B061-2450-4479-ABB6-DD7F0DF5FBB7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CEEA-4B96-46FE-81AF-F2EE85442D9E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InPace Android App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Seidenberg School of Computer Sciences 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581400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C970-1450-4541-874A-A15ABD184374}" type="datetime1">
              <a:rPr lang="en-US" smtClean="0"/>
              <a:t>3/7/2015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Gimbal Beacons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3886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6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Gimbal Manager Registration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48E7-62E1-4D34-9B01-979704B77795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505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441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0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Beacons – Default Configuration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	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48E7-62E1-4D34-9B01-979704B77795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2390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6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Gimbal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" y="1600201"/>
            <a:ext cx="821871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8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48E7-62E1-4D34-9B01-979704B77795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Beacons – Visibility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9115"/>
            <a:ext cx="7886700" cy="520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6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48E7-62E1-4D34-9B01-979704B77795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Beacons – Visibility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67728"/>
            <a:ext cx="77724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2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48E7-62E1-4D34-9B01-979704B77795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Beacons – Sharing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0819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4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4E8-6E32-4497-8A41-0C4C60C175C0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GeoFence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1539875"/>
            <a:ext cx="7705725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6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 App Development with Beacons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3886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Requirements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Beacons Devices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Bluetooth enabled Android device minimum version 4.4.3 (for Proximity)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Gimbal </a:t>
            </a:r>
            <a:r>
              <a:rPr lang="en-US" dirty="0"/>
              <a:t>D</a:t>
            </a:r>
            <a:r>
              <a:rPr lang="en-US" dirty="0" smtClean="0"/>
              <a:t>eveloper Account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Gimbal SDK for Android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Eclipse Indigo (3.7) or higher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Install Eclipse Android ADT Plugin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 ADT Plugin to download Android version = API8:Android2.2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Technologies – Java, XML, SQLite, JSON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6FA-6B49-4C99-B9E9-93A7F18468DB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05162" y="2576512"/>
            <a:ext cx="2733675" cy="1704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Beacons Devices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Gimbal SDK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Coding – Java using Eclipse ADT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InPace App Details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B0C6-D68F-4CCB-8600-A029FF045918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Eclipse Android ADT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3886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Android App Creation 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2EE-3E3E-4F1E-B96D-B9FBADC8DB08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391399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2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Android App Creation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F24F-675C-40E8-AD39-D4ED63B57994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705599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4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2296-689B-408B-9143-73D7D0343A2A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2390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815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Android App Creation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05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Android App Creation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BC2B-0972-4A43-952A-6E181F0B7529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731A-5989-4F1F-B924-9957DC2D4DF5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0104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Android App Creation </a:t>
            </a:r>
          </a:p>
        </p:txBody>
      </p:sp>
    </p:spTree>
    <p:extLst>
      <p:ext uri="{BB962C8B-B14F-4D97-AF65-F5344CB8AC3E}">
        <p14:creationId xmlns:p14="http://schemas.microsoft.com/office/powerpoint/2010/main" val="20753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C34C-F630-46A3-A866-6BDAFCEBD55B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7818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Android App Creation </a:t>
            </a:r>
          </a:p>
        </p:txBody>
      </p:sp>
    </p:spTree>
    <p:extLst>
      <p:ext uri="{BB962C8B-B14F-4D97-AF65-F5344CB8AC3E}">
        <p14:creationId xmlns:p14="http://schemas.microsoft.com/office/powerpoint/2010/main" val="10167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B946-AA08-45C2-84B5-A9263ACF1B0B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29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Android App Creation </a:t>
            </a:r>
          </a:p>
        </p:txBody>
      </p:sp>
    </p:spTree>
    <p:extLst>
      <p:ext uri="{BB962C8B-B14F-4D97-AF65-F5344CB8AC3E}">
        <p14:creationId xmlns:p14="http://schemas.microsoft.com/office/powerpoint/2010/main" val="8487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MainActivity for Proximity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7" y="1905000"/>
            <a:ext cx="7096125" cy="4114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Manifest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2133600"/>
            <a:ext cx="5657850" cy="3124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sz="4000" dirty="0" smtClean="0"/>
              <a:t>Beacons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3886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Manifest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34356"/>
            <a:ext cx="7296150" cy="426164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dirty="0" smtClean="0"/>
              <a:t>Jars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8287"/>
            <a:ext cx="6734175" cy="41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Add jars to your project 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Context-Core.jar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Context-Location.jar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android-logging.jar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spring-android-rest-template-1.0.1.RELEASE.jar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spring-android-core-1.0.1.RELEASE.jar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DDC-CF3F-4CAD-AAD0-BFF1FDD3880A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Android App Creation </a:t>
            </a:r>
          </a:p>
        </p:txBody>
      </p:sp>
    </p:spTree>
    <p:extLst>
      <p:ext uri="{BB962C8B-B14F-4D97-AF65-F5344CB8AC3E}">
        <p14:creationId xmlns:p14="http://schemas.microsoft.com/office/powerpoint/2010/main" val="21038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Gimbal SDK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3886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6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4E8-6E32-4497-8A41-0C4C60C175C0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Gimbal Application 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7" y="1396873"/>
            <a:ext cx="8218714" cy="528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1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4E8-6E32-4497-8A41-0C4C60C175C0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Configure App for Gimbal SDK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7818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3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Running The App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Eclipse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Right click on the project and click Run as </a:t>
            </a:r>
            <a:r>
              <a:rPr lang="en-US" dirty="0" smtClean="0">
                <a:sym typeface="Wingdings" panose="05000000000000000000" pitchFamily="2" charset="2"/>
              </a:rPr>
              <a:t> Android Application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In Android Studio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Click on green triangle button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4E8-6E32-4497-8A41-0C4C60C175C0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InPace App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D77-0F93-4BA3-A57C-314AE50AD93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3886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6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Android Studio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0B7-6E83-45F6-BFDC-1D044674224D}" type="datetime1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58" y="1446071"/>
            <a:ext cx="526711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0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0B7-6E83-45F6-BFDC-1D044674224D}" type="datetime1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219200"/>
            <a:ext cx="7239001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8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Beacons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An </a:t>
            </a:r>
            <a:r>
              <a:rPr lang="en-US" sz="2800" dirty="0"/>
              <a:t>intentionally conspicuous device designed to attract attention to a specific </a:t>
            </a:r>
            <a:r>
              <a:rPr lang="en-US" sz="2800" dirty="0" smtClean="0"/>
              <a:t>location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err="1" smtClean="0"/>
              <a:t>IBeacons</a:t>
            </a:r>
            <a:r>
              <a:rPr lang="en-US" sz="2800" dirty="0" smtClean="0"/>
              <a:t> born from Apple iOS7 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Used with Bluetooth enabled Android devices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Battery Life – 1 year or more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Sensing Range – Maximum of 30 feet to 200 feet </a:t>
            </a:r>
          </a:p>
          <a:p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BFE-79A0-4753-A6B3-0CFDEBFDD8A9}" type="datetime1">
              <a:rPr lang="en-US" smtClean="0"/>
              <a:t>3/7/2015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732-90D0-4E15-AE9C-80D52360E2FA}" type="datetime1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5300"/>
            <a:ext cx="7086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6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732-90D0-4E15-AE9C-80D52360E2FA}" type="datetime1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Manifest file</a:t>
            </a:r>
            <a:endParaRPr lang="en-US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871663"/>
            <a:ext cx="53054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5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Configure App for Gimbal SDK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732-90D0-4E15-AE9C-80D52360E2FA}" type="datetime1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2324894"/>
            <a:ext cx="66960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0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732-90D0-4E15-AE9C-80D52360E2FA}" type="datetime1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Gradle File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24668"/>
            <a:ext cx="6172200" cy="377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08343"/>
            <a:ext cx="4267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InPace Beacon Configuration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732-90D0-4E15-AE9C-80D52360E2FA}" type="datetime1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9237"/>
            <a:ext cx="77724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4E8-6E32-4497-8A41-0C4C60C175C0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Running The App</a:t>
            </a:r>
            <a:endParaRPr lang="en-US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524000"/>
            <a:ext cx="711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InPace – A Look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5D42-7434-42F5-A328-D91D35E0BC40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9" y="1600200"/>
            <a:ext cx="4019291" cy="4525963"/>
          </a:xfr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37" y="2438400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A45F-0FD5-488E-B5AF-ACB822C2394A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InPace – A Look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1436399"/>
            <a:ext cx="33337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5239-6BA5-47BF-A4CF-B0DE70C16764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InPace – A Look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1451545"/>
            <a:ext cx="41338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0728-0AB3-4D7A-A0C1-6166726FA3BB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InPace – A Look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524000"/>
            <a:ext cx="4114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Beacons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Offered by – </a:t>
            </a:r>
            <a:r>
              <a:rPr lang="en-US" dirty="0" err="1"/>
              <a:t>Estimote</a:t>
            </a:r>
            <a:r>
              <a:rPr lang="en-US" dirty="0"/>
              <a:t>, Qualcomm, </a:t>
            </a:r>
            <a:r>
              <a:rPr lang="en-US" dirty="0" smtClean="0"/>
              <a:t>Gimbal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Advantages of Gimbal Beacons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Access to API which includes </a:t>
            </a:r>
            <a:r>
              <a:rPr lang="en-US" dirty="0" err="1" smtClean="0"/>
              <a:t>GeoFencing</a:t>
            </a:r>
            <a:r>
              <a:rPr lang="en-US" dirty="0" smtClean="0"/>
              <a:t>, Proximity and Interest Sensing 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96E7-91CE-490B-8EF8-1664C2823752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0728-0AB3-4D7A-A0C1-6166726FA3BB}" type="datetime1">
              <a:rPr lang="en-US" smtClean="0"/>
              <a:t>3/7/2015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InPace – A Look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7" y="1600200"/>
            <a:ext cx="41243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InPace Database- SQLite</a:t>
            </a:r>
            <a:endParaRPr lang="en-US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139503"/>
              </p:ext>
            </p:extLst>
          </p:nvPr>
        </p:nvGraphicFramePr>
        <p:xfrm>
          <a:off x="1143000" y="1600200"/>
          <a:ext cx="61722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Cafeteria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Professor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0B7-6E83-45F6-BFDC-1D044674224D}" type="datetime1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20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39483"/>
              </p:ext>
            </p:extLst>
          </p:nvPr>
        </p:nvGraphicFramePr>
        <p:xfrm>
          <a:off x="2362200" y="1600200"/>
          <a:ext cx="41148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0B7-6E83-45F6-BFDC-1D044674224D}" type="datetime1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34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35052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6BF-ABC7-4942-8672-779E720CA360}" type="datetime1">
              <a:rPr lang="en-US" smtClean="0"/>
              <a:t>3/7/2015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Beacons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Proximity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Close range at </a:t>
            </a:r>
          </a:p>
          <a:p>
            <a:pPr marL="0" indent="0">
              <a:buNone/>
            </a:pPr>
            <a:r>
              <a:rPr lang="en-US" dirty="0" smtClean="0"/>
              <a:t>    which application </a:t>
            </a:r>
          </a:p>
          <a:p>
            <a:pPr marL="0" indent="0">
              <a:buNone/>
            </a:pPr>
            <a:r>
              <a:rPr lang="en-US" dirty="0" smtClean="0"/>
              <a:t>    detect Beacons </a:t>
            </a:r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02F9-4A10-4CF1-A2CF-D28433B5CA56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0873"/>
            <a:ext cx="45720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Beacons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GeoFence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Represents a geographical region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Alert generated after crossing the boundary of a G</a:t>
            </a:r>
            <a:r>
              <a:rPr lang="en-US" sz="2800" dirty="0" smtClean="0"/>
              <a:t>eofence </a:t>
            </a:r>
            <a:endParaRPr lang="en-US" sz="2800" dirty="0"/>
          </a:p>
          <a:p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Interest Sensing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Collects and analyzes mobile device data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Make </a:t>
            </a:r>
            <a:r>
              <a:rPr lang="en-US" sz="2800" dirty="0"/>
              <a:t>inferences based on contextual </a:t>
            </a:r>
            <a:r>
              <a:rPr lang="en-US" sz="2800" dirty="0" smtClean="0"/>
              <a:t>data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83B-87F7-4E9A-8BA0-BE93E52EF784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Beacons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 Sighting </a:t>
            </a:r>
            <a:endParaRPr lang="en-US" sz="2800" dirty="0"/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Proximity enabled application receives a BLE packet from beacon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Depending on visibility of the application Gimbal  proximity SDK notifies the application of sighting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App then reacts to sighting by </a:t>
            </a:r>
            <a:r>
              <a:rPr lang="en-US" sz="2800" dirty="0" err="1" smtClean="0"/>
              <a:t>dispaying</a:t>
            </a:r>
            <a:r>
              <a:rPr lang="en-US" sz="2800" dirty="0" smtClean="0"/>
              <a:t> information about current location 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990-3B90-44EB-9538-39901C32EAB4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Beacons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 Lifecycle of Visits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Arrival (First Sighting 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Sighted (One or more Sightings)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Departure (No longer sighted)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2701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48E7-62E1-4D34-9B01-979704B77795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InPace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738</Words>
  <Application>Microsoft Office PowerPoint</Application>
  <PresentationFormat>On-screen Show (4:3)</PresentationFormat>
  <Paragraphs>369</Paragraphs>
  <Slides>53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Wingdings</vt:lpstr>
      <vt:lpstr>Office Theme</vt:lpstr>
      <vt:lpstr>InPace Android App </vt:lpstr>
      <vt:lpstr>Overview</vt:lpstr>
      <vt:lpstr>Beacons</vt:lpstr>
      <vt:lpstr>Beacons</vt:lpstr>
      <vt:lpstr>Beacons</vt:lpstr>
      <vt:lpstr>Beacons</vt:lpstr>
      <vt:lpstr>Beacons</vt:lpstr>
      <vt:lpstr>Beacons</vt:lpstr>
      <vt:lpstr>Beacons</vt:lpstr>
      <vt:lpstr>Gimbal Beacons</vt:lpstr>
      <vt:lpstr>Gimbal Manager Registration</vt:lpstr>
      <vt:lpstr>Beacons – Default Configuration </vt:lpstr>
      <vt:lpstr>Create Gimbal Application </vt:lpstr>
      <vt:lpstr>Beacons – Visibility  </vt:lpstr>
      <vt:lpstr>Beacons – Visibility  </vt:lpstr>
      <vt:lpstr>Beacons – Sharing  </vt:lpstr>
      <vt:lpstr>Create GeoFence</vt:lpstr>
      <vt:lpstr>Android App Development with Beacons</vt:lpstr>
      <vt:lpstr>Requirements </vt:lpstr>
      <vt:lpstr>Using Eclipse Android ADT</vt:lpstr>
      <vt:lpstr>Android App Creation </vt:lpstr>
      <vt:lpstr>Android App Creation </vt:lpstr>
      <vt:lpstr> </vt:lpstr>
      <vt:lpstr>Android App Creation </vt:lpstr>
      <vt:lpstr>Android App Creation </vt:lpstr>
      <vt:lpstr>Android App Creation </vt:lpstr>
      <vt:lpstr>Android App Creation </vt:lpstr>
      <vt:lpstr>MainActivity for Proximity</vt:lpstr>
      <vt:lpstr>Manifest</vt:lpstr>
      <vt:lpstr>Manifest</vt:lpstr>
      <vt:lpstr>Jars</vt:lpstr>
      <vt:lpstr>Android App Creation </vt:lpstr>
      <vt:lpstr>Gimbal SDK</vt:lpstr>
      <vt:lpstr>Create Gimbal Application </vt:lpstr>
      <vt:lpstr>Configure App for Gimbal SDK</vt:lpstr>
      <vt:lpstr>Running The App</vt:lpstr>
      <vt:lpstr>InPace App</vt:lpstr>
      <vt:lpstr>Android Studio</vt:lpstr>
      <vt:lpstr>PowerPoint Presentation</vt:lpstr>
      <vt:lpstr>PowerPoint Presentation</vt:lpstr>
      <vt:lpstr>Manifest file</vt:lpstr>
      <vt:lpstr>Configure App for Gimbal SDK</vt:lpstr>
      <vt:lpstr>Gradle File</vt:lpstr>
      <vt:lpstr>InPace Beacon Configuration</vt:lpstr>
      <vt:lpstr>Running The App</vt:lpstr>
      <vt:lpstr>InPace – A Look</vt:lpstr>
      <vt:lpstr>InPace – A Look</vt:lpstr>
      <vt:lpstr>InPace – A Look</vt:lpstr>
      <vt:lpstr>InPace – A Look</vt:lpstr>
      <vt:lpstr>InPace – A Look</vt:lpstr>
      <vt:lpstr>InPace Database- SQLite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InPace Android App </dc:title>
  <dc:creator>yogesh</dc:creator>
  <cp:lastModifiedBy>Pooja Mahesh</cp:lastModifiedBy>
  <cp:revision>160</cp:revision>
  <dcterms:created xsi:type="dcterms:W3CDTF">2006-08-16T00:00:00Z</dcterms:created>
  <dcterms:modified xsi:type="dcterms:W3CDTF">2015-03-07T17:53:37Z</dcterms:modified>
</cp:coreProperties>
</file>