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9"/>
  </p:notesMasterIdLst>
  <p:sldIdLst>
    <p:sldId id="261" r:id="rId2"/>
    <p:sldId id="257" r:id="rId3"/>
    <p:sldId id="258" r:id="rId4"/>
    <p:sldId id="259" r:id="rId5"/>
    <p:sldId id="260" r:id="rId6"/>
    <p:sldId id="270" r:id="rId7"/>
    <p:sldId id="272" r:id="rId8"/>
    <p:sldId id="263" r:id="rId9"/>
    <p:sldId id="268" r:id="rId10"/>
    <p:sldId id="273" r:id="rId11"/>
    <p:sldId id="266" r:id="rId12"/>
    <p:sldId id="274" r:id="rId13"/>
    <p:sldId id="285" r:id="rId14"/>
    <p:sldId id="278" r:id="rId15"/>
    <p:sldId id="276" r:id="rId16"/>
    <p:sldId id="280" r:id="rId17"/>
    <p:sldId id="279" r:id="rId18"/>
    <p:sldId id="277" r:id="rId19"/>
    <p:sldId id="281" r:id="rId20"/>
    <p:sldId id="282" r:id="rId21"/>
    <p:sldId id="283" r:id="rId22"/>
    <p:sldId id="284" r:id="rId23"/>
    <p:sldId id="287" r:id="rId24"/>
    <p:sldId id="267" r:id="rId25"/>
    <p:sldId id="269" r:id="rId26"/>
    <p:sldId id="271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2" autoAdjust="0"/>
  </p:normalViewPr>
  <p:slideViewPr>
    <p:cSldViewPr>
      <p:cViewPr>
        <p:scale>
          <a:sx n="75" d="100"/>
          <a:sy n="75" d="100"/>
        </p:scale>
        <p:origin x="16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1ACA1-9B1A-49CE-BFFB-EC8D745410B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D89D1-082A-45A9-AD0C-D77B10AE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89D1-082A-45A9-AD0C-D77B10AE7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502E5-4E64-4794-82BA-A50E33E7782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777E-FA07-421F-A6F1-8B8EB9EB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velycoding.org/college-management-system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otPRAJWoft8" TargetMode="External"/><Relationship Id="rId4" Type="http://schemas.openxmlformats.org/officeDocument/2006/relationships/hyperlink" Target="http://www..freeprojectz.com/uml-diagram/college-manegement-system-uml-digra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College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2400" y="1676400"/>
            <a:ext cx="4286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Guided By : Prof. Archana Goel</a:t>
            </a:r>
            <a:endParaRPr lang="en-IN" sz="2400" b="1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Presented By : </a:t>
            </a:r>
            <a:r>
              <a:rPr lang="en-US" sz="2400" b="1" dirty="0" err="1">
                <a:cs typeface="Times New Roman" panose="02020603050405020304" pitchFamily="18" charset="0"/>
              </a:rPr>
              <a:t>Miss.Pooja</a:t>
            </a:r>
            <a:r>
              <a:rPr lang="en-US" sz="2400" b="1" dirty="0">
                <a:cs typeface="Times New Roman" panose="02020603050405020304" pitchFamily="18" charset="0"/>
              </a:rPr>
              <a:t> Mane</a:t>
            </a:r>
            <a:endParaRPr lang="en-IN" sz="2400" b="1" dirty="0">
              <a:cs typeface="Times New Roman" panose="02020603050405020304" pitchFamily="18" charset="0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94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MODUL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student can register himself directly on the college application.</a:t>
            </a:r>
          </a:p>
          <a:p>
            <a:r>
              <a:rPr lang="en-US" dirty="0">
                <a:latin typeface="Times New Roman"/>
                <a:cs typeface="Times New Roman"/>
              </a:rPr>
              <a:t> Student can check a </a:t>
            </a:r>
            <a:r>
              <a:rPr lang="en-US" dirty="0"/>
              <a:t>announcement.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Student view check the course details.</a:t>
            </a:r>
          </a:p>
          <a:p>
            <a:r>
              <a:rPr lang="en-US" dirty="0">
                <a:latin typeface="Times New Roman"/>
                <a:cs typeface="Times New Roman"/>
              </a:rPr>
              <a:t>student view and check the profile</a:t>
            </a:r>
            <a:r>
              <a:rPr lang="en-US" sz="3600" dirty="0">
                <a:latin typeface="Times New Roman"/>
                <a:cs typeface="Times New Roman"/>
              </a:rPr>
              <a:t>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MODULE DIAGRAM</a:t>
            </a:r>
          </a:p>
        </p:txBody>
      </p:sp>
      <p:sp>
        <p:nvSpPr>
          <p:cNvPr id="3" name="Oval 2"/>
          <p:cNvSpPr/>
          <p:nvPr/>
        </p:nvSpPr>
        <p:spPr>
          <a:xfrm>
            <a:off x="116006" y="308552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61630" y="1458036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announcement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61630" y="3211772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course details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38800" y="5029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 profile</a:t>
            </a:r>
          </a:p>
        </p:txBody>
      </p:sp>
      <p:cxnSp>
        <p:nvCxnSpPr>
          <p:cNvPr id="9" name="Straight Arrow Connector 8"/>
          <p:cNvCxnSpPr>
            <a:stCxn id="3" idx="7"/>
            <a:endCxn id="5" idx="1"/>
          </p:cNvCxnSpPr>
          <p:nvPr/>
        </p:nvCxnSpPr>
        <p:spPr>
          <a:xfrm flipV="1">
            <a:off x="2847718" y="1915236"/>
            <a:ext cx="2913912" cy="1348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6" idx="1"/>
          </p:cNvCxnSpPr>
          <p:nvPr/>
        </p:nvCxnSpPr>
        <p:spPr>
          <a:xfrm flipV="1">
            <a:off x="3316406" y="3668972"/>
            <a:ext cx="2445224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7" idx="1"/>
          </p:cNvCxnSpPr>
          <p:nvPr/>
        </p:nvCxnSpPr>
        <p:spPr>
          <a:xfrm>
            <a:off x="2847718" y="4126172"/>
            <a:ext cx="2791082" cy="1360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7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78925" y="152400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79895" y="2579428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Process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3443784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Process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4239905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Accessing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99313" y="5059908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Accessing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4074" y="2057400"/>
            <a:ext cx="1191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3098" y="3443784"/>
            <a:ext cx="28865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and student overall </a:t>
            </a:r>
            <a:r>
              <a:rPr lang="en-US" dirty="0" err="1"/>
              <a:t>mentanence</a:t>
            </a:r>
            <a:r>
              <a:rPr lang="en-US" dirty="0"/>
              <a:t> process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43098" y="2579428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and password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9297" y="5160561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detail , view announcement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9297" y="4230807"/>
            <a:ext cx="238608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detail, course detail, Announcement</a:t>
            </a:r>
          </a:p>
        </p:txBody>
      </p:sp>
      <p:sp>
        <p:nvSpPr>
          <p:cNvPr id="24" name="Oval 23"/>
          <p:cNvSpPr/>
          <p:nvPr/>
        </p:nvSpPr>
        <p:spPr>
          <a:xfrm>
            <a:off x="2131325" y="5865694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7" name="Straight Arrow Connector 26"/>
          <p:cNvCxnSpPr>
            <a:endCxn id="5" idx="0"/>
          </p:cNvCxnSpPr>
          <p:nvPr/>
        </p:nvCxnSpPr>
        <p:spPr>
          <a:xfrm>
            <a:off x="2969525" y="2209800"/>
            <a:ext cx="3412" cy="369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5" idx="3"/>
          </p:cNvCxnSpPr>
          <p:nvPr/>
        </p:nvCxnSpPr>
        <p:spPr>
          <a:xfrm flipH="1">
            <a:off x="4165979" y="2884228"/>
            <a:ext cx="1177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69525" y="3189028"/>
            <a:ext cx="0" cy="25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>
            <a:off x="3021842" y="4053384"/>
            <a:ext cx="0" cy="177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21842" y="4849505"/>
            <a:ext cx="0" cy="21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0"/>
          </p:cNvCxnSpPr>
          <p:nvPr/>
        </p:nvCxnSpPr>
        <p:spPr>
          <a:xfrm>
            <a:off x="3092355" y="5669508"/>
            <a:ext cx="29570" cy="196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16" idx="1"/>
          </p:cNvCxnSpPr>
          <p:nvPr/>
        </p:nvCxnSpPr>
        <p:spPr>
          <a:xfrm>
            <a:off x="4214884" y="3748584"/>
            <a:ext cx="11282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4884" y="4535607"/>
            <a:ext cx="1204413" cy="9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</p:cNvCxnSpPr>
          <p:nvPr/>
        </p:nvCxnSpPr>
        <p:spPr>
          <a:xfrm>
            <a:off x="4285397" y="5364708"/>
            <a:ext cx="11373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6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197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ER DIARAM</a:t>
            </a:r>
          </a:p>
        </p:txBody>
      </p:sp>
      <p:pic>
        <p:nvPicPr>
          <p:cNvPr id="11266" name="Picture 2" descr="C:\Users\vrushali\Desktop\sarika edubridge\img\er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13" y="914400"/>
            <a:ext cx="8229600" cy="54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3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LOGIN</a:t>
            </a:r>
          </a:p>
        </p:txBody>
      </p:sp>
      <p:pic>
        <p:nvPicPr>
          <p:cNvPr id="4098" name="Picture 2" descr="C:\Users\vrushali\Desktop\sarika edubridge\img\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4093"/>
            <a:ext cx="7500742" cy="421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1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TEACHER REGISTRATION </a:t>
            </a:r>
          </a:p>
        </p:txBody>
      </p:sp>
      <p:pic>
        <p:nvPicPr>
          <p:cNvPr id="2052" name="Picture 4" descr="C:\Users\vrushali\Desktop\sarika edubridge\img\Teacher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40137" cy="38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7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TEACHER PROFILE</a:t>
            </a:r>
          </a:p>
        </p:txBody>
      </p:sp>
      <p:pic>
        <p:nvPicPr>
          <p:cNvPr id="6146" name="Picture 2" descr="C:\Users\vrushali\Desktop\sarika edubridge\img\teacheren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5610"/>
            <a:ext cx="7982803" cy="47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1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TEACHER ANNOUNCEMENT</a:t>
            </a:r>
          </a:p>
        </p:txBody>
      </p:sp>
      <p:pic>
        <p:nvPicPr>
          <p:cNvPr id="5122" name="Picture 2" descr="C:\Users\vrushali\Desktop\sarika edubridge\img\techer anaunc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6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REGISTRATION </a:t>
            </a:r>
          </a:p>
        </p:txBody>
      </p:sp>
      <p:pic>
        <p:nvPicPr>
          <p:cNvPr id="3075" name="Picture 3" descr="C:\Users\vrushali\Desktop\sarika edubridge\img\sra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" y="1303361"/>
            <a:ext cx="911670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2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ANNOUNCEMENT</a:t>
            </a:r>
          </a:p>
        </p:txBody>
      </p:sp>
      <p:pic>
        <p:nvPicPr>
          <p:cNvPr id="7170" name="Picture 2" descr="C:\Users\vrushali\Desktop\sarika edubridge\img\studannau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1642"/>
            <a:ext cx="7315200" cy="513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5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take this opportunity to express my gratitude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all the people who have in various ways, helped in the successful completion of my project.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must convey my gratitude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Akanksha Panday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giving me the constant source of inspiration and help in preparing the project, personally correcting my work and providing encouragement throughout the project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PROFILE</a:t>
            </a:r>
          </a:p>
        </p:txBody>
      </p:sp>
      <p:pic>
        <p:nvPicPr>
          <p:cNvPr id="8194" name="Picture 2" descr="C:\Users\vrushali\Desktop\sarika edubridge\img\STUD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8" y="1524000"/>
            <a:ext cx="786090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8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COURSE</a:t>
            </a:r>
          </a:p>
        </p:txBody>
      </p:sp>
      <p:pic>
        <p:nvPicPr>
          <p:cNvPr id="9218" name="Picture 2" descr="C:\Users\vrushali\Desktop\sarika edubridge\img\STD COU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6750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6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 ANNOUNCEMENT</a:t>
            </a:r>
          </a:p>
        </p:txBody>
      </p:sp>
      <p:pic>
        <p:nvPicPr>
          <p:cNvPr id="10246" name="Picture 6" descr="C:\Users\vrushali\Desktop\sarika edubridge\img\studannau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4543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9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To reduce the headache of maintaining the record of students’ and teachers’ related documents.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To reduce the cumbersome job of maintaining several documents like.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Searching will become more efficient and fast in comparison to manual searching.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Overall, it will reduce the cost and time of the college head in taking care of the college.</a:t>
            </a:r>
          </a:p>
        </p:txBody>
      </p:sp>
    </p:spTree>
    <p:extLst>
      <p:ext uri="{BB962C8B-B14F-4D97-AF65-F5344CB8AC3E}">
        <p14:creationId xmlns:p14="http://schemas.microsoft.com/office/powerpoint/2010/main" val="215164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SCOPE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83083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 of the features of the proposed system are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Student Admission</a:t>
            </a:r>
          </a:p>
          <a:p>
            <a:pPr marL="342900" indent="-342900">
              <a:buAutoNum type="arabicPeriod"/>
            </a:pPr>
            <a:r>
              <a:rPr lang="en-US" sz="3200" dirty="0"/>
              <a:t> Student Fee management</a:t>
            </a:r>
          </a:p>
          <a:p>
            <a:pPr marL="342900" indent="-342900">
              <a:buAutoNum type="arabicPeriod"/>
            </a:pPr>
            <a:r>
              <a:rPr lang="en-US" sz="3200" dirty="0"/>
              <a:t> Student Attendance Management</a:t>
            </a:r>
          </a:p>
          <a:p>
            <a:pPr marL="342900" indent="-342900">
              <a:buAutoNum type="arabicPeriod"/>
            </a:pPr>
            <a:r>
              <a:rPr lang="en-US" sz="3200" dirty="0"/>
              <a:t> Teacher Attendance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4269356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7391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www.google.com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http://www.lovelycoding.org/college-management-system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http://www..freeprojectz.com/uml-diagram/college-manegement-system-uml-digram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https://youtu.be/otPRAJWoft8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3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untitled as </a:t>
            </a:r>
            <a:r>
              <a:rPr lang="en-US" sz="2400" b="1" dirty="0"/>
              <a:t>College Management System </a:t>
            </a:r>
            <a:r>
              <a:rPr lang="en-US" sz="2400" dirty="0"/>
              <a:t>is the system that deals with  all the  data regarding  of student , teacher and course manage with this system.</a:t>
            </a:r>
          </a:p>
        </p:txBody>
      </p:sp>
    </p:spTree>
    <p:extLst>
      <p:ext uri="{BB962C8B-B14F-4D97-AF65-F5344CB8AC3E}">
        <p14:creationId xmlns:p14="http://schemas.microsoft.com/office/powerpoint/2010/main" val="73652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7690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399" y="838200"/>
            <a:ext cx="4130233" cy="95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Module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89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707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676" y="1143000"/>
            <a:ext cx="87814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College management system is an automated version of manual</a:t>
            </a:r>
          </a:p>
          <a:p>
            <a:r>
              <a:rPr lang="en-US" sz="2400" dirty="0"/>
              <a:t> Student Management System. It can handle all details about a</a:t>
            </a:r>
          </a:p>
          <a:p>
            <a:r>
              <a:rPr lang="en-US" sz="2400" dirty="0"/>
              <a:t> student &amp; teacher. The details include college details, Course details,</a:t>
            </a:r>
          </a:p>
          <a:p>
            <a:r>
              <a:rPr lang="en-US" sz="2400" dirty="0"/>
              <a:t> student details, etc... </a:t>
            </a:r>
          </a:p>
          <a:p>
            <a:r>
              <a:rPr lang="en-US" sz="2400" dirty="0"/>
              <a:t>In case of manual system they need a lot of time, manpower etc.</a:t>
            </a:r>
          </a:p>
          <a:p>
            <a:r>
              <a:rPr lang="en-US" sz="2400" dirty="0"/>
              <a:t>Here almost all work is computerized. So the accuracy is maintained.</a:t>
            </a:r>
          </a:p>
          <a:p>
            <a:r>
              <a:rPr lang="en-US" sz="2400" dirty="0"/>
              <a:t> Maintaining backup is very easy. It can do with in a few minutes. Our</a:t>
            </a:r>
          </a:p>
          <a:p>
            <a:r>
              <a:rPr lang="en-US" sz="2400" dirty="0"/>
              <a:t> system has two type of accessing modes, administrator and user. </a:t>
            </a:r>
          </a:p>
          <a:p>
            <a:r>
              <a:rPr lang="en-US" sz="2400" dirty="0"/>
              <a:t>Student management system is managed by an administrator. It is </a:t>
            </a:r>
          </a:p>
          <a:p>
            <a:r>
              <a:rPr lang="en-US" sz="2400" dirty="0"/>
              <a:t>the job of the administrator to insert update and monitor the whole </a:t>
            </a:r>
          </a:p>
          <a:p>
            <a:r>
              <a:rPr lang="en-US" sz="2400" dirty="0"/>
              <a:t>process. When a user log in to the system. He would </a:t>
            </a:r>
          </a:p>
          <a:p>
            <a:r>
              <a:rPr lang="en-US" sz="2400" dirty="0"/>
              <a:t>only view details of the student. He can't perform any changes .</a:t>
            </a:r>
          </a:p>
        </p:txBody>
      </p:sp>
    </p:spTree>
    <p:extLst>
      <p:ext uri="{BB962C8B-B14F-4D97-AF65-F5344CB8AC3E}">
        <p14:creationId xmlns:p14="http://schemas.microsoft.com/office/powerpoint/2010/main" val="176748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770" y="1752600"/>
            <a:ext cx="8437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aim in developing College Management System </a:t>
            </a:r>
          </a:p>
          <a:p>
            <a:r>
              <a:rPr lang="en-US" sz="2800" dirty="0"/>
              <a:t>is to provide an easy  way to automate all functionalities </a:t>
            </a:r>
          </a:p>
          <a:p>
            <a:r>
              <a:rPr lang="en-US" sz="2800" dirty="0"/>
              <a:t>of a college .The main objective of  the college </a:t>
            </a:r>
          </a:p>
          <a:p>
            <a:r>
              <a:rPr lang="en-US" sz="2800" dirty="0"/>
              <a:t>Management system is to manage details of Student,</a:t>
            </a:r>
          </a:p>
          <a:p>
            <a:r>
              <a:rPr lang="en-US" sz="2800" dirty="0"/>
              <a:t>Teacher, Course. It manages all the information about </a:t>
            </a:r>
          </a:p>
          <a:p>
            <a:r>
              <a:rPr lang="en-US" sz="2800" dirty="0"/>
              <a:t>Student, Course, Teacher . The project is totally built as </a:t>
            </a:r>
          </a:p>
          <a:p>
            <a:r>
              <a:rPr lang="en-US" sz="2800" dirty="0"/>
              <a:t>administrative end and thus only the administrator is </a:t>
            </a:r>
          </a:p>
          <a:p>
            <a:r>
              <a:rPr lang="en-US" sz="2800" dirty="0"/>
              <a:t> guaranteed the access. </a:t>
            </a:r>
          </a:p>
        </p:txBody>
      </p:sp>
    </p:spTree>
    <p:extLst>
      <p:ext uri="{BB962C8B-B14F-4D97-AF65-F5344CB8AC3E}">
        <p14:creationId xmlns:p14="http://schemas.microsoft.com/office/powerpoint/2010/main" val="18179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2" y="2207180"/>
            <a:ext cx="91600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Existing system all data of student and teacher are stored </a:t>
            </a:r>
          </a:p>
          <a:p>
            <a:r>
              <a:rPr lang="en-US" sz="2800" dirty="0"/>
              <a:t>manually .</a:t>
            </a:r>
          </a:p>
          <a:p>
            <a:r>
              <a:rPr lang="en-US" sz="2800" dirty="0"/>
              <a:t>In case of manual system they need a lot of time, </a:t>
            </a:r>
          </a:p>
          <a:p>
            <a:r>
              <a:rPr lang="en-US" sz="2800" dirty="0"/>
              <a:t>manpower etc. Here almost all work is computerized,</a:t>
            </a:r>
          </a:p>
          <a:p>
            <a:r>
              <a:rPr lang="en-US" sz="2800" dirty="0"/>
              <a:t>So the accuracy is maintained in College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138505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menu will contain six parts which are as follow: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 </a:t>
            </a:r>
          </a:p>
          <a:p>
            <a:r>
              <a:rPr lang="en-US"/>
              <a:t>Teacher </a:t>
            </a:r>
            <a:endParaRPr lang="en-US" dirty="0"/>
          </a:p>
          <a:p>
            <a:r>
              <a:rPr lang="en-US" dirty="0"/>
              <a:t>Course </a:t>
            </a:r>
          </a:p>
        </p:txBody>
      </p:sp>
    </p:spTree>
    <p:extLst>
      <p:ext uri="{BB962C8B-B14F-4D97-AF65-F5344CB8AC3E}">
        <p14:creationId xmlns:p14="http://schemas.microsoft.com/office/powerpoint/2010/main" val="6899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MODULE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61516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●</a:t>
            </a:r>
            <a:r>
              <a:rPr lang="en-US" sz="2800" dirty="0">
                <a:latin typeface="Times New Roman"/>
                <a:cs typeface="Times New Roman"/>
              </a:rPr>
              <a:t>Teacher can login with their username and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password then he or she directed to there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respective home page. 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●</a:t>
            </a:r>
            <a:r>
              <a:rPr lang="en-US" sz="2800" dirty="0">
                <a:latin typeface="Times New Roman"/>
                <a:cs typeface="Times New Roman"/>
              </a:rPr>
              <a:t>Teacher can add registration throw this web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application and store the database And keep it for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future use.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●</a:t>
            </a:r>
            <a:r>
              <a:rPr lang="en-US" sz="2800" dirty="0">
                <a:latin typeface="Times New Roman"/>
                <a:cs typeface="Times New Roman"/>
              </a:rPr>
              <a:t>Teacher can add announcement for student.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●</a:t>
            </a:r>
            <a:r>
              <a:rPr lang="en-US" sz="2800" dirty="0">
                <a:latin typeface="Times New Roman"/>
                <a:cs typeface="Times New Roman"/>
              </a:rPr>
              <a:t>Teacher can view students and also course details.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8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TEACHER MODULE DIAGRAM</a:t>
            </a:r>
          </a:p>
        </p:txBody>
      </p:sp>
      <p:sp>
        <p:nvSpPr>
          <p:cNvPr id="8" name="Oval 7"/>
          <p:cNvSpPr/>
          <p:nvPr/>
        </p:nvSpPr>
        <p:spPr>
          <a:xfrm>
            <a:off x="152400" y="3238500"/>
            <a:ext cx="3124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36672" y="1981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announcement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36672" y="35052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course detail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74327" y="53340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student details</a:t>
            </a: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743200" y="4343400"/>
            <a:ext cx="3131127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1"/>
          </p:cNvCxnSpPr>
          <p:nvPr/>
        </p:nvCxnSpPr>
        <p:spPr>
          <a:xfrm>
            <a:off x="3276600" y="3924300"/>
            <a:ext cx="2660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9" idx="1"/>
          </p:cNvCxnSpPr>
          <p:nvPr/>
        </p:nvCxnSpPr>
        <p:spPr>
          <a:xfrm flipV="1">
            <a:off x="2819072" y="2400300"/>
            <a:ext cx="3117600" cy="1039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724</Words>
  <Application>Microsoft Office PowerPoint</Application>
  <PresentationFormat>On-screen Show (4:3)</PresentationFormat>
  <Paragraphs>140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College Management System</vt:lpstr>
      <vt:lpstr>ACKNOWLEDGEMENT </vt:lpstr>
      <vt:lpstr>CONTENTS  </vt:lpstr>
      <vt:lpstr>INTRODUCTION </vt:lpstr>
      <vt:lpstr>OBJECTIVE </vt:lpstr>
      <vt:lpstr>EXISTING SYSTEM</vt:lpstr>
      <vt:lpstr>MODULES</vt:lpstr>
      <vt:lpstr>TEACHER MODULE </vt:lpstr>
      <vt:lpstr>TEACHER MODULE DIAGRAM</vt:lpstr>
      <vt:lpstr>STUDENT MODUL</vt:lpstr>
      <vt:lpstr>STUDENT MODULE DIAGRAM</vt:lpstr>
      <vt:lpstr>SYSTEM DIAGRAM</vt:lpstr>
      <vt:lpstr>ER DIARAM</vt:lpstr>
      <vt:lpstr>USER LOGIN</vt:lpstr>
      <vt:lpstr>TEACHER REGISTRATION </vt:lpstr>
      <vt:lpstr>TEACHER PROFILE</vt:lpstr>
      <vt:lpstr>TEACHER ANNOUNCEMENT</vt:lpstr>
      <vt:lpstr>STUDENT REGISTRATION </vt:lpstr>
      <vt:lpstr>STUDENT ANNOUNCEMENT</vt:lpstr>
      <vt:lpstr>STUDENT PROFILE</vt:lpstr>
      <vt:lpstr>STUDENT COURSE</vt:lpstr>
      <vt:lpstr>STUDENT ANNOUNCEMENT</vt:lpstr>
      <vt:lpstr>Advantages</vt:lpstr>
      <vt:lpstr>FUTURE SCOPE </vt:lpstr>
      <vt:lpstr>REFERENCES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Intoduction</dc:title>
  <dc:creator>Windows User</dc:creator>
  <cp:lastModifiedBy>SARIKA MANE</cp:lastModifiedBy>
  <cp:revision>75</cp:revision>
  <dcterms:created xsi:type="dcterms:W3CDTF">2022-04-08T07:35:07Z</dcterms:created>
  <dcterms:modified xsi:type="dcterms:W3CDTF">2022-12-26T06:44:17Z</dcterms:modified>
</cp:coreProperties>
</file>