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9"/>
  </p:notesMasterIdLst>
  <p:handoutMasterIdLst>
    <p:handoutMasterId r:id="rId20"/>
  </p:handoutMasterIdLst>
  <p:sldIdLst>
    <p:sldId id="278" r:id="rId5"/>
    <p:sldId id="279" r:id="rId6"/>
    <p:sldId id="280" r:id="rId7"/>
    <p:sldId id="281" r:id="rId8"/>
    <p:sldId id="300" r:id="rId9"/>
    <p:sldId id="294" r:id="rId10"/>
    <p:sldId id="284" r:id="rId11"/>
    <p:sldId id="298" r:id="rId12"/>
    <p:sldId id="295" r:id="rId13"/>
    <p:sldId id="299" r:id="rId14"/>
    <p:sldId id="297" r:id="rId15"/>
    <p:sldId id="301" r:id="rId16"/>
    <p:sldId id="292" r:id="rId17"/>
    <p:sldId id="293" r:id="rId18"/>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DA37D80-6434-44D0-A028-1B22A696006F}">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09" autoAdjust="0"/>
  </p:normalViewPr>
  <p:slideViewPr>
    <p:cSldViewPr snapToGrid="0" snapToObjects="1">
      <p:cViewPr varScale="1">
        <p:scale>
          <a:sx n="85" d="100"/>
          <a:sy n="85" d="100"/>
        </p:scale>
        <p:origin x="590" y="6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4" d="100"/>
          <a:sy n="24" d="100"/>
        </p:scale>
        <p:origin x="3475" y="125"/>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ooja Lakra" userId="2a319749a1585117" providerId="LiveId" clId="{DE924EE3-74E7-4041-9FF0-F9581AEA5495}"/>
    <pc:docChg chg="undo custSel addSld delSld modSld sldOrd">
      <pc:chgData name="Pooja Lakra" userId="2a319749a1585117" providerId="LiveId" clId="{DE924EE3-74E7-4041-9FF0-F9581AEA5495}" dt="2023-09-26T08:20:03.987" v="2533" actId="478"/>
      <pc:docMkLst>
        <pc:docMk/>
      </pc:docMkLst>
      <pc:sldChg chg="modSp mod">
        <pc:chgData name="Pooja Lakra" userId="2a319749a1585117" providerId="LiveId" clId="{DE924EE3-74E7-4041-9FF0-F9581AEA5495}" dt="2023-09-26T08:15:26.345" v="2503" actId="20577"/>
        <pc:sldMkLst>
          <pc:docMk/>
          <pc:sldMk cId="2131568492" sldId="278"/>
        </pc:sldMkLst>
        <pc:spChg chg="mod">
          <ac:chgData name="Pooja Lakra" userId="2a319749a1585117" providerId="LiveId" clId="{DE924EE3-74E7-4041-9FF0-F9581AEA5495}" dt="2023-09-26T05:02:29.342" v="1307" actId="1076"/>
          <ac:spMkLst>
            <pc:docMk/>
            <pc:sldMk cId="2131568492" sldId="278"/>
            <ac:spMk id="2" creationId="{516860D9-9D47-C0BB-B2B4-4B6F2B36CFCC}"/>
          </ac:spMkLst>
        </pc:spChg>
        <pc:spChg chg="mod">
          <ac:chgData name="Pooja Lakra" userId="2a319749a1585117" providerId="LiveId" clId="{DE924EE3-74E7-4041-9FF0-F9581AEA5495}" dt="2023-09-26T08:15:26.345" v="2503" actId="20577"/>
          <ac:spMkLst>
            <pc:docMk/>
            <pc:sldMk cId="2131568492" sldId="278"/>
            <ac:spMk id="6" creationId="{2AAA2DD2-A030-74B0-C9F1-7185035C8410}"/>
          </ac:spMkLst>
        </pc:spChg>
      </pc:sldChg>
      <pc:sldChg chg="modSp mod">
        <pc:chgData name="Pooja Lakra" userId="2a319749a1585117" providerId="LiveId" clId="{DE924EE3-74E7-4041-9FF0-F9581AEA5495}" dt="2023-09-26T07:57:34.056" v="1596" actId="20577"/>
        <pc:sldMkLst>
          <pc:docMk/>
          <pc:sldMk cId="979622006" sldId="280"/>
        </pc:sldMkLst>
        <pc:spChg chg="mod">
          <ac:chgData name="Pooja Lakra" userId="2a319749a1585117" providerId="LiveId" clId="{DE924EE3-74E7-4041-9FF0-F9581AEA5495}" dt="2023-09-26T07:57:34.056" v="1596" actId="20577"/>
          <ac:spMkLst>
            <pc:docMk/>
            <pc:sldMk cId="979622006" sldId="280"/>
            <ac:spMk id="3" creationId="{1E0B8C4B-3A3C-9FD1-59FB-1666C1F09376}"/>
          </ac:spMkLst>
        </pc:spChg>
      </pc:sldChg>
      <pc:sldChg chg="modSp mod">
        <pc:chgData name="Pooja Lakra" userId="2a319749a1585117" providerId="LiveId" clId="{DE924EE3-74E7-4041-9FF0-F9581AEA5495}" dt="2023-09-26T08:15:38.148" v="2504" actId="20577"/>
        <pc:sldMkLst>
          <pc:docMk/>
          <pc:sldMk cId="2886474736" sldId="284"/>
        </pc:sldMkLst>
        <pc:spChg chg="mod">
          <ac:chgData name="Pooja Lakra" userId="2a319749a1585117" providerId="LiveId" clId="{DE924EE3-74E7-4041-9FF0-F9581AEA5495}" dt="2023-09-26T08:15:38.148" v="2504" actId="20577"/>
          <ac:spMkLst>
            <pc:docMk/>
            <pc:sldMk cId="2886474736" sldId="284"/>
            <ac:spMk id="4" creationId="{680D383D-4BB8-2244-6359-07C20EFB45A7}"/>
          </ac:spMkLst>
        </pc:spChg>
      </pc:sldChg>
      <pc:sldChg chg="del">
        <pc:chgData name="Pooja Lakra" userId="2a319749a1585117" providerId="LiveId" clId="{DE924EE3-74E7-4041-9FF0-F9581AEA5495}" dt="2023-09-26T04:58:04.786" v="1205" actId="47"/>
        <pc:sldMkLst>
          <pc:docMk/>
          <pc:sldMk cId="2011930182" sldId="285"/>
        </pc:sldMkLst>
      </pc:sldChg>
      <pc:sldChg chg="modSp mod">
        <pc:chgData name="Pooja Lakra" userId="2a319749a1585117" providerId="LiveId" clId="{DE924EE3-74E7-4041-9FF0-F9581AEA5495}" dt="2023-09-26T04:57:44.332" v="1204" actId="113"/>
        <pc:sldMkLst>
          <pc:docMk/>
          <pc:sldMk cId="94818171" sldId="292"/>
        </pc:sldMkLst>
        <pc:spChg chg="mod">
          <ac:chgData name="Pooja Lakra" userId="2a319749a1585117" providerId="LiveId" clId="{DE924EE3-74E7-4041-9FF0-F9581AEA5495}" dt="2023-09-26T04:57:44.332" v="1204" actId="113"/>
          <ac:spMkLst>
            <pc:docMk/>
            <pc:sldMk cId="94818171" sldId="292"/>
            <ac:spMk id="3" creationId="{2BE8FDE3-DBA4-6A04-C75D-E56FE92EF368}"/>
          </ac:spMkLst>
        </pc:spChg>
      </pc:sldChg>
      <pc:sldChg chg="delSp mod">
        <pc:chgData name="Pooja Lakra" userId="2a319749a1585117" providerId="LiveId" clId="{DE924EE3-74E7-4041-9FF0-F9581AEA5495}" dt="2023-09-26T08:20:03.987" v="2533" actId="478"/>
        <pc:sldMkLst>
          <pc:docMk/>
          <pc:sldMk cId="2193556413" sldId="295"/>
        </pc:sldMkLst>
        <pc:spChg chg="del">
          <ac:chgData name="Pooja Lakra" userId="2a319749a1585117" providerId="LiveId" clId="{DE924EE3-74E7-4041-9FF0-F9581AEA5495}" dt="2023-09-26T08:20:03.987" v="2533" actId="478"/>
          <ac:spMkLst>
            <pc:docMk/>
            <pc:sldMk cId="2193556413" sldId="295"/>
            <ac:spMk id="9" creationId="{80F84E97-7CC6-4B73-395F-16BF76D5A390}"/>
          </ac:spMkLst>
        </pc:spChg>
      </pc:sldChg>
      <pc:sldChg chg="delSp modSp mod">
        <pc:chgData name="Pooja Lakra" userId="2a319749a1585117" providerId="LiveId" clId="{DE924EE3-74E7-4041-9FF0-F9581AEA5495}" dt="2023-09-26T08:19:42.731" v="2532" actId="313"/>
        <pc:sldMkLst>
          <pc:docMk/>
          <pc:sldMk cId="4086404329" sldId="297"/>
        </pc:sldMkLst>
        <pc:spChg chg="mod">
          <ac:chgData name="Pooja Lakra" userId="2a319749a1585117" providerId="LiveId" clId="{DE924EE3-74E7-4041-9FF0-F9581AEA5495}" dt="2023-09-26T04:10:07.084" v="16" actId="20577"/>
          <ac:spMkLst>
            <pc:docMk/>
            <pc:sldMk cId="4086404329" sldId="297"/>
            <ac:spMk id="2" creationId="{884B311B-3177-0658-3585-6639F26A9BF6}"/>
          </ac:spMkLst>
        </pc:spChg>
        <pc:spChg chg="mod">
          <ac:chgData name="Pooja Lakra" userId="2a319749a1585117" providerId="LiveId" clId="{DE924EE3-74E7-4041-9FF0-F9581AEA5495}" dt="2023-09-26T08:19:42.731" v="2532" actId="313"/>
          <ac:spMkLst>
            <pc:docMk/>
            <pc:sldMk cId="4086404329" sldId="297"/>
            <ac:spMk id="4" creationId="{680D383D-4BB8-2244-6359-07C20EFB45A7}"/>
          </ac:spMkLst>
        </pc:spChg>
        <pc:spChg chg="del">
          <ac:chgData name="Pooja Lakra" userId="2a319749a1585117" providerId="LiveId" clId="{DE924EE3-74E7-4041-9FF0-F9581AEA5495}" dt="2023-09-26T04:09:58.104" v="0" actId="478"/>
          <ac:spMkLst>
            <pc:docMk/>
            <pc:sldMk cId="4086404329" sldId="297"/>
            <ac:spMk id="8" creationId="{AECF22D2-2B16-C40D-AA90-609B5CD08B3D}"/>
          </ac:spMkLst>
        </pc:spChg>
      </pc:sldChg>
      <pc:sldChg chg="addSp delSp modSp mod ord">
        <pc:chgData name="Pooja Lakra" userId="2a319749a1585117" providerId="LiveId" clId="{DE924EE3-74E7-4041-9FF0-F9581AEA5495}" dt="2023-09-26T04:49:37.280" v="820" actId="1076"/>
        <pc:sldMkLst>
          <pc:docMk/>
          <pc:sldMk cId="2780746611" sldId="298"/>
        </pc:sldMkLst>
        <pc:spChg chg="add mod">
          <ac:chgData name="Pooja Lakra" userId="2a319749a1585117" providerId="LiveId" clId="{DE924EE3-74E7-4041-9FF0-F9581AEA5495}" dt="2023-09-26T04:49:37.280" v="820" actId="1076"/>
          <ac:spMkLst>
            <pc:docMk/>
            <pc:sldMk cId="2780746611" sldId="298"/>
            <ac:spMk id="2" creationId="{EFBE88E2-A18E-63FB-CECC-F3FA4330C820}"/>
          </ac:spMkLst>
        </pc:spChg>
        <pc:spChg chg="add mod">
          <ac:chgData name="Pooja Lakra" userId="2a319749a1585117" providerId="LiveId" clId="{DE924EE3-74E7-4041-9FF0-F9581AEA5495}" dt="2023-09-26T04:49:08.983" v="815" actId="1076"/>
          <ac:spMkLst>
            <pc:docMk/>
            <pc:sldMk cId="2780746611" sldId="298"/>
            <ac:spMk id="3" creationId="{AB0DD144-0DAF-2060-A5E5-968EF66DBFA2}"/>
          </ac:spMkLst>
        </pc:spChg>
        <pc:spChg chg="add mod">
          <ac:chgData name="Pooja Lakra" userId="2a319749a1585117" providerId="LiveId" clId="{DE924EE3-74E7-4041-9FF0-F9581AEA5495}" dt="2023-09-26T04:49:17.101" v="816" actId="1076"/>
          <ac:spMkLst>
            <pc:docMk/>
            <pc:sldMk cId="2780746611" sldId="298"/>
            <ac:spMk id="4" creationId="{EE9436C8-8116-54FE-2375-8E487201CE83}"/>
          </ac:spMkLst>
        </pc:spChg>
        <pc:spChg chg="add mod">
          <ac:chgData name="Pooja Lakra" userId="2a319749a1585117" providerId="LiveId" clId="{DE924EE3-74E7-4041-9FF0-F9581AEA5495}" dt="2023-09-26T04:49:04.505" v="814" actId="1076"/>
          <ac:spMkLst>
            <pc:docMk/>
            <pc:sldMk cId="2780746611" sldId="298"/>
            <ac:spMk id="5" creationId="{6D550EBE-1DC0-652F-A9BB-A0F7A66E81DE}"/>
          </ac:spMkLst>
        </pc:spChg>
        <pc:spChg chg="add mod">
          <ac:chgData name="Pooja Lakra" userId="2a319749a1585117" providerId="LiveId" clId="{DE924EE3-74E7-4041-9FF0-F9581AEA5495}" dt="2023-09-26T04:49:20.910" v="817" actId="1076"/>
          <ac:spMkLst>
            <pc:docMk/>
            <pc:sldMk cId="2780746611" sldId="298"/>
            <ac:spMk id="6" creationId="{AF01E38F-2447-7EA2-0471-DD221FC1C4D2}"/>
          </ac:spMkLst>
        </pc:spChg>
        <pc:spChg chg="add mod">
          <ac:chgData name="Pooja Lakra" userId="2a319749a1585117" providerId="LiveId" clId="{DE924EE3-74E7-4041-9FF0-F9581AEA5495}" dt="2023-09-26T04:48:59.549" v="813" actId="1076"/>
          <ac:spMkLst>
            <pc:docMk/>
            <pc:sldMk cId="2780746611" sldId="298"/>
            <ac:spMk id="7" creationId="{86A851AB-CEA8-C093-23C2-AFFB666286A5}"/>
          </ac:spMkLst>
        </pc:spChg>
        <pc:spChg chg="del">
          <ac:chgData name="Pooja Lakra" userId="2a319749a1585117" providerId="LiveId" clId="{DE924EE3-74E7-4041-9FF0-F9581AEA5495}" dt="2023-09-26T04:33:38.187" v="492" actId="478"/>
          <ac:spMkLst>
            <pc:docMk/>
            <pc:sldMk cId="2780746611" sldId="298"/>
            <ac:spMk id="8" creationId="{AECF22D2-2B16-C40D-AA90-609B5CD08B3D}"/>
          </ac:spMkLst>
        </pc:spChg>
        <pc:spChg chg="add del">
          <ac:chgData name="Pooja Lakra" userId="2a319749a1585117" providerId="LiveId" clId="{DE924EE3-74E7-4041-9FF0-F9581AEA5495}" dt="2023-09-26T04:48:52.925" v="812" actId="478"/>
          <ac:spMkLst>
            <pc:docMk/>
            <pc:sldMk cId="2780746611" sldId="298"/>
            <ac:spMk id="9" creationId="{80F84E97-7CC6-4B73-395F-16BF76D5A390}"/>
          </ac:spMkLst>
        </pc:spChg>
        <pc:spChg chg="add mod">
          <ac:chgData name="Pooja Lakra" userId="2a319749a1585117" providerId="LiveId" clId="{DE924EE3-74E7-4041-9FF0-F9581AEA5495}" dt="2023-09-26T04:49:29.817" v="819" actId="1076"/>
          <ac:spMkLst>
            <pc:docMk/>
            <pc:sldMk cId="2780746611" sldId="298"/>
            <ac:spMk id="10" creationId="{A03D1293-EE90-3952-5F6E-675814C37F4C}"/>
          </ac:spMkLst>
        </pc:spChg>
        <pc:spChg chg="add mod">
          <ac:chgData name="Pooja Lakra" userId="2a319749a1585117" providerId="LiveId" clId="{DE924EE3-74E7-4041-9FF0-F9581AEA5495}" dt="2023-09-26T04:48:49.629" v="811" actId="1076"/>
          <ac:spMkLst>
            <pc:docMk/>
            <pc:sldMk cId="2780746611" sldId="298"/>
            <ac:spMk id="11" creationId="{D3CFFE28-3216-F9E1-6F7A-5D9241DAE1E5}"/>
          </ac:spMkLst>
        </pc:spChg>
      </pc:sldChg>
      <pc:sldChg chg="addSp delSp modSp mod">
        <pc:chgData name="Pooja Lakra" userId="2a319749a1585117" providerId="LiveId" clId="{DE924EE3-74E7-4041-9FF0-F9581AEA5495}" dt="2023-09-26T05:06:53.511" v="1556" actId="1076"/>
        <pc:sldMkLst>
          <pc:docMk/>
          <pc:sldMk cId="2894642501" sldId="299"/>
        </pc:sldMkLst>
        <pc:spChg chg="mod">
          <ac:chgData name="Pooja Lakra" userId="2a319749a1585117" providerId="LiveId" clId="{DE924EE3-74E7-4041-9FF0-F9581AEA5495}" dt="2023-09-26T04:52:27.157" v="873" actId="1076"/>
          <ac:spMkLst>
            <pc:docMk/>
            <pc:sldMk cId="2894642501" sldId="299"/>
            <ac:spMk id="6" creationId="{F5C29862-FC1E-FBDE-2586-0B143F0A131B}"/>
          </ac:spMkLst>
        </pc:spChg>
        <pc:spChg chg="add mod">
          <ac:chgData name="Pooja Lakra" userId="2a319749a1585117" providerId="LiveId" clId="{DE924EE3-74E7-4041-9FF0-F9581AEA5495}" dt="2023-09-26T05:06:43.504" v="1553" actId="1076"/>
          <ac:spMkLst>
            <pc:docMk/>
            <pc:sldMk cId="2894642501" sldId="299"/>
            <ac:spMk id="7" creationId="{B1FDAE88-F2A8-0F8E-0DE0-FD14A3C40ECB}"/>
          </ac:spMkLst>
        </pc:spChg>
        <pc:spChg chg="add del mod">
          <ac:chgData name="Pooja Lakra" userId="2a319749a1585117" providerId="LiveId" clId="{DE924EE3-74E7-4041-9FF0-F9581AEA5495}" dt="2023-09-26T04:53:42.521" v="885" actId="478"/>
          <ac:spMkLst>
            <pc:docMk/>
            <pc:sldMk cId="2894642501" sldId="299"/>
            <ac:spMk id="8" creationId="{20EEE166-46FC-6258-481F-1C8D6774D792}"/>
          </ac:spMkLst>
        </pc:spChg>
        <pc:spChg chg="mod">
          <ac:chgData name="Pooja Lakra" userId="2a319749a1585117" providerId="LiveId" clId="{DE924EE3-74E7-4041-9FF0-F9581AEA5495}" dt="2023-09-26T04:52:30.332" v="874" actId="1076"/>
          <ac:spMkLst>
            <pc:docMk/>
            <pc:sldMk cId="2894642501" sldId="299"/>
            <ac:spMk id="9" creationId="{80F84E97-7CC6-4B73-395F-16BF76D5A390}"/>
          </ac:spMkLst>
        </pc:spChg>
        <pc:spChg chg="mod">
          <ac:chgData name="Pooja Lakra" userId="2a319749a1585117" providerId="LiveId" clId="{DE924EE3-74E7-4041-9FF0-F9581AEA5495}" dt="2023-09-26T05:06:15.105" v="1547" actId="1076"/>
          <ac:spMkLst>
            <pc:docMk/>
            <pc:sldMk cId="2894642501" sldId="299"/>
            <ac:spMk id="15" creationId="{F39BB997-47BC-2B6A-2F8E-8493AC5A5E06}"/>
          </ac:spMkLst>
        </pc:spChg>
        <pc:spChg chg="mod">
          <ac:chgData name="Pooja Lakra" userId="2a319749a1585117" providerId="LiveId" clId="{DE924EE3-74E7-4041-9FF0-F9581AEA5495}" dt="2023-09-26T04:52:38.701" v="876" actId="1076"/>
          <ac:spMkLst>
            <pc:docMk/>
            <pc:sldMk cId="2894642501" sldId="299"/>
            <ac:spMk id="18" creationId="{919724FC-ED10-0FBA-ACC9-FF178286E739}"/>
          </ac:spMkLst>
        </pc:spChg>
        <pc:picChg chg="mod">
          <ac:chgData name="Pooja Lakra" userId="2a319749a1585117" providerId="LiveId" clId="{DE924EE3-74E7-4041-9FF0-F9581AEA5495}" dt="2023-09-26T05:05:58.841" v="1543" actId="14100"/>
          <ac:picMkLst>
            <pc:docMk/>
            <pc:sldMk cId="2894642501" sldId="299"/>
            <ac:picMk id="3" creationId="{523CE209-D334-647F-9E3F-14A9AB288651}"/>
          </ac:picMkLst>
        </pc:picChg>
        <pc:picChg chg="add mod">
          <ac:chgData name="Pooja Lakra" userId="2a319749a1585117" providerId="LiveId" clId="{DE924EE3-74E7-4041-9FF0-F9581AEA5495}" dt="2023-09-26T05:06:39.425" v="1552" actId="1076"/>
          <ac:picMkLst>
            <pc:docMk/>
            <pc:sldMk cId="2894642501" sldId="299"/>
            <ac:picMk id="4" creationId="{F5DF5C38-9D57-C29D-48A7-27A028D609AC}"/>
          </ac:picMkLst>
        </pc:picChg>
        <pc:picChg chg="mod">
          <ac:chgData name="Pooja Lakra" userId="2a319749a1585117" providerId="LiveId" clId="{DE924EE3-74E7-4041-9FF0-F9581AEA5495}" dt="2023-09-26T05:06:06.456" v="1545" actId="14100"/>
          <ac:picMkLst>
            <pc:docMk/>
            <pc:sldMk cId="2894642501" sldId="299"/>
            <ac:picMk id="5" creationId="{95017462-4CD9-AFBF-4E44-CB78A894FD6E}"/>
          </ac:picMkLst>
        </pc:picChg>
        <pc:picChg chg="mod">
          <ac:chgData name="Pooja Lakra" userId="2a319749a1585117" providerId="LiveId" clId="{DE924EE3-74E7-4041-9FF0-F9581AEA5495}" dt="2023-09-26T05:06:49.799" v="1555" actId="1076"/>
          <ac:picMkLst>
            <pc:docMk/>
            <pc:sldMk cId="2894642501" sldId="299"/>
            <ac:picMk id="10" creationId="{7EBB4821-7F26-064F-F310-95B4224AF298}"/>
          </ac:picMkLst>
        </pc:picChg>
        <pc:picChg chg="mod">
          <ac:chgData name="Pooja Lakra" userId="2a319749a1585117" providerId="LiveId" clId="{DE924EE3-74E7-4041-9FF0-F9581AEA5495}" dt="2023-09-26T05:06:53.511" v="1556" actId="1076"/>
          <ac:picMkLst>
            <pc:docMk/>
            <pc:sldMk cId="2894642501" sldId="299"/>
            <ac:picMk id="17" creationId="{5D8C9124-7315-A0E1-D749-EAEFAC0B5CEB}"/>
          </ac:picMkLst>
        </pc:picChg>
      </pc:sldChg>
      <pc:sldChg chg="modSp add mod">
        <pc:chgData name="Pooja Lakra" userId="2a319749a1585117" providerId="LiveId" clId="{DE924EE3-74E7-4041-9FF0-F9581AEA5495}" dt="2023-09-26T08:14:50.662" v="2500" actId="20577"/>
        <pc:sldMkLst>
          <pc:docMk/>
          <pc:sldMk cId="1531724282" sldId="301"/>
        </pc:sldMkLst>
        <pc:spChg chg="mod">
          <ac:chgData name="Pooja Lakra" userId="2a319749a1585117" providerId="LiveId" clId="{DE924EE3-74E7-4041-9FF0-F9581AEA5495}" dt="2023-09-26T04:11:49.508" v="33" actId="20577"/>
          <ac:spMkLst>
            <pc:docMk/>
            <pc:sldMk cId="1531724282" sldId="301"/>
            <ac:spMk id="2" creationId="{884B311B-3177-0658-3585-6639F26A9BF6}"/>
          </ac:spMkLst>
        </pc:spChg>
        <pc:spChg chg="mod">
          <ac:chgData name="Pooja Lakra" userId="2a319749a1585117" providerId="LiveId" clId="{DE924EE3-74E7-4041-9FF0-F9581AEA5495}" dt="2023-09-26T08:14:50.662" v="2500" actId="20577"/>
          <ac:spMkLst>
            <pc:docMk/>
            <pc:sldMk cId="1531724282" sldId="301"/>
            <ac:spMk id="4" creationId="{680D383D-4BB8-2244-6359-07C20EFB45A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D9D42D35-0463-4920-BEF7-2B88080E67A2}" type="datetimeFigureOut">
              <a:rPr lang="en-US" smtClean="0"/>
              <a:t>9/26/2023</a:t>
            </a:fld>
            <a:endParaRPr lang="en-US"/>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02926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600201"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3403092" y="69574"/>
            <a:ext cx="5385816" cy="3139970"/>
          </a:xfrm>
        </p:spPr>
        <p:txBody>
          <a:bodyPr tIns="0" anchor="b" anchorCtr="0">
            <a:noAutofit/>
          </a:bodyPr>
          <a:lstStyle>
            <a:lvl1pPr algn="ctr">
              <a:defRPr sz="4400"/>
            </a:lvl1pPr>
          </a:lstStyle>
          <a:p>
            <a:r>
              <a:rPr lang="en-US" dirty="0"/>
              <a:t>Click to add title</a:t>
            </a:r>
          </a:p>
        </p:txBody>
      </p:sp>
      <p:sp>
        <p:nvSpPr>
          <p:cNvPr id="3" name="Subtitle 2"/>
          <p:cNvSpPr>
            <a:spLocks noGrp="1"/>
          </p:cNvSpPr>
          <p:nvPr>
            <p:ph type="subTitle" idx="1" hasCustomPrompt="1"/>
          </p:nvPr>
        </p:nvSpPr>
        <p:spPr>
          <a:xfrm>
            <a:off x="4349496" y="3255267"/>
            <a:ext cx="3493008" cy="1644724"/>
          </a:xfrm>
        </p:spPr>
        <p:txBody>
          <a:bodyPr lIns="0" tIns="0" rIns="0" bIns="0" anchor="ctr" anchorCtr="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hasCustomPrompt="1"/>
          </p:nvPr>
        </p:nvSpPr>
        <p:spPr>
          <a:xfrm>
            <a:off x="758952" y="701702"/>
            <a:ext cx="10671048" cy="1444351"/>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lvl1pPr>
              <a:defRPr>
                <a:latin typeface="+mn-lt"/>
              </a:defRPr>
            </a:lvl1pPr>
          </a:lstStyle>
          <a:p>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7" name="Oval 6">
            <a:extLst>
              <a:ext uri="{FF2B5EF4-FFF2-40B4-BE49-F238E27FC236}">
                <a16:creationId xmlns:a16="http://schemas.microsoft.com/office/drawing/2014/main" id="{5C32B254-F115-AAF3-09C2-B631F5CDC4C7}"/>
              </a:ext>
              <a:ext uri="{C183D7F6-B498-43B3-948B-1728B52AA6E4}">
                <adec:decorative xmlns:adec="http://schemas.microsoft.com/office/drawing/2017/decorative" val="1"/>
              </a:ext>
            </a:extLst>
          </p:cNvPr>
          <p:cNvSpPr>
            <a:spLocks noChangeAspect="1"/>
          </p:cNvSpPr>
          <p:nvPr userDrawn="1"/>
        </p:nvSpPr>
        <p:spPr>
          <a:xfrm>
            <a:off x="1329989" y="2370268"/>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hasCustomPrompt="1"/>
          </p:nvPr>
        </p:nvSpPr>
        <p:spPr>
          <a:xfrm>
            <a:off x="1339134"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hasCustomPrompt="1"/>
          </p:nvPr>
        </p:nvSpPr>
        <p:spPr>
          <a:xfrm>
            <a:off x="685338"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1598 h 2826771"/>
              <a:gd name="connsiteX1" fmla="*/ 646257 w 2011680"/>
              <a:gd name="connsiteY1" fmla="*/ 0 h 2826771"/>
              <a:gd name="connsiteX2" fmla="*/ 2011680 w 2011680"/>
              <a:gd name="connsiteY2" fmla="*/ 1598 h 2826771"/>
              <a:gd name="connsiteX3" fmla="*/ 2011680 w 2011680"/>
              <a:gd name="connsiteY3" fmla="*/ 2826771 h 2826771"/>
              <a:gd name="connsiteX4" fmla="*/ 0 w 2011680"/>
              <a:gd name="connsiteY4" fmla="*/ 2826771 h 2826771"/>
              <a:gd name="connsiteX5" fmla="*/ 0 w 2011680"/>
              <a:gd name="connsiteY5" fmla="*/ 1598 h 2826771"/>
              <a:gd name="connsiteX0" fmla="*/ 0 w 2011680"/>
              <a:gd name="connsiteY0" fmla="*/ 1598 h 2826771"/>
              <a:gd name="connsiteX1" fmla="*/ 646257 w 2011680"/>
              <a:gd name="connsiteY1" fmla="*/ 0 h 2826771"/>
              <a:gd name="connsiteX2" fmla="*/ 1358727 w 2011680"/>
              <a:gd name="connsiteY2" fmla="*/ 0 h 2826771"/>
              <a:gd name="connsiteX3" fmla="*/ 2011680 w 2011680"/>
              <a:gd name="connsiteY3" fmla="*/ 1598 h 2826771"/>
              <a:gd name="connsiteX4" fmla="*/ 2011680 w 2011680"/>
              <a:gd name="connsiteY4" fmla="*/ 2826771 h 2826771"/>
              <a:gd name="connsiteX5" fmla="*/ 0 w 2011680"/>
              <a:gd name="connsiteY5" fmla="*/ 2826771 h 2826771"/>
              <a:gd name="connsiteX6" fmla="*/ 0 w 2011680"/>
              <a:gd name="connsiteY6" fmla="*/ 1598 h 2826771"/>
              <a:gd name="connsiteX0" fmla="*/ 0 w 2011680"/>
              <a:gd name="connsiteY0" fmla="*/ 1598 h 2826771"/>
              <a:gd name="connsiteX1" fmla="*/ 646257 w 2011680"/>
              <a:gd name="connsiteY1" fmla="*/ 0 h 2826771"/>
              <a:gd name="connsiteX2" fmla="*/ 1010112 w 2011680"/>
              <a:gd name="connsiteY2" fmla="*/ 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6771">
                <a:moveTo>
                  <a:pt x="0" y="1598"/>
                </a:moveTo>
                <a:lnTo>
                  <a:pt x="646257" y="0"/>
                </a:lnTo>
                <a:cubicBezTo>
                  <a:pt x="699597" y="218440"/>
                  <a:pt x="783417" y="292100"/>
                  <a:pt x="1012017" y="335280"/>
                </a:cubicBezTo>
                <a:cubicBezTo>
                  <a:pt x="1289512" y="299720"/>
                  <a:pt x="1340312" y="106045"/>
                  <a:pt x="1358727" y="0"/>
                </a:cubicBezTo>
                <a:lnTo>
                  <a:pt x="2011680" y="1598"/>
                </a:lnTo>
                <a:lnTo>
                  <a:pt x="2011680" y="2826771"/>
                </a:lnTo>
                <a:lnTo>
                  <a:pt x="0" y="2826771"/>
                </a:lnTo>
                <a:lnTo>
                  <a:pt x="0" y="1598"/>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16" name="Rectangle 15">
            <a:extLst>
              <a:ext uri="{FF2B5EF4-FFF2-40B4-BE49-F238E27FC236}">
                <a16:creationId xmlns:a16="http://schemas.microsoft.com/office/drawing/2014/main" id="{B950ED98-B5D1-206C-403F-FA954F9D2CFF}"/>
              </a:ext>
              <a:ext uri="{C183D7F6-B498-43B3-948B-1728B52AA6E4}">
                <adec:decorative xmlns:adec="http://schemas.microsoft.com/office/drawing/2017/decorative" val="1"/>
              </a:ext>
            </a:extLst>
          </p:cNvPr>
          <p:cNvSpPr/>
          <p:nvPr userDrawn="1"/>
        </p:nvSpPr>
        <p:spPr>
          <a:xfrm>
            <a:off x="685338"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hasCustomPrompt="1"/>
          </p:nvPr>
        </p:nvSpPr>
        <p:spPr>
          <a:xfrm>
            <a:off x="731058"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8" name="Oval 7">
            <a:extLst>
              <a:ext uri="{FF2B5EF4-FFF2-40B4-BE49-F238E27FC236}">
                <a16:creationId xmlns:a16="http://schemas.microsoft.com/office/drawing/2014/main" id="{B2485599-A799-0E8C-D368-451B9DE022B2}"/>
              </a:ext>
              <a:ext uri="{C183D7F6-B498-43B3-948B-1728B52AA6E4}">
                <adec:decorative xmlns:adec="http://schemas.microsoft.com/office/drawing/2017/decorative" val="1"/>
              </a:ext>
            </a:extLst>
          </p:cNvPr>
          <p:cNvSpPr>
            <a:spLocks noChangeAspect="1"/>
          </p:cNvSpPr>
          <p:nvPr userDrawn="1"/>
        </p:nvSpPr>
        <p:spPr>
          <a:xfrm>
            <a:off x="3545563" y="2373190"/>
            <a:ext cx="722376" cy="722376"/>
          </a:xfrm>
          <a:prstGeom prst="ellipse">
            <a:avLst/>
          </a:prstGeom>
          <a:noFill/>
          <a:ln w="254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hasCustomPrompt="1"/>
          </p:nvPr>
        </p:nvSpPr>
        <p:spPr>
          <a:xfrm>
            <a:off x="3554707" y="2379412"/>
            <a:ext cx="704088" cy="704088"/>
          </a:xfrm>
          <a:prstGeom prst="ellipse">
            <a:avLst/>
          </a:prstGeom>
          <a:solidFill>
            <a:schemeClr val="accent3"/>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hasCustomPrompt="1"/>
          </p:nvPr>
        </p:nvSpPr>
        <p:spPr>
          <a:xfrm>
            <a:off x="2900910" y="2756536"/>
            <a:ext cx="2011680" cy="2828676"/>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4646 h 2829819"/>
              <a:gd name="connsiteX1" fmla="*/ 994434 w 2011680"/>
              <a:gd name="connsiteY1" fmla="*/ 0 h 2829819"/>
              <a:gd name="connsiteX2" fmla="*/ 2011680 w 2011680"/>
              <a:gd name="connsiteY2" fmla="*/ 4646 h 2829819"/>
              <a:gd name="connsiteX3" fmla="*/ 2011680 w 2011680"/>
              <a:gd name="connsiteY3" fmla="*/ 2829819 h 2829819"/>
              <a:gd name="connsiteX4" fmla="*/ 0 w 2011680"/>
              <a:gd name="connsiteY4" fmla="*/ 2829819 h 2829819"/>
              <a:gd name="connsiteX5" fmla="*/ 0 w 2011680"/>
              <a:gd name="connsiteY5" fmla="*/ 4646 h 2829819"/>
              <a:gd name="connsiteX0" fmla="*/ 0 w 2011680"/>
              <a:gd name="connsiteY0" fmla="*/ 4646 h 2829819"/>
              <a:gd name="connsiteX1" fmla="*/ 994434 w 2011680"/>
              <a:gd name="connsiteY1" fmla="*/ 0 h 2829819"/>
              <a:gd name="connsiteX2" fmla="*/ 2011680 w 2011680"/>
              <a:gd name="connsiteY2" fmla="*/ 4646 h 2829819"/>
              <a:gd name="connsiteX3" fmla="*/ 2011680 w 2011680"/>
              <a:gd name="connsiteY3" fmla="*/ 2829819 h 2829819"/>
              <a:gd name="connsiteX4" fmla="*/ 0 w 2011680"/>
              <a:gd name="connsiteY4" fmla="*/ 2829819 h 2829819"/>
              <a:gd name="connsiteX5" fmla="*/ 0 w 2011680"/>
              <a:gd name="connsiteY5" fmla="*/ 4646 h 2829819"/>
              <a:gd name="connsiteX0" fmla="*/ 0 w 2011680"/>
              <a:gd name="connsiteY0" fmla="*/ 4646 h 2829819"/>
              <a:gd name="connsiteX1" fmla="*/ 994434 w 2011680"/>
              <a:gd name="connsiteY1" fmla="*/ 0 h 2829819"/>
              <a:gd name="connsiteX2" fmla="*/ 2011680 w 2011680"/>
              <a:gd name="connsiteY2" fmla="*/ 4646 h 2829819"/>
              <a:gd name="connsiteX3" fmla="*/ 2011680 w 2011680"/>
              <a:gd name="connsiteY3" fmla="*/ 2829819 h 2829819"/>
              <a:gd name="connsiteX4" fmla="*/ 0 w 2011680"/>
              <a:gd name="connsiteY4" fmla="*/ 2829819 h 2829819"/>
              <a:gd name="connsiteX5" fmla="*/ 0 w 2011680"/>
              <a:gd name="connsiteY5" fmla="*/ 4646 h 2829819"/>
              <a:gd name="connsiteX0" fmla="*/ 0 w 2011680"/>
              <a:gd name="connsiteY0" fmla="*/ 4646 h 2829819"/>
              <a:gd name="connsiteX1" fmla="*/ 994434 w 2011680"/>
              <a:gd name="connsiteY1" fmla="*/ 0 h 2829819"/>
              <a:gd name="connsiteX2" fmla="*/ 1362480 w 2011680"/>
              <a:gd name="connsiteY2" fmla="*/ 3048 h 2829819"/>
              <a:gd name="connsiteX3" fmla="*/ 2011680 w 2011680"/>
              <a:gd name="connsiteY3" fmla="*/ 4646 h 2829819"/>
              <a:gd name="connsiteX4" fmla="*/ 2011680 w 2011680"/>
              <a:gd name="connsiteY4" fmla="*/ 2829819 h 2829819"/>
              <a:gd name="connsiteX5" fmla="*/ 0 w 2011680"/>
              <a:gd name="connsiteY5" fmla="*/ 2829819 h 2829819"/>
              <a:gd name="connsiteX6" fmla="*/ 0 w 2011680"/>
              <a:gd name="connsiteY6" fmla="*/ 4646 h 2829819"/>
              <a:gd name="connsiteX0" fmla="*/ 0 w 2011680"/>
              <a:gd name="connsiteY0" fmla="*/ 4646 h 2829819"/>
              <a:gd name="connsiteX1" fmla="*/ 651915 w 2011680"/>
              <a:gd name="connsiteY1" fmla="*/ 1143 h 2829819"/>
              <a:gd name="connsiteX2" fmla="*/ 994434 w 2011680"/>
              <a:gd name="connsiteY2" fmla="*/ 0 h 2829819"/>
              <a:gd name="connsiteX3" fmla="*/ 1362480 w 2011680"/>
              <a:gd name="connsiteY3" fmla="*/ 3048 h 2829819"/>
              <a:gd name="connsiteX4" fmla="*/ 2011680 w 2011680"/>
              <a:gd name="connsiteY4" fmla="*/ 4646 h 2829819"/>
              <a:gd name="connsiteX5" fmla="*/ 2011680 w 2011680"/>
              <a:gd name="connsiteY5" fmla="*/ 2829819 h 2829819"/>
              <a:gd name="connsiteX6" fmla="*/ 0 w 2011680"/>
              <a:gd name="connsiteY6" fmla="*/ 2829819 h 2829819"/>
              <a:gd name="connsiteX7" fmla="*/ 0 w 2011680"/>
              <a:gd name="connsiteY7" fmla="*/ 4646 h 2829819"/>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8676">
                <a:moveTo>
                  <a:pt x="0" y="3503"/>
                </a:moveTo>
                <a:lnTo>
                  <a:pt x="651915" y="0"/>
                </a:lnTo>
                <a:cubicBezTo>
                  <a:pt x="665123" y="83439"/>
                  <a:pt x="720241" y="317373"/>
                  <a:pt x="1005864" y="336042"/>
                </a:cubicBezTo>
                <a:cubicBezTo>
                  <a:pt x="1248561" y="340868"/>
                  <a:pt x="1359813" y="80899"/>
                  <a:pt x="1362480" y="1905"/>
                </a:cubicBezTo>
                <a:lnTo>
                  <a:pt x="2011680" y="3503"/>
                </a:lnTo>
                <a:lnTo>
                  <a:pt x="2011680" y="2828676"/>
                </a:lnTo>
                <a:lnTo>
                  <a:pt x="0" y="2828676"/>
                </a:lnTo>
                <a:lnTo>
                  <a:pt x="0" y="3503"/>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18" name="Rectangle 17">
            <a:extLst>
              <a:ext uri="{FF2B5EF4-FFF2-40B4-BE49-F238E27FC236}">
                <a16:creationId xmlns:a16="http://schemas.microsoft.com/office/drawing/2014/main" id="{0E8643CE-01D9-3E5E-15F6-20689F775F15}"/>
              </a:ext>
              <a:ext uri="{C183D7F6-B498-43B3-948B-1728B52AA6E4}">
                <adec:decorative xmlns:adec="http://schemas.microsoft.com/office/drawing/2017/decorative" val="1"/>
              </a:ext>
            </a:extLst>
          </p:cNvPr>
          <p:cNvSpPr/>
          <p:nvPr userDrawn="1"/>
        </p:nvSpPr>
        <p:spPr>
          <a:xfrm>
            <a:off x="2900911" y="4064834"/>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hasCustomPrompt="1"/>
          </p:nvPr>
        </p:nvSpPr>
        <p:spPr>
          <a:xfrm>
            <a:off x="2946630"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9" name="Oval 8">
            <a:extLst>
              <a:ext uri="{FF2B5EF4-FFF2-40B4-BE49-F238E27FC236}">
                <a16:creationId xmlns:a16="http://schemas.microsoft.com/office/drawing/2014/main" id="{944D3449-0EF5-D439-CC36-5C761D35D494}"/>
              </a:ext>
              <a:ext uri="{C183D7F6-B498-43B3-948B-1728B52AA6E4}">
                <adec:decorative xmlns:adec="http://schemas.microsoft.com/office/drawing/2017/decorative" val="1"/>
              </a:ext>
            </a:extLst>
          </p:cNvPr>
          <p:cNvSpPr>
            <a:spLocks noChangeAspect="1"/>
          </p:cNvSpPr>
          <p:nvPr userDrawn="1"/>
        </p:nvSpPr>
        <p:spPr>
          <a:xfrm>
            <a:off x="5761135" y="2373190"/>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hasCustomPrompt="1"/>
          </p:nvPr>
        </p:nvSpPr>
        <p:spPr>
          <a:xfrm>
            <a:off x="5770280"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hasCustomPrompt="1"/>
          </p:nvPr>
        </p:nvSpPr>
        <p:spPr>
          <a:xfrm>
            <a:off x="5116484" y="2756535"/>
            <a:ext cx="2011680" cy="2828676"/>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1598 h 2826771"/>
              <a:gd name="connsiteX1" fmla="*/ 649951 w 2011680"/>
              <a:gd name="connsiteY1" fmla="*/ 0 h 2826771"/>
              <a:gd name="connsiteX2" fmla="*/ 2011680 w 2011680"/>
              <a:gd name="connsiteY2" fmla="*/ 1598 h 2826771"/>
              <a:gd name="connsiteX3" fmla="*/ 2011680 w 2011680"/>
              <a:gd name="connsiteY3" fmla="*/ 2826771 h 2826771"/>
              <a:gd name="connsiteX4" fmla="*/ 0 w 2011680"/>
              <a:gd name="connsiteY4" fmla="*/ 2826771 h 2826771"/>
              <a:gd name="connsiteX5" fmla="*/ 0 w 2011680"/>
              <a:gd name="connsiteY5" fmla="*/ 1598 h 2826771"/>
              <a:gd name="connsiteX0" fmla="*/ 0 w 2011680"/>
              <a:gd name="connsiteY0" fmla="*/ 3503 h 2828676"/>
              <a:gd name="connsiteX1" fmla="*/ 649951 w 2011680"/>
              <a:gd name="connsiteY1" fmla="*/ 1905 h 2828676"/>
              <a:gd name="connsiteX2" fmla="*/ 1358611 w 2011680"/>
              <a:gd name="connsiteY2" fmla="*/ 0 h 2828676"/>
              <a:gd name="connsiteX3" fmla="*/ 2011680 w 2011680"/>
              <a:gd name="connsiteY3" fmla="*/ 3503 h 2828676"/>
              <a:gd name="connsiteX4" fmla="*/ 2011680 w 2011680"/>
              <a:gd name="connsiteY4" fmla="*/ 2828676 h 2828676"/>
              <a:gd name="connsiteX5" fmla="*/ 0 w 2011680"/>
              <a:gd name="connsiteY5" fmla="*/ 2828676 h 2828676"/>
              <a:gd name="connsiteX6" fmla="*/ 0 w 2011680"/>
              <a:gd name="connsiteY6" fmla="*/ 3503 h 2828676"/>
              <a:gd name="connsiteX0" fmla="*/ 0 w 2011680"/>
              <a:gd name="connsiteY0" fmla="*/ 3503 h 2828676"/>
              <a:gd name="connsiteX1" fmla="*/ 649951 w 2011680"/>
              <a:gd name="connsiteY1" fmla="*/ 1905 h 2828676"/>
              <a:gd name="connsiteX2" fmla="*/ 1006186 w 2011680"/>
              <a:gd name="connsiteY2" fmla="*/ 0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8676">
                <a:moveTo>
                  <a:pt x="0" y="3503"/>
                </a:moveTo>
                <a:lnTo>
                  <a:pt x="649951" y="1905"/>
                </a:lnTo>
                <a:cubicBezTo>
                  <a:pt x="676621" y="123825"/>
                  <a:pt x="743296" y="316230"/>
                  <a:pt x="1009996" y="333375"/>
                </a:cubicBezTo>
                <a:cubicBezTo>
                  <a:pt x="1261456" y="319405"/>
                  <a:pt x="1349086" y="114935"/>
                  <a:pt x="1358611" y="0"/>
                </a:cubicBezTo>
                <a:lnTo>
                  <a:pt x="2011680" y="3503"/>
                </a:lnTo>
                <a:lnTo>
                  <a:pt x="2011680" y="2828676"/>
                </a:lnTo>
                <a:lnTo>
                  <a:pt x="0" y="2828676"/>
                </a:lnTo>
                <a:lnTo>
                  <a:pt x="0" y="3503"/>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0" name="Rectangle 19">
            <a:extLst>
              <a:ext uri="{FF2B5EF4-FFF2-40B4-BE49-F238E27FC236}">
                <a16:creationId xmlns:a16="http://schemas.microsoft.com/office/drawing/2014/main" id="{5AF82DDD-EDEC-7D87-F43A-113C5E4A4FE7}"/>
              </a:ext>
              <a:ext uri="{C183D7F6-B498-43B3-948B-1728B52AA6E4}">
                <adec:decorative xmlns:adec="http://schemas.microsoft.com/office/drawing/2017/decorative" val="1"/>
              </a:ext>
            </a:extLst>
          </p:cNvPr>
          <p:cNvSpPr/>
          <p:nvPr userDrawn="1"/>
        </p:nvSpPr>
        <p:spPr>
          <a:xfrm>
            <a:off x="5116484"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hasCustomPrompt="1"/>
          </p:nvPr>
        </p:nvSpPr>
        <p:spPr>
          <a:xfrm>
            <a:off x="5162204"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10" name="Oval 9">
            <a:extLst>
              <a:ext uri="{FF2B5EF4-FFF2-40B4-BE49-F238E27FC236}">
                <a16:creationId xmlns:a16="http://schemas.microsoft.com/office/drawing/2014/main" id="{476F2D13-53B7-CE37-EA90-449A726B8A73}"/>
              </a:ext>
              <a:ext uri="{C183D7F6-B498-43B3-948B-1728B52AA6E4}">
                <adec:decorative xmlns:adec="http://schemas.microsoft.com/office/drawing/2017/decorative" val="1"/>
              </a:ext>
            </a:extLst>
          </p:cNvPr>
          <p:cNvSpPr>
            <a:spLocks noChangeAspect="1"/>
          </p:cNvSpPr>
          <p:nvPr userDrawn="1"/>
        </p:nvSpPr>
        <p:spPr>
          <a:xfrm>
            <a:off x="7976707" y="2373190"/>
            <a:ext cx="722376" cy="722376"/>
          </a:xfrm>
          <a:prstGeom prst="ellipse">
            <a:avLst/>
          </a:prstGeom>
          <a:noFill/>
          <a:ln w="254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hasCustomPrompt="1"/>
          </p:nvPr>
        </p:nvSpPr>
        <p:spPr>
          <a:xfrm>
            <a:off x="7985853" y="2379412"/>
            <a:ext cx="704088" cy="704088"/>
          </a:xfrm>
          <a:prstGeom prst="ellipse">
            <a:avLst/>
          </a:prstGeom>
          <a:solidFill>
            <a:schemeClr val="accent3"/>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hasCustomPrompt="1"/>
          </p:nvPr>
        </p:nvSpPr>
        <p:spPr>
          <a:xfrm>
            <a:off x="7332057"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1598 h 2826771"/>
              <a:gd name="connsiteX1" fmla="*/ 651163 w 2011680"/>
              <a:gd name="connsiteY1" fmla="*/ 0 h 2826771"/>
              <a:gd name="connsiteX2" fmla="*/ 2011680 w 2011680"/>
              <a:gd name="connsiteY2" fmla="*/ 1598 h 2826771"/>
              <a:gd name="connsiteX3" fmla="*/ 2011680 w 2011680"/>
              <a:gd name="connsiteY3" fmla="*/ 2826771 h 2826771"/>
              <a:gd name="connsiteX4" fmla="*/ 0 w 2011680"/>
              <a:gd name="connsiteY4" fmla="*/ 2826771 h 2826771"/>
              <a:gd name="connsiteX5" fmla="*/ 0 w 2011680"/>
              <a:gd name="connsiteY5" fmla="*/ 1598 h 2826771"/>
              <a:gd name="connsiteX0" fmla="*/ 0 w 2011680"/>
              <a:gd name="connsiteY0" fmla="*/ 1598 h 2826771"/>
              <a:gd name="connsiteX1" fmla="*/ 651163 w 2011680"/>
              <a:gd name="connsiteY1" fmla="*/ 0 h 2826771"/>
              <a:gd name="connsiteX2" fmla="*/ 1357283 w 2011680"/>
              <a:gd name="connsiteY2" fmla="*/ 2540 h 2826771"/>
              <a:gd name="connsiteX3" fmla="*/ 2011680 w 2011680"/>
              <a:gd name="connsiteY3" fmla="*/ 1598 h 2826771"/>
              <a:gd name="connsiteX4" fmla="*/ 2011680 w 2011680"/>
              <a:gd name="connsiteY4" fmla="*/ 2826771 h 2826771"/>
              <a:gd name="connsiteX5" fmla="*/ 0 w 2011680"/>
              <a:gd name="connsiteY5" fmla="*/ 2826771 h 2826771"/>
              <a:gd name="connsiteX6" fmla="*/ 0 w 2011680"/>
              <a:gd name="connsiteY6"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6771">
                <a:moveTo>
                  <a:pt x="0" y="1598"/>
                </a:moveTo>
                <a:lnTo>
                  <a:pt x="651163" y="0"/>
                </a:lnTo>
                <a:cubicBezTo>
                  <a:pt x="681643" y="210820"/>
                  <a:pt x="861983" y="330200"/>
                  <a:pt x="1014383" y="330200"/>
                </a:cubicBezTo>
                <a:cubicBezTo>
                  <a:pt x="1164243" y="312420"/>
                  <a:pt x="1331883" y="218440"/>
                  <a:pt x="1357283" y="2540"/>
                </a:cubicBezTo>
                <a:lnTo>
                  <a:pt x="2011680" y="1598"/>
                </a:lnTo>
                <a:lnTo>
                  <a:pt x="2011680" y="2826771"/>
                </a:lnTo>
                <a:lnTo>
                  <a:pt x="0" y="2826771"/>
                </a:lnTo>
                <a:lnTo>
                  <a:pt x="0" y="1598"/>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4" name="Rectangle 23">
            <a:extLst>
              <a:ext uri="{FF2B5EF4-FFF2-40B4-BE49-F238E27FC236}">
                <a16:creationId xmlns:a16="http://schemas.microsoft.com/office/drawing/2014/main" id="{DC0053FE-E44A-CA97-F782-67FC633E722E}"/>
              </a:ext>
              <a:ext uri="{C183D7F6-B498-43B3-948B-1728B52AA6E4}">
                <adec:decorative xmlns:adec="http://schemas.microsoft.com/office/drawing/2017/decorative" val="1"/>
              </a:ext>
            </a:extLst>
          </p:cNvPr>
          <p:cNvSpPr/>
          <p:nvPr userDrawn="1"/>
        </p:nvSpPr>
        <p:spPr>
          <a:xfrm>
            <a:off x="7332057" y="4064834"/>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hasCustomPrompt="1"/>
          </p:nvPr>
        </p:nvSpPr>
        <p:spPr>
          <a:xfrm>
            <a:off x="7377777"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11" name="Oval 10">
            <a:extLst>
              <a:ext uri="{FF2B5EF4-FFF2-40B4-BE49-F238E27FC236}">
                <a16:creationId xmlns:a16="http://schemas.microsoft.com/office/drawing/2014/main" id="{0288DB6F-1A86-5713-2420-7554D75CB811}"/>
              </a:ext>
              <a:ext uri="{C183D7F6-B498-43B3-948B-1728B52AA6E4}">
                <adec:decorative xmlns:adec="http://schemas.microsoft.com/office/drawing/2017/decorative" val="1"/>
              </a:ext>
            </a:extLst>
          </p:cNvPr>
          <p:cNvSpPr>
            <a:spLocks noChangeAspect="1"/>
          </p:cNvSpPr>
          <p:nvPr userDrawn="1"/>
        </p:nvSpPr>
        <p:spPr>
          <a:xfrm>
            <a:off x="10190018" y="2373190"/>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hasCustomPrompt="1"/>
          </p:nvPr>
        </p:nvSpPr>
        <p:spPr>
          <a:xfrm>
            <a:off x="10201425"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hasCustomPrompt="1"/>
          </p:nvPr>
        </p:nvSpPr>
        <p:spPr>
          <a:xfrm>
            <a:off x="9547629"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0 h 2825173"/>
              <a:gd name="connsiteX1" fmla="*/ 655551 w 2011680"/>
              <a:gd name="connsiteY1" fmla="*/ 942 h 2825173"/>
              <a:gd name="connsiteX2" fmla="*/ 2011680 w 2011680"/>
              <a:gd name="connsiteY2" fmla="*/ 0 h 2825173"/>
              <a:gd name="connsiteX3" fmla="*/ 2011680 w 2011680"/>
              <a:gd name="connsiteY3" fmla="*/ 2825173 h 2825173"/>
              <a:gd name="connsiteX4" fmla="*/ 0 w 2011680"/>
              <a:gd name="connsiteY4" fmla="*/ 2825173 h 2825173"/>
              <a:gd name="connsiteX5" fmla="*/ 0 w 2011680"/>
              <a:gd name="connsiteY5" fmla="*/ 0 h 2825173"/>
              <a:gd name="connsiteX0" fmla="*/ 0 w 2011680"/>
              <a:gd name="connsiteY0" fmla="*/ 1598 h 2826771"/>
              <a:gd name="connsiteX1" fmla="*/ 655551 w 2011680"/>
              <a:gd name="connsiteY1" fmla="*/ 2540 h 2826771"/>
              <a:gd name="connsiteX2" fmla="*/ 1364211 w 2011680"/>
              <a:gd name="connsiteY2" fmla="*/ 0 h 2826771"/>
              <a:gd name="connsiteX3" fmla="*/ 2011680 w 2011680"/>
              <a:gd name="connsiteY3" fmla="*/ 1598 h 2826771"/>
              <a:gd name="connsiteX4" fmla="*/ 2011680 w 2011680"/>
              <a:gd name="connsiteY4" fmla="*/ 2826771 h 2826771"/>
              <a:gd name="connsiteX5" fmla="*/ 0 w 2011680"/>
              <a:gd name="connsiteY5" fmla="*/ 2826771 h 2826771"/>
              <a:gd name="connsiteX6" fmla="*/ 0 w 2011680"/>
              <a:gd name="connsiteY6"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6771">
                <a:moveTo>
                  <a:pt x="0" y="1598"/>
                </a:moveTo>
                <a:lnTo>
                  <a:pt x="655551" y="2540"/>
                </a:lnTo>
                <a:cubicBezTo>
                  <a:pt x="686031" y="198120"/>
                  <a:pt x="833351" y="335280"/>
                  <a:pt x="1016231" y="327660"/>
                </a:cubicBezTo>
                <a:cubicBezTo>
                  <a:pt x="1205884" y="340360"/>
                  <a:pt x="1362518" y="137160"/>
                  <a:pt x="1364211" y="0"/>
                </a:cubicBezTo>
                <a:lnTo>
                  <a:pt x="2011680" y="1598"/>
                </a:lnTo>
                <a:lnTo>
                  <a:pt x="2011680" y="2826771"/>
                </a:lnTo>
                <a:lnTo>
                  <a:pt x="0" y="2826771"/>
                </a:lnTo>
                <a:lnTo>
                  <a:pt x="0" y="1598"/>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2" name="Rectangle 21">
            <a:extLst>
              <a:ext uri="{FF2B5EF4-FFF2-40B4-BE49-F238E27FC236}">
                <a16:creationId xmlns:a16="http://schemas.microsoft.com/office/drawing/2014/main" id="{E47E492E-967F-54B7-55B1-08A5E1C3615B}"/>
              </a:ext>
              <a:ext uri="{C183D7F6-B498-43B3-948B-1728B52AA6E4}">
                <adec:decorative xmlns:adec="http://schemas.microsoft.com/office/drawing/2017/decorative" val="1"/>
              </a:ext>
            </a:extLst>
          </p:cNvPr>
          <p:cNvSpPr/>
          <p:nvPr userDrawn="1"/>
        </p:nvSpPr>
        <p:spPr>
          <a:xfrm>
            <a:off x="9547629"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hasCustomPrompt="1"/>
          </p:nvPr>
        </p:nvSpPr>
        <p:spPr>
          <a:xfrm>
            <a:off x="9593349"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 uri="{C183D7F6-B498-43B3-948B-1728B52AA6E4}">
                <adec:decorative xmlns:adec="http://schemas.microsoft.com/office/drawing/2017/decorative" val="1"/>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758952" y="731520"/>
            <a:ext cx="10671048" cy="2126438"/>
          </a:xfrm>
        </p:spPr>
        <p:txBody>
          <a:bodyPr/>
          <a:lstStyle>
            <a:lvl1pPr>
              <a:lnSpc>
                <a:spcPct val="100000"/>
              </a:lnSpc>
              <a:defRPr>
                <a:solidFill>
                  <a:schemeClr val="accent6"/>
                </a:solidFill>
              </a:defRPr>
            </a:lvl1pPr>
          </a:lstStyle>
          <a:p>
            <a:r>
              <a:rPr lang="en-US" dirty="0"/>
              <a:t>Click to add title</a:t>
            </a:r>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cxnSp>
        <p:nvCxnSpPr>
          <p:cNvPr id="42" name="Straight Connector 41">
            <a:extLst>
              <a:ext uri="{FF2B5EF4-FFF2-40B4-BE49-F238E27FC236}">
                <a16:creationId xmlns:a16="http://schemas.microsoft.com/office/drawing/2014/main" id="{E6BE61D7-B0A3-902B-4F58-727982880EF5}"/>
              </a:ext>
              <a:ext uri="{C183D7F6-B498-43B3-948B-1728B52AA6E4}">
                <adec:decorative xmlns:adec="http://schemas.microsoft.com/office/drawing/2017/decorative" val="1"/>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835B4623-C6B7-83B6-05A1-17D69EA8DAB1}"/>
              </a:ext>
              <a:ext uri="{C183D7F6-B498-43B3-948B-1728B52AA6E4}">
                <adec:decorative xmlns:adec="http://schemas.microsoft.com/office/drawing/2017/decorative" val="1"/>
              </a:ext>
            </a:extLst>
          </p:cNvPr>
          <p:cNvSpPr/>
          <p:nvPr userDrawn="1"/>
        </p:nvSpPr>
        <p:spPr>
          <a:xfrm rot="16200000">
            <a:off x="1669440"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7C16B48C-2241-2A09-2A32-FB55BCFD6524}"/>
              </a:ext>
              <a:ext uri="{C183D7F6-B498-43B3-948B-1728B52AA6E4}">
                <adec:decorative xmlns:adec="http://schemas.microsoft.com/office/drawing/2017/decorative" val="1"/>
              </a:ext>
            </a:extLst>
          </p:cNvPr>
          <p:cNvSpPr/>
          <p:nvPr userDrawn="1"/>
        </p:nvSpPr>
        <p:spPr>
          <a:xfrm rot="16200000">
            <a:off x="3881150"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3DC7B0C-730B-4FE8-3BFD-D787B1950638}"/>
              </a:ext>
              <a:ext uri="{C183D7F6-B498-43B3-948B-1728B52AA6E4}">
                <adec:decorative xmlns:adec="http://schemas.microsoft.com/office/drawing/2017/decorative" val="1"/>
              </a:ext>
            </a:extLst>
          </p:cNvPr>
          <p:cNvSpPr/>
          <p:nvPr userDrawn="1"/>
        </p:nvSpPr>
        <p:spPr>
          <a:xfrm rot="16200000">
            <a:off x="6045016"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47B2BF2-C193-18BC-3798-C9611C4182C4}"/>
              </a:ext>
              <a:ext uri="{C183D7F6-B498-43B3-948B-1728B52AA6E4}">
                <adec:decorative xmlns:adec="http://schemas.microsoft.com/office/drawing/2017/decorative" val="1"/>
              </a:ext>
            </a:extLst>
          </p:cNvPr>
          <p:cNvSpPr/>
          <p:nvPr userDrawn="1"/>
        </p:nvSpPr>
        <p:spPr>
          <a:xfrm rot="16200000">
            <a:off x="8264631"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A8E087E-B71E-C8CE-2C40-B3EACA40D29C}"/>
              </a:ext>
              <a:ext uri="{C183D7F6-B498-43B3-948B-1728B52AA6E4}">
                <adec:decorative xmlns:adec="http://schemas.microsoft.com/office/drawing/2017/decorative" val="1"/>
              </a:ext>
            </a:extLst>
          </p:cNvPr>
          <p:cNvSpPr/>
          <p:nvPr userDrawn="1"/>
        </p:nvSpPr>
        <p:spPr>
          <a:xfrm rot="16200000">
            <a:off x="10475505"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hasCustomPrompt="1"/>
          </p:nvPr>
        </p:nvSpPr>
        <p:spPr>
          <a:xfrm>
            <a:off x="685338"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hasCustomPrompt="1"/>
          </p:nvPr>
        </p:nvSpPr>
        <p:spPr>
          <a:xfrm>
            <a:off x="2900911"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hasCustomPrompt="1"/>
          </p:nvPr>
        </p:nvSpPr>
        <p:spPr>
          <a:xfrm>
            <a:off x="5116484"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hasCustomPrompt="1"/>
          </p:nvPr>
        </p:nvSpPr>
        <p:spPr>
          <a:xfrm>
            <a:off x="7332057"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hasCustomPrompt="1"/>
          </p:nvPr>
        </p:nvSpPr>
        <p:spPr>
          <a:xfrm>
            <a:off x="9547629"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3986784" y="701702"/>
            <a:ext cx="7439243" cy="1309978"/>
          </a:xfrm>
        </p:spPr>
        <p:txBody>
          <a:bodyPr>
            <a:noAutofit/>
          </a:bodyPr>
          <a:lstStyle>
            <a:lvl1pPr algn="l">
              <a:lnSpc>
                <a:spcPct val="100000"/>
              </a:lnSpc>
              <a:defRPr/>
            </a:lvl1pPr>
          </a:lstStyle>
          <a:p>
            <a:r>
              <a:rPr lang="en-US" dirty="0"/>
              <a:t>Click to add title</a:t>
            </a:r>
          </a:p>
        </p:txBody>
      </p:sp>
      <p:sp>
        <p:nvSpPr>
          <p:cNvPr id="9" name="Slide Number Placeholder 8"/>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hasCustomPrompt="1"/>
          </p:nvPr>
        </p:nvSpPr>
        <p:spPr>
          <a:xfrm>
            <a:off x="3986784" y="2071314"/>
            <a:ext cx="3813048" cy="730504"/>
          </a:xfrm>
        </p:spPr>
        <p:txBody>
          <a:bodyPr anchor="ctr" anchorCtr="0">
            <a:noAutofit/>
          </a:bodyPr>
          <a:lstStyle>
            <a:lvl1pPr marL="0" indent="0">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p:cNvSpPr>
            <a:spLocks noGrp="1"/>
          </p:cNvSpPr>
          <p:nvPr>
            <p:ph sz="half" idx="2" hasCustomPrompt="1"/>
          </p:nvPr>
        </p:nvSpPr>
        <p:spPr>
          <a:xfrm>
            <a:off x="3986784" y="2877312"/>
            <a:ext cx="3803992"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hasCustomPrompt="1"/>
          </p:nvPr>
        </p:nvSpPr>
        <p:spPr>
          <a:xfrm>
            <a:off x="7857877" y="2071314"/>
            <a:ext cx="3568150" cy="730504"/>
          </a:xfrm>
        </p:spPr>
        <p:txBody>
          <a:bodyPr anchor="ctr" anchorCtr="0">
            <a:noAutofit/>
          </a:bodyPr>
          <a:lstStyle>
            <a:lvl1pPr marL="0" indent="0">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 name="Content Placeholder 5"/>
          <p:cNvSpPr>
            <a:spLocks noGrp="1"/>
          </p:cNvSpPr>
          <p:nvPr>
            <p:ph sz="quarter" idx="4" hasCustomPrompt="1"/>
          </p:nvPr>
        </p:nvSpPr>
        <p:spPr>
          <a:xfrm>
            <a:off x="7857877" y="2877312"/>
            <a:ext cx="3568150"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hasCustomPrompt="1"/>
          </p:nvPr>
        </p:nvSpPr>
        <p:spPr>
          <a:xfrm>
            <a:off x="758952" y="741458"/>
            <a:ext cx="10671048" cy="1459858"/>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lvl1pPr>
              <a:defRPr>
                <a:latin typeface="+mn-lt"/>
              </a:defRPr>
            </a:lvl1pPr>
          </a:lstStyle>
          <a:p>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hasCustomPrompt="1"/>
          </p:nvPr>
        </p:nvSpPr>
        <p:spPr>
          <a:xfrm>
            <a:off x="1911096" y="2407653"/>
            <a:ext cx="932688" cy="932688"/>
          </a:xfrm>
          <a:prstGeom prst="ellipse">
            <a:avLst/>
          </a:prstGeom>
          <a:solidFill>
            <a:schemeClr val="accent3"/>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hasCustomPrompt="1"/>
          </p:nvPr>
        </p:nvSpPr>
        <p:spPr>
          <a:xfrm>
            <a:off x="713232" y="2885439"/>
            <a:ext cx="3328416" cy="356386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6845 h 3563861"/>
              <a:gd name="connsiteX1" fmla="*/ 1191768 w 3328416"/>
              <a:gd name="connsiteY1" fmla="*/ 0 h 3563861"/>
              <a:gd name="connsiteX2" fmla="*/ 3328416 w 3328416"/>
              <a:gd name="connsiteY2" fmla="*/ 6845 h 3563861"/>
              <a:gd name="connsiteX3" fmla="*/ 3328416 w 3328416"/>
              <a:gd name="connsiteY3" fmla="*/ 3563861 h 3563861"/>
              <a:gd name="connsiteX4" fmla="*/ 0 w 3328416"/>
              <a:gd name="connsiteY4" fmla="*/ 3563861 h 3563861"/>
              <a:gd name="connsiteX5" fmla="*/ 0 w 3328416"/>
              <a:gd name="connsiteY5"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63861">
                <a:moveTo>
                  <a:pt x="0" y="6845"/>
                </a:moveTo>
                <a:lnTo>
                  <a:pt x="1191768" y="0"/>
                </a:lnTo>
                <a:cubicBezTo>
                  <a:pt x="1278636" y="383458"/>
                  <a:pt x="1523661" y="452121"/>
                  <a:pt x="1679448" y="452121"/>
                </a:cubicBezTo>
                <a:cubicBezTo>
                  <a:pt x="1835235" y="452121"/>
                  <a:pt x="2146300" y="265349"/>
                  <a:pt x="2126488" y="1"/>
                </a:cubicBezTo>
                <a:lnTo>
                  <a:pt x="3328416" y="6845"/>
                </a:lnTo>
                <a:lnTo>
                  <a:pt x="3328416" y="3563861"/>
                </a:lnTo>
                <a:lnTo>
                  <a:pt x="0" y="3563861"/>
                </a:lnTo>
                <a:lnTo>
                  <a:pt x="0" y="6845"/>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hasCustomPrompt="1"/>
          </p:nvPr>
        </p:nvSpPr>
        <p:spPr>
          <a:xfrm>
            <a:off x="992124" y="4099293"/>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dirty="0"/>
              <a:t>Click to add text</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hasCustomPrompt="1"/>
          </p:nvPr>
        </p:nvSpPr>
        <p:spPr>
          <a:xfrm>
            <a:off x="5641848" y="2407653"/>
            <a:ext cx="932688" cy="932688"/>
          </a:xfrm>
          <a:prstGeom prst="ellipse">
            <a:avLst/>
          </a:prstGeom>
          <a:solidFill>
            <a:schemeClr val="accent1"/>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hasCustomPrompt="1"/>
          </p:nvPr>
        </p:nvSpPr>
        <p:spPr>
          <a:xfrm>
            <a:off x="4443984" y="2890519"/>
            <a:ext cx="3328416" cy="355878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1765 h 3558781"/>
              <a:gd name="connsiteX1" fmla="*/ 1189736 w 3328416"/>
              <a:gd name="connsiteY1" fmla="*/ 0 h 3558781"/>
              <a:gd name="connsiteX2" fmla="*/ 3328416 w 3328416"/>
              <a:gd name="connsiteY2" fmla="*/ 1765 h 3558781"/>
              <a:gd name="connsiteX3" fmla="*/ 3328416 w 3328416"/>
              <a:gd name="connsiteY3" fmla="*/ 3558781 h 3558781"/>
              <a:gd name="connsiteX4" fmla="*/ 0 w 3328416"/>
              <a:gd name="connsiteY4" fmla="*/ 3558781 h 3558781"/>
              <a:gd name="connsiteX5" fmla="*/ 0 w 3328416"/>
              <a:gd name="connsiteY5" fmla="*/ 1765 h 3558781"/>
              <a:gd name="connsiteX0" fmla="*/ 0 w 3328416"/>
              <a:gd name="connsiteY0" fmla="*/ 1765 h 3558781"/>
              <a:gd name="connsiteX1" fmla="*/ 1189736 w 3328416"/>
              <a:gd name="connsiteY1" fmla="*/ 0 h 3558781"/>
              <a:gd name="connsiteX2" fmla="*/ 2134616 w 3328416"/>
              <a:gd name="connsiteY2" fmla="*/ 1 h 3558781"/>
              <a:gd name="connsiteX3" fmla="*/ 3328416 w 3328416"/>
              <a:gd name="connsiteY3" fmla="*/ 1765 h 3558781"/>
              <a:gd name="connsiteX4" fmla="*/ 3328416 w 3328416"/>
              <a:gd name="connsiteY4" fmla="*/ 3558781 h 3558781"/>
              <a:gd name="connsiteX5" fmla="*/ 0 w 3328416"/>
              <a:gd name="connsiteY5" fmla="*/ 3558781 h 3558781"/>
              <a:gd name="connsiteX6" fmla="*/ 0 w 3328416"/>
              <a:gd name="connsiteY6" fmla="*/ 1765 h 3558781"/>
              <a:gd name="connsiteX0" fmla="*/ 0 w 3328416"/>
              <a:gd name="connsiteY0" fmla="*/ 1765 h 3558781"/>
              <a:gd name="connsiteX1" fmla="*/ 1189736 w 3328416"/>
              <a:gd name="connsiteY1" fmla="*/ 0 h 3558781"/>
              <a:gd name="connsiteX2" fmla="*/ 1672336 w 3328416"/>
              <a:gd name="connsiteY2" fmla="*/ 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58781">
                <a:moveTo>
                  <a:pt x="0" y="1765"/>
                </a:moveTo>
                <a:lnTo>
                  <a:pt x="1189736" y="0"/>
                </a:lnTo>
                <a:cubicBezTo>
                  <a:pt x="1213443" y="191770"/>
                  <a:pt x="1332399" y="417831"/>
                  <a:pt x="1672336" y="461011"/>
                </a:cubicBezTo>
                <a:cubicBezTo>
                  <a:pt x="2024549" y="425451"/>
                  <a:pt x="2136733" y="127001"/>
                  <a:pt x="2134616" y="1"/>
                </a:cubicBezTo>
                <a:lnTo>
                  <a:pt x="3328416" y="1765"/>
                </a:lnTo>
                <a:lnTo>
                  <a:pt x="3328416" y="3558781"/>
                </a:lnTo>
                <a:lnTo>
                  <a:pt x="0" y="3558781"/>
                </a:lnTo>
                <a:lnTo>
                  <a:pt x="0" y="1765"/>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hasCustomPrompt="1"/>
          </p:nvPr>
        </p:nvSpPr>
        <p:spPr>
          <a:xfrm>
            <a:off x="4722876" y="4099293"/>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dirty="0"/>
              <a:t>Click to add text</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hasCustomPrompt="1"/>
          </p:nvPr>
        </p:nvSpPr>
        <p:spPr>
          <a:xfrm>
            <a:off x="9290304" y="2407653"/>
            <a:ext cx="932688" cy="932688"/>
          </a:xfrm>
          <a:prstGeom prst="ellipse">
            <a:avLst/>
          </a:prstGeom>
          <a:solidFill>
            <a:schemeClr val="accent4"/>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hasCustomPrompt="1"/>
          </p:nvPr>
        </p:nvSpPr>
        <p:spPr>
          <a:xfrm>
            <a:off x="8092440" y="2891789"/>
            <a:ext cx="3328416" cy="355751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495 h 3557511"/>
              <a:gd name="connsiteX1" fmla="*/ 1184910 w 3328416"/>
              <a:gd name="connsiteY1" fmla="*/ 0 h 3557511"/>
              <a:gd name="connsiteX2" fmla="*/ 3328416 w 3328416"/>
              <a:gd name="connsiteY2" fmla="*/ 495 h 3557511"/>
              <a:gd name="connsiteX3" fmla="*/ 3328416 w 3328416"/>
              <a:gd name="connsiteY3" fmla="*/ 3557511 h 3557511"/>
              <a:gd name="connsiteX4" fmla="*/ 0 w 3328416"/>
              <a:gd name="connsiteY4" fmla="*/ 3557511 h 3557511"/>
              <a:gd name="connsiteX5" fmla="*/ 0 w 3328416"/>
              <a:gd name="connsiteY5" fmla="*/ 495 h 3557511"/>
              <a:gd name="connsiteX0" fmla="*/ 0 w 3328416"/>
              <a:gd name="connsiteY0" fmla="*/ 495 h 3557511"/>
              <a:gd name="connsiteX1" fmla="*/ 1184910 w 3328416"/>
              <a:gd name="connsiteY1" fmla="*/ 0 h 3557511"/>
              <a:gd name="connsiteX2" fmla="*/ 2133600 w 3328416"/>
              <a:gd name="connsiteY2" fmla="*/ 1 h 3557511"/>
              <a:gd name="connsiteX3" fmla="*/ 3328416 w 3328416"/>
              <a:gd name="connsiteY3" fmla="*/ 495 h 3557511"/>
              <a:gd name="connsiteX4" fmla="*/ 3328416 w 3328416"/>
              <a:gd name="connsiteY4" fmla="*/ 3557511 h 3557511"/>
              <a:gd name="connsiteX5" fmla="*/ 0 w 3328416"/>
              <a:gd name="connsiteY5" fmla="*/ 3557511 h 3557511"/>
              <a:gd name="connsiteX6" fmla="*/ 0 w 3328416"/>
              <a:gd name="connsiteY6" fmla="*/ 495 h 3557511"/>
              <a:gd name="connsiteX0" fmla="*/ 0 w 3328416"/>
              <a:gd name="connsiteY0" fmla="*/ 495 h 3557511"/>
              <a:gd name="connsiteX1" fmla="*/ 1184910 w 3328416"/>
              <a:gd name="connsiteY1" fmla="*/ 0 h 3557511"/>
              <a:gd name="connsiteX2" fmla="*/ 1642110 w 3328416"/>
              <a:gd name="connsiteY2" fmla="*/ 47625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57511">
                <a:moveTo>
                  <a:pt x="0" y="495"/>
                </a:moveTo>
                <a:lnTo>
                  <a:pt x="1184910" y="0"/>
                </a:lnTo>
                <a:cubicBezTo>
                  <a:pt x="1215390" y="266700"/>
                  <a:pt x="1375410" y="415291"/>
                  <a:pt x="1672590" y="457201"/>
                </a:cubicBezTo>
                <a:cubicBezTo>
                  <a:pt x="2032000" y="411481"/>
                  <a:pt x="2098040" y="179071"/>
                  <a:pt x="2133600" y="1"/>
                </a:cubicBezTo>
                <a:lnTo>
                  <a:pt x="3328416" y="495"/>
                </a:lnTo>
                <a:lnTo>
                  <a:pt x="3328416" y="3557511"/>
                </a:lnTo>
                <a:lnTo>
                  <a:pt x="0" y="3557511"/>
                </a:lnTo>
                <a:lnTo>
                  <a:pt x="0" y="495"/>
                </a:lnTo>
                <a:close/>
              </a:path>
            </a:pathLst>
          </a:custGeo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hasCustomPrompt="1"/>
          </p:nvPr>
        </p:nvSpPr>
        <p:spPr>
          <a:xfrm>
            <a:off x="8371332" y="4099293"/>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dirty="0"/>
              <a:t>Click to add text</a:t>
            </a:r>
          </a:p>
        </p:txBody>
      </p:sp>
      <p:sp>
        <p:nvSpPr>
          <p:cNvPr id="3" name="Oval 2">
            <a:extLst>
              <a:ext uri="{FF2B5EF4-FFF2-40B4-BE49-F238E27FC236}">
                <a16:creationId xmlns:a16="http://schemas.microsoft.com/office/drawing/2014/main" id="{44CA3ED5-BEA8-79A4-A782-B2CDF23DA49B}"/>
              </a:ext>
            </a:extLst>
          </p:cNvPr>
          <p:cNvSpPr>
            <a:spLocks noChangeAspect="1"/>
          </p:cNvSpPr>
          <p:nvPr userDrawn="1"/>
        </p:nvSpPr>
        <p:spPr>
          <a:xfrm>
            <a:off x="1911096" y="2409684"/>
            <a:ext cx="932688" cy="932688"/>
          </a:xfrm>
          <a:prstGeom prst="ellipse">
            <a:avLst/>
          </a:prstGeom>
          <a:noFill/>
          <a:ln w="28575">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578A295-1123-7741-FF14-7A34BF88FADA}"/>
              </a:ext>
            </a:extLst>
          </p:cNvPr>
          <p:cNvSpPr>
            <a:spLocks noChangeAspect="1"/>
          </p:cNvSpPr>
          <p:nvPr userDrawn="1"/>
        </p:nvSpPr>
        <p:spPr>
          <a:xfrm>
            <a:off x="5642356" y="2407653"/>
            <a:ext cx="932688" cy="932688"/>
          </a:xfrm>
          <a:prstGeom prst="ellipse">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88CFDE8A-AB48-8603-AAE2-E2C68488105C}"/>
              </a:ext>
            </a:extLst>
          </p:cNvPr>
          <p:cNvSpPr>
            <a:spLocks noChangeAspect="1"/>
          </p:cNvSpPr>
          <p:nvPr userDrawn="1"/>
        </p:nvSpPr>
        <p:spPr>
          <a:xfrm>
            <a:off x="9289796" y="2412733"/>
            <a:ext cx="932688" cy="932688"/>
          </a:xfrm>
          <a:prstGeom prst="ellipse">
            <a:avLst/>
          </a:prstGeom>
          <a:noFill/>
          <a:ln w="28575">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a:extLst>
              <a:ext uri="{FF2B5EF4-FFF2-40B4-BE49-F238E27FC236}">
                <a16:creationId xmlns:a16="http://schemas.microsoft.com/office/drawing/2014/main" id="{ABC388A2-FFC7-1A87-02FB-C97B50161FD3}"/>
              </a:ext>
              <a:ext uri="{C183D7F6-B498-43B3-948B-1728B52AA6E4}">
                <adec:decorative xmlns:adec="http://schemas.microsoft.com/office/drawing/2017/decorative" val="1"/>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a:extLst>
              <a:ext uri="{FF2B5EF4-FFF2-40B4-BE49-F238E27FC236}">
                <a16:creationId xmlns:a16="http://schemas.microsoft.com/office/drawing/2014/main" id="{D64C4994-B525-F4C0-B74F-D5E8296DFC43}"/>
              </a:ext>
              <a:ext uri="{C183D7F6-B498-43B3-948B-1728B52AA6E4}">
                <adec:decorative xmlns:adec="http://schemas.microsoft.com/office/drawing/2017/decorative" val="1"/>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a:extLst>
              <a:ext uri="{FF2B5EF4-FFF2-40B4-BE49-F238E27FC236}">
                <a16:creationId xmlns:a16="http://schemas.microsoft.com/office/drawing/2014/main" id="{FEA70E9F-C506-413C-11EF-5915A2296643}"/>
              </a:ext>
              <a:ext uri="{C183D7F6-B498-43B3-948B-1728B52AA6E4}">
                <adec:decorative xmlns:adec="http://schemas.microsoft.com/office/drawing/2017/decorative" val="1"/>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a:extLst>
              <a:ext uri="{FF2B5EF4-FFF2-40B4-BE49-F238E27FC236}">
                <a16:creationId xmlns:a16="http://schemas.microsoft.com/office/drawing/2014/main" id="{F19C81EC-0322-58A2-C455-6E2C84D1E6E8}"/>
              </a:ext>
              <a:ext uri="{C183D7F6-B498-43B3-948B-1728B52AA6E4}">
                <adec:decorative xmlns:adec="http://schemas.microsoft.com/office/drawing/2017/decorative" val="1"/>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hasCustomPrompt="1"/>
          </p:nvPr>
        </p:nvSpPr>
        <p:spPr>
          <a:xfrm>
            <a:off x="1508760" y="831101"/>
            <a:ext cx="6527800" cy="2628053"/>
          </a:xfrm>
        </p:spPr>
        <p:txBody>
          <a:bodyPr>
            <a:noAutofit/>
          </a:bodyPr>
          <a:lstStyle>
            <a:lvl1pPr algn="l">
              <a:lnSpc>
                <a:spcPct val="100000"/>
              </a:lnSpc>
              <a:defRPr b="1"/>
            </a:lvl1pPr>
          </a:lstStyle>
          <a:p>
            <a:r>
              <a:rPr lang="en-US" dirty="0"/>
              <a:t>Click to add title</a:t>
            </a:r>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lvl1pPr>
              <a:defRPr>
                <a:latin typeface="+mn-lt"/>
              </a:defRPr>
            </a:lvl1pPr>
          </a:lstStyle>
          <a:p>
            <a:endParaRPr lang="en-US" dirty="0"/>
          </a:p>
        </p:txBody>
      </p:sp>
      <p:sp>
        <p:nvSpPr>
          <p:cNvPr id="6" name="Slide Number Placeholder 5"/>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idx="1" hasCustomPrompt="1"/>
          </p:nvPr>
        </p:nvSpPr>
        <p:spPr>
          <a:xfrm>
            <a:off x="1508760" y="3556431"/>
            <a:ext cx="6527800" cy="1893217"/>
          </a:xfrm>
        </p:spPr>
        <p:txBody>
          <a:bodyPr>
            <a:normAutofit/>
          </a:bodyPr>
          <a:lstStyle>
            <a:lvl1pPr marL="0" indent="0">
              <a:buNone/>
              <a:defRPr sz="1500"/>
            </a:lvl1pPr>
            <a:lvl2pPr>
              <a:defRPr sz="1500"/>
            </a:lvl2pPr>
            <a:lvl3pPr>
              <a:defRPr sz="1500"/>
            </a:lvl3pPr>
            <a:lvl4pPr>
              <a:defRPr sz="1500"/>
            </a:lvl4pPr>
            <a:lvl5pPr>
              <a:defRPr sz="15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hasCustomPrompt="1"/>
          </p:nvPr>
        </p:nvSpPr>
        <p:spPr>
          <a:xfrm>
            <a:off x="1527048" y="327989"/>
            <a:ext cx="4550664" cy="2453773"/>
          </a:xfrm>
        </p:spPr>
        <p:txBody>
          <a:bodyPr tIns="0" anchor="b" anchorCtr="0">
            <a:noAutofit/>
          </a:bodyPr>
          <a:lstStyle>
            <a:lvl1pPr algn="l">
              <a:defRPr sz="4400"/>
            </a:lvl1pPr>
          </a:lstStyle>
          <a:p>
            <a:r>
              <a:rPr lang="en-US" dirty="0"/>
              <a:t>Click to add title</a:t>
            </a:r>
          </a:p>
        </p:txBody>
      </p:sp>
      <p:sp>
        <p:nvSpPr>
          <p:cNvPr id="3" name="Subtitle 2"/>
          <p:cNvSpPr>
            <a:spLocks noGrp="1"/>
          </p:cNvSpPr>
          <p:nvPr>
            <p:ph type="subTitle" idx="1" hasCustomPrompt="1"/>
          </p:nvPr>
        </p:nvSpPr>
        <p:spPr>
          <a:xfrm>
            <a:off x="1545336" y="2846832"/>
            <a:ext cx="4550664" cy="2314448"/>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a:extLst>
              <a:ext uri="{FF2B5EF4-FFF2-40B4-BE49-F238E27FC236}">
                <a16:creationId xmlns:a16="http://schemas.microsoft.com/office/drawing/2014/main" id="{8D5D10FF-3DE5-39CA-FA9A-29A09DC47BF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a:extLst>
              <a:ext uri="{FF2B5EF4-FFF2-40B4-BE49-F238E27FC236}">
                <a16:creationId xmlns:a16="http://schemas.microsoft.com/office/drawing/2014/main" id="{BFA89E6A-8342-AE30-45E0-BC1DFE3276CC}"/>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 uri="{C183D7F6-B498-43B3-948B-1728B52AA6E4}">
                <adec:decorative xmlns:adec="http://schemas.microsoft.com/office/drawing/2017/decorative" val="1"/>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a:extLst>
              <a:ext uri="{FF2B5EF4-FFF2-40B4-BE49-F238E27FC236}">
                <a16:creationId xmlns:a16="http://schemas.microsoft.com/office/drawing/2014/main" id="{D9D7EB49-4BC9-040F-C4CC-5771C5FB312B}"/>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a:extLst>
              <a:ext uri="{FF2B5EF4-FFF2-40B4-BE49-F238E27FC236}">
                <a16:creationId xmlns:a16="http://schemas.microsoft.com/office/drawing/2014/main" id="{3CE04498-C285-EFB8-340C-1A064078152B}"/>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8" name="Title 19">
            <a:extLst>
              <a:ext uri="{FF2B5EF4-FFF2-40B4-BE49-F238E27FC236}">
                <a16:creationId xmlns:a16="http://schemas.microsoft.com/office/drawing/2014/main" id="{9CBE0ADC-7FA0-F7E3-96EF-BBACB6A9076E}"/>
              </a:ext>
            </a:extLst>
          </p:cNvPr>
          <p:cNvSpPr>
            <a:spLocks noGrp="1"/>
          </p:cNvSpPr>
          <p:nvPr>
            <p:ph type="title" hasCustomPrompt="1"/>
          </p:nvPr>
        </p:nvSpPr>
        <p:spPr>
          <a:xfrm>
            <a:off x="3685032" y="755374"/>
            <a:ext cx="7740995" cy="1500145"/>
          </a:xfrm>
        </p:spPr>
        <p:txBody>
          <a:bodyPr>
            <a:noAutofit/>
          </a:bodyPr>
          <a:lstStyle>
            <a:lvl1pPr algn="l">
              <a:lnSpc>
                <a:spcPct val="100000"/>
              </a:lnSpc>
              <a:defRPr/>
            </a:lvl1pPr>
          </a:lstStyle>
          <a:p>
            <a:r>
              <a:rPr lang="en-US" dirty="0"/>
              <a:t>Click to add title</a:t>
            </a:r>
          </a:p>
        </p:txBody>
      </p:sp>
      <p:sp>
        <p:nvSpPr>
          <p:cNvPr id="6" name="Footer Placeholder 5"/>
          <p:cNvSpPr>
            <a:spLocks noGrp="1"/>
          </p:cNvSpPr>
          <p:nvPr>
            <p:ph type="ftr" sz="quarter" idx="11"/>
          </p:nvPr>
        </p:nvSpPr>
        <p:spPr/>
        <p:txBody>
          <a:bodyPr/>
          <a:lstStyle>
            <a:lvl1pPr>
              <a:defRPr>
                <a:latin typeface="+mn-lt"/>
              </a:defRPr>
            </a:lvl1pPr>
          </a:lstStyle>
          <a:p>
            <a:endParaRPr lang="en-US" dirty="0"/>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hasCustomPrompt="1"/>
          </p:nvPr>
        </p:nvSpPr>
        <p:spPr>
          <a:xfrm>
            <a:off x="3685032" y="2305215"/>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hasCustomPrompt="1"/>
          </p:nvPr>
        </p:nvSpPr>
        <p:spPr>
          <a:xfrm>
            <a:off x="7684539" y="2305215"/>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lstStyle/>
          <a:p>
            <a:r>
              <a:rPr lang="en-US" dirty="0"/>
              <a:t>Click to add title</a:t>
            </a:r>
          </a:p>
        </p:txBody>
      </p:sp>
      <p:sp>
        <p:nvSpPr>
          <p:cNvPr id="4" name="Footer Placeholder 3"/>
          <p:cNvSpPr>
            <a:spLocks noGrp="1"/>
          </p:cNvSpPr>
          <p:nvPr>
            <p:ph type="ftr" sz="quarter" idx="11"/>
          </p:nvPr>
        </p:nvSpPr>
        <p:spPr/>
        <p:txBody>
          <a:bodyPr/>
          <a:lstStyle>
            <a:lvl1pPr>
              <a:defRPr>
                <a:latin typeface="+mn-lt"/>
              </a:defRPr>
            </a:lvl1pPr>
          </a:lstStyle>
          <a:p>
            <a:endParaRPr lang="en-US" dirty="0"/>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lvl1pPr>
              <a:defRPr>
                <a:latin typeface="+mn-lt"/>
              </a:defRPr>
            </a:lvl1pPr>
          </a:lstStyle>
          <a:p>
            <a:endParaRPr lang="en-US" dirty="0"/>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70215" y="741458"/>
            <a:ext cx="3932237" cy="1524662"/>
          </a:xfrm>
        </p:spPr>
        <p:txBody>
          <a:bodyPr anchor="b"/>
          <a:lstStyle>
            <a:lvl1pPr>
              <a:lnSpc>
                <a:spcPct val="100000"/>
              </a:lnSpc>
              <a:defRPr sz="3200"/>
            </a:lvl1pPr>
          </a:lstStyle>
          <a:p>
            <a:r>
              <a:rPr lang="en-US" dirty="0"/>
              <a:t>Click to add title</a:t>
            </a:r>
          </a:p>
        </p:txBody>
      </p:sp>
      <p:sp>
        <p:nvSpPr>
          <p:cNvPr id="6" name="Footer Placeholder 5"/>
          <p:cNvSpPr>
            <a:spLocks noGrp="1"/>
          </p:cNvSpPr>
          <p:nvPr>
            <p:ph type="ftr" sz="quarter" idx="11"/>
          </p:nvPr>
        </p:nvSpPr>
        <p:spPr/>
        <p:txBody>
          <a:bodyPr/>
          <a:lstStyle>
            <a:lvl1pPr>
              <a:defRPr>
                <a:latin typeface="+mn-lt"/>
              </a:defRPr>
            </a:lvl1pPr>
          </a:lstStyle>
          <a:p>
            <a:endParaRPr lang="en-US" dirty="0"/>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70215" y="2301902"/>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1499616" y="89452"/>
            <a:ext cx="5693664" cy="2580596"/>
          </a:xfrm>
        </p:spPr>
        <p:txBody>
          <a:bodyPr>
            <a:noAutofit/>
          </a:bodyPr>
          <a:lstStyle>
            <a:lvl1pPr algn="l">
              <a:lnSpc>
                <a:spcPct val="100000"/>
              </a:lnSpc>
              <a:defRPr/>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1499616" y="2770632"/>
            <a:ext cx="5693664" cy="3122168"/>
          </a:xfrm>
        </p:spPr>
        <p:txBody>
          <a:bodyPr>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3"/>
            <a:ext cx="4011087" cy="1480931"/>
          </a:xfrm>
        </p:spPr>
        <p:txBody>
          <a:bodyPr anchor="b"/>
          <a:lstStyle>
            <a:lvl1pPr>
              <a:lnSpc>
                <a:spcPct val="100000"/>
              </a:lnSpc>
              <a:defRPr sz="3200"/>
            </a:lvl1pPr>
          </a:lstStyle>
          <a:p>
            <a:r>
              <a:rPr lang="en-US" dirty="0"/>
              <a:t>Click to add title</a:t>
            </a:r>
          </a:p>
        </p:txBody>
      </p:sp>
      <p:sp>
        <p:nvSpPr>
          <p:cNvPr id="6" name="Footer Placeholder 5"/>
          <p:cNvSpPr>
            <a:spLocks noGrp="1"/>
          </p:cNvSpPr>
          <p:nvPr>
            <p:ph type="ftr" sz="quarter" idx="11"/>
          </p:nvPr>
        </p:nvSpPr>
        <p:spPr/>
        <p:txBody>
          <a:bodyPr/>
          <a:lstStyle>
            <a:lvl1pPr>
              <a:defRPr>
                <a:latin typeface="+mn-lt"/>
              </a:defRPr>
            </a:lvl1pPr>
          </a:lstStyle>
          <a:p>
            <a:endParaRPr lang="en-US" dirty="0"/>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401108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 uri="{C183D7F6-B498-43B3-948B-1728B52AA6E4}">
                <adec:decorative xmlns:adec="http://schemas.microsoft.com/office/drawing/2017/decorative" val="1"/>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 uri="{C183D7F6-B498-43B3-948B-1728B52AA6E4}">
                <adec:decorative xmlns:adec="http://schemas.microsoft.com/office/drawing/2017/decorative" val="1"/>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 uri="{C183D7F6-B498-43B3-948B-1728B52AA6E4}">
                <adec:decorative xmlns:adec="http://schemas.microsoft.com/office/drawing/2017/decorative" val="1"/>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7" name="Freeform: Shape 16">
            <a:extLst>
              <a:ext uri="{FF2B5EF4-FFF2-40B4-BE49-F238E27FC236}">
                <a16:creationId xmlns:a16="http://schemas.microsoft.com/office/drawing/2014/main" id="{217CBC9E-B934-828F-2AE5-211CEF5B1D25}"/>
              </a:ext>
              <a:ext uri="{C183D7F6-B498-43B3-948B-1728B52AA6E4}">
                <adec:decorative xmlns:adec="http://schemas.microsoft.com/office/drawing/2017/decorative" val="1"/>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hasCustomPrompt="1"/>
          </p:nvPr>
        </p:nvSpPr>
        <p:spPr>
          <a:xfrm>
            <a:off x="4224528" y="815009"/>
            <a:ext cx="6766560" cy="2811462"/>
          </a:xfrm>
        </p:spPr>
        <p:txBody>
          <a:bodyPr>
            <a:noAutofit/>
          </a:bodyPr>
          <a:lstStyle>
            <a:lvl1pPr algn="l">
              <a:lnSpc>
                <a:spcPct val="100000"/>
              </a:lnSpc>
              <a:defRPr b="1"/>
            </a:lvl1pPr>
          </a:lstStyle>
          <a:p>
            <a:r>
              <a:rPr lang="en-US" dirty="0"/>
              <a:t>Click to add title</a:t>
            </a:r>
          </a:p>
        </p:txBody>
      </p:sp>
      <p:sp>
        <p:nvSpPr>
          <p:cNvPr id="5" name="Footer Placeholder 4"/>
          <p:cNvSpPr>
            <a:spLocks noGrp="1"/>
          </p:cNvSpPr>
          <p:nvPr userDrawn="1">
            <p:ph type="ftr" sz="quarter" idx="11"/>
          </p:nvPr>
        </p:nvSpPr>
        <p:spPr>
          <a:xfrm>
            <a:off x="4224528" y="457200"/>
            <a:ext cx="3200400" cy="274320"/>
          </a:xfrm>
        </p:spPr>
        <p:txBody>
          <a:bodyPr>
            <a:noAutofit/>
          </a:bodyPr>
          <a:lstStyle>
            <a:lvl1pPr>
              <a:defRPr>
                <a:latin typeface="+mn-lt"/>
              </a:defRPr>
            </a:lvl1pPr>
          </a:lstStyle>
          <a:p>
            <a:endParaRPr lang="en-US" dirty="0"/>
          </a:p>
        </p:txBody>
      </p:sp>
      <p:sp>
        <p:nvSpPr>
          <p:cNvPr id="6" name="Slide Number Placeholder 5"/>
          <p:cNvSpPr>
            <a:spLocks noGrp="1"/>
          </p:cNvSpPr>
          <p:nvPr userDrawn="1">
            <p:ph type="sldNum" sz="quarter" idx="12"/>
          </p:nvPr>
        </p:nvSpPr>
        <p:spPr>
          <a:xfrm>
            <a:off x="10003536" y="472108"/>
            <a:ext cx="987552" cy="244503"/>
          </a:xfrm>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userDrawn="1">
            <p:ph idx="1" hasCustomPrompt="1"/>
          </p:nvPr>
        </p:nvSpPr>
        <p:spPr>
          <a:xfrm>
            <a:off x="4224528" y="3723748"/>
            <a:ext cx="6766560" cy="2447238"/>
          </a:xfrm>
        </p:spPr>
        <p:txBody>
          <a:bodyPr>
            <a:normAutofit/>
          </a:bodyPr>
          <a:lstStyle>
            <a:lvl1pPr marL="0" indent="0">
              <a:buNone/>
              <a:defRPr sz="1500"/>
            </a:lvl1pPr>
            <a:lvl2pPr>
              <a:defRPr sz="1500"/>
            </a:lvl2pPr>
            <a:lvl3pPr>
              <a:defRPr sz="1500"/>
            </a:lvl3pPr>
            <a:lvl4pPr>
              <a:defRPr sz="1500"/>
            </a:lvl4pPr>
            <a:lvl5pPr>
              <a:defRPr sz="15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 uri="{C183D7F6-B498-43B3-948B-1728B52AA6E4}">
                <adec:decorative xmlns:adec="http://schemas.microsoft.com/office/drawing/2017/decorative" val="1"/>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 uri="{C183D7F6-B498-43B3-948B-1728B52AA6E4}">
                <adec:decorative xmlns:adec="http://schemas.microsoft.com/office/drawing/2017/decorative" val="1"/>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 uri="{C183D7F6-B498-43B3-948B-1728B52AA6E4}">
                <adec:decorative xmlns:adec="http://schemas.microsoft.com/office/drawing/2017/decorative" val="1"/>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 uri="{C183D7F6-B498-43B3-948B-1728B52AA6E4}">
                <adec:decorative xmlns:adec="http://schemas.microsoft.com/office/drawing/2017/decorative" val="1"/>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 uri="{C183D7F6-B498-43B3-948B-1728B52AA6E4}">
                <adec:decorative xmlns:adec="http://schemas.microsoft.com/office/drawing/2017/decorative" val="1"/>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 uri="{C183D7F6-B498-43B3-948B-1728B52AA6E4}">
                <adec:decorative xmlns:adec="http://schemas.microsoft.com/office/drawing/2017/decorative" val="1"/>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hasCustomPrompt="1"/>
          </p:nvPr>
        </p:nvSpPr>
        <p:spPr>
          <a:xfrm>
            <a:off x="2895600" y="1699591"/>
            <a:ext cx="6400800" cy="2844977"/>
          </a:xfrm>
        </p:spPr>
        <p:txBody>
          <a:bodyPr anchor="b" anchorCtr="0">
            <a:noAutofit/>
          </a:bodyPr>
          <a:lstStyle>
            <a:lvl1pPr>
              <a:lnSpc>
                <a:spcPct val="100000"/>
              </a:lnSpc>
              <a:defRPr sz="4400"/>
            </a:lvl1pPr>
          </a:lstStyle>
          <a:p>
            <a:r>
              <a:rPr lang="en-US" dirty="0"/>
              <a:t>Click to add title</a:t>
            </a:r>
          </a:p>
        </p:txBody>
      </p:sp>
      <p:sp>
        <p:nvSpPr>
          <p:cNvPr id="3" name="Text Placeholder 2"/>
          <p:cNvSpPr>
            <a:spLocks noGrp="1"/>
          </p:cNvSpPr>
          <p:nvPr>
            <p:ph type="body" idx="1" hasCustomPrompt="1"/>
          </p:nvPr>
        </p:nvSpPr>
        <p:spPr>
          <a:xfrm>
            <a:off x="2895600" y="4598948"/>
            <a:ext cx="6400800" cy="847695"/>
          </a:xfrm>
        </p:spPr>
        <p:txBody>
          <a:bodyPr lIns="0" tIns="0" rIns="0" bIns="0" anchor="ctr" anchorCtr="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dirty="0"/>
              <a:t>Click to add subtitle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31520"/>
            <a:ext cx="10665089" cy="1362057"/>
          </a:xfrm>
        </p:spPr>
        <p:txBody>
          <a:bodyPr>
            <a:noAutofit/>
          </a:bodyPr>
          <a:lstStyle>
            <a:lvl1pPr>
              <a:lnSpc>
                <a:spcPct val="100000"/>
              </a:lnSpc>
              <a:defRPr/>
            </a:lvl1pPr>
          </a:lstStyle>
          <a:p>
            <a:r>
              <a:rPr lang="en-US" dirty="0"/>
              <a:t>Click to add title</a:t>
            </a:r>
          </a:p>
        </p:txBody>
      </p:sp>
      <p:sp>
        <p:nvSpPr>
          <p:cNvPr id="6" name="Footer Placeholder 5"/>
          <p:cNvSpPr>
            <a:spLocks noGrp="1"/>
          </p:cNvSpPr>
          <p:nvPr>
            <p:ph type="ftr" sz="quarter" idx="11"/>
          </p:nvPr>
        </p:nvSpPr>
        <p:spPr/>
        <p:txBody>
          <a:bodyPr>
            <a:noAutofit/>
          </a:bodyPr>
          <a:lstStyle>
            <a:lvl1pPr>
              <a:defRPr>
                <a:latin typeface="+mn-lt"/>
              </a:defRPr>
            </a:lvl1pPr>
          </a:lstStyle>
          <a:p>
            <a:endParaRPr lang="en-US" dirty="0"/>
          </a:p>
        </p:txBody>
      </p:sp>
      <p:sp>
        <p:nvSpPr>
          <p:cNvPr id="7" name="Slide Number Placeholder 6"/>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sz="half" idx="1" hasCustomPrompt="1"/>
          </p:nvPr>
        </p:nvSpPr>
        <p:spPr>
          <a:xfrm>
            <a:off x="539496" y="2103120"/>
            <a:ext cx="11119104" cy="4434840"/>
          </a:xfrm>
        </p:spPr>
        <p:txBody>
          <a:bodyPr>
            <a:normAutofit/>
          </a:bodyPr>
          <a:lstStyle>
            <a:lvl1pPr>
              <a:defRPr sz="1800"/>
            </a:lvl1pPr>
            <a:lvl2pPr>
              <a:defRPr sz="1600"/>
            </a:lvl2pPr>
            <a:lvl3pPr>
              <a:defRPr sz="14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 uri="{C183D7F6-B498-43B3-948B-1728B52AA6E4}">
                <adec:decorative xmlns:adec="http://schemas.microsoft.com/office/drawing/2017/decorative" val="1"/>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chemeClr val="accent3">
              <a:lumMod val="20000"/>
              <a:lumOff val="80000"/>
            </a:schemeClr>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oAutofit/>
          </a:bodyPr>
          <a:lstStyle>
            <a:lvl1pPr>
              <a:lnSpc>
                <a:spcPct val="100000"/>
              </a:lnSpc>
              <a:defRPr/>
            </a:lvl1pPr>
          </a:lstStyle>
          <a:p>
            <a:r>
              <a:rPr lang="en-US" dirty="0"/>
              <a:t>Click to add title</a:t>
            </a:r>
          </a:p>
        </p:txBody>
      </p:sp>
      <p:sp>
        <p:nvSpPr>
          <p:cNvPr id="6" name="Footer Placeholder 5"/>
          <p:cNvSpPr>
            <a:spLocks noGrp="1"/>
          </p:cNvSpPr>
          <p:nvPr>
            <p:ph type="ftr" sz="quarter" idx="11"/>
          </p:nvPr>
        </p:nvSpPr>
        <p:spPr/>
        <p:txBody>
          <a:bodyPr>
            <a:noAutofit/>
          </a:bodyPr>
          <a:lstStyle>
            <a:lvl1pPr>
              <a:defRPr>
                <a:latin typeface="+mn-lt"/>
              </a:defRPr>
            </a:lvl1pPr>
          </a:lstStyle>
          <a:p>
            <a:endParaRPr lang="en-US" dirty="0"/>
          </a:p>
        </p:txBody>
      </p:sp>
      <p:sp>
        <p:nvSpPr>
          <p:cNvPr id="7" name="Slide Number Placeholder 6"/>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sz="half" idx="1" hasCustomPrompt="1"/>
          </p:nvPr>
        </p:nvSpPr>
        <p:spPr>
          <a:xfrm>
            <a:off x="755904" y="2825496"/>
            <a:ext cx="10680192" cy="2834640"/>
          </a:xfrm>
        </p:spPr>
        <p:txBody>
          <a:bodyPr>
            <a:normAutofit/>
          </a:bodyPr>
          <a:lstStyle>
            <a:lvl1pPr>
              <a:defRPr sz="1800"/>
            </a:lvl1pPr>
            <a:lvl2pPr>
              <a:defRPr sz="1600"/>
            </a:lvl2pPr>
            <a:lvl3pPr>
              <a:defRPr sz="14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4441121" y="1344404"/>
            <a:ext cx="6984906" cy="2560441"/>
          </a:xfrm>
        </p:spPr>
        <p:txBody>
          <a:bodyPr lIns="0" tIns="0" rIns="0" bIns="0" anchor="b" anchorCtr="0">
            <a:noAutofit/>
          </a:bodyPr>
          <a:lstStyle>
            <a:lvl1pPr algn="l">
              <a:lnSpc>
                <a:spcPct val="100000"/>
              </a:lnSpc>
              <a:defRPr sz="3300" b="1">
                <a:latin typeface="+mj-lt"/>
                <a:cs typeface="Arial" panose="020B0604020202020204" pitchFamily="34" charset="0"/>
              </a:defRPr>
            </a:lvl1pPr>
          </a:lstStyle>
          <a:p>
            <a:r>
              <a:rPr lang="en-US" dirty="0"/>
              <a:t>Click to add title</a:t>
            </a:r>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347664"/>
            <a:ext cx="768096" cy="1882471"/>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hasCustomPrompt="1"/>
          </p:nvPr>
        </p:nvSpPr>
        <p:spPr>
          <a:xfrm>
            <a:off x="4441120" y="3977196"/>
            <a:ext cx="4971237" cy="864804"/>
          </a:xfrm>
        </p:spPr>
        <p:txBody>
          <a:bodyPr lIns="0" tIns="0" rIns="0" bIns="0" anchor="ctr" anchorCtr="0">
            <a:noAutofit/>
          </a:bodyPr>
          <a:lstStyle>
            <a:lvl1pPr marL="0" indent="0">
              <a:buNone/>
              <a:defRPr sz="2400"/>
            </a:lvl1pPr>
          </a:lstStyle>
          <a:p>
            <a:r>
              <a:rPr lang="en-US" dirty="0"/>
              <a:t>Click to add subtitle</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hasCustomPrompt="1"/>
          </p:nvPr>
        </p:nvSpPr>
        <p:spPr>
          <a:xfrm>
            <a:off x="758952" y="751398"/>
            <a:ext cx="10671048" cy="1362057"/>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lvl1pPr>
              <a:defRPr>
                <a:latin typeface="+mn-lt"/>
              </a:defRPr>
            </a:lvl1pPr>
          </a:lstStyle>
          <a:p>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Click to add text</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Click to add text</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Click to add text</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Click to add text</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hasCustomPrompt="1"/>
          </p:nvPr>
        </p:nvSpPr>
        <p:spPr>
          <a:xfrm>
            <a:off x="760937" y="755729"/>
            <a:ext cx="10665089" cy="859972"/>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lvl1pPr>
              <a:defRPr>
                <a:latin typeface="+mn-lt"/>
              </a:defRPr>
            </a:lvl1pPr>
          </a:lstStyle>
          <a:p>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hasCustomPrompt="1"/>
          </p:nvPr>
        </p:nvSpPr>
        <p:spPr>
          <a:xfrm>
            <a:off x="1271016"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r>
              <a:rPr lang="en-US" dirty="0"/>
              <a:t>Click to add picture</a:t>
            </a:r>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320463"/>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hasCustomPrompt="1"/>
          </p:nvPr>
        </p:nvSpPr>
        <p:spPr>
          <a:xfrm>
            <a:off x="1271016"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919391"/>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hasCustomPrompt="1"/>
          </p:nvPr>
        </p:nvSpPr>
        <p:spPr>
          <a:xfrm>
            <a:off x="3828288"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320463"/>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hasCustomPrompt="1"/>
          </p:nvPr>
        </p:nvSpPr>
        <p:spPr>
          <a:xfrm>
            <a:off x="3828288"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919391"/>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hasCustomPrompt="1"/>
          </p:nvPr>
        </p:nvSpPr>
        <p:spPr>
          <a:xfrm>
            <a:off x="6385560"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320463"/>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hasCustomPrompt="1"/>
          </p:nvPr>
        </p:nvSpPr>
        <p:spPr>
          <a:xfrm>
            <a:off x="6385560"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919391"/>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hasCustomPrompt="1"/>
          </p:nvPr>
        </p:nvSpPr>
        <p:spPr>
          <a:xfrm>
            <a:off x="8942832"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320463"/>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hasCustomPrompt="1"/>
          </p:nvPr>
        </p:nvSpPr>
        <p:spPr>
          <a:xfrm>
            <a:off x="8942832"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919391"/>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760938" y="457200"/>
            <a:ext cx="3200400" cy="244502"/>
          </a:xfrm>
          <a:prstGeom prst="rect">
            <a:avLst/>
          </a:prstGeom>
        </p:spPr>
        <p:txBody>
          <a:bodyPr vert="horz" lIns="0" tIns="45720" rIns="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endParaRPr lang="en-US" dirty="0"/>
          </a:p>
        </p:txBody>
      </p:sp>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ft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hyperlink" Target="https://app.powerbi.com/links/9jnWZhoHxb?ctid=d5e40fe7-44b4-4af6-a72a-61099edbca16&amp;pbi_source=linkShare" TargetMode="Externa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hyperlink" Target="https://www.linkedin.com/in/pooja-martina-lakra-a8a989233" TargetMode="External"/><Relationship Id="rId2" Type="http://schemas.openxmlformats.org/officeDocument/2006/relationships/hyperlink" Target="mailto:poojamartinalakra@gmail.com" TargetMode="Externa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hyperlink" Target="https://app.powerbi.com/links/9jnWZhoHxb?ctid=d5e40fe7-44b4-4af6-a72a-61099edbca16&amp;pbi_source=linkShare" TargetMode="Externa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hyperlink" Target="https://app.powerbi.com/links/9jnWZhoHxb?ctid=d5e40fe7-44b4-4af6-a72a-61099edbca16&amp;pbi_source=linkShare" TargetMode="External"/><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340339" y="284830"/>
            <a:ext cx="5385816" cy="710251"/>
          </a:xfrm>
        </p:spPr>
        <p:txBody>
          <a:bodyPr/>
          <a:lstStyle/>
          <a:p>
            <a:r>
              <a:rPr lang="en-US" dirty="0"/>
              <a:t>Social buzz</a:t>
            </a: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4349496" y="3255267"/>
            <a:ext cx="3493008" cy="1644724"/>
          </a:xfrm>
        </p:spPr>
        <p:txBody>
          <a:bodyPr/>
          <a:lstStyle/>
          <a:p>
            <a:r>
              <a:rPr lang="en-US" dirty="0"/>
              <a:t>Data Analytics Team</a:t>
            </a:r>
          </a:p>
          <a:p>
            <a:r>
              <a:rPr lang="en-US" dirty="0"/>
              <a:t>Accenture</a:t>
            </a:r>
          </a:p>
          <a:p>
            <a:endParaRPr lang="en-US" dirty="0"/>
          </a:p>
        </p:txBody>
      </p:sp>
      <p:sp>
        <p:nvSpPr>
          <p:cNvPr id="6" name="TextBox 5">
            <a:extLst>
              <a:ext uri="{FF2B5EF4-FFF2-40B4-BE49-F238E27FC236}">
                <a16:creationId xmlns:a16="http://schemas.microsoft.com/office/drawing/2014/main" id="{2AAA2DD2-A030-74B0-C9F1-7185035C8410}"/>
              </a:ext>
            </a:extLst>
          </p:cNvPr>
          <p:cNvSpPr txBox="1"/>
          <p:nvPr/>
        </p:nvSpPr>
        <p:spPr>
          <a:xfrm flipH="1">
            <a:off x="3738282" y="1120589"/>
            <a:ext cx="5172634" cy="1477328"/>
          </a:xfrm>
          <a:prstGeom prst="rect">
            <a:avLst/>
          </a:prstGeom>
          <a:noFill/>
        </p:spPr>
        <p:txBody>
          <a:bodyPr wrap="square" rtlCol="0">
            <a:spAutoFit/>
          </a:bodyPr>
          <a:lstStyle/>
          <a:p>
            <a:endParaRPr lang="en-IN" dirty="0"/>
          </a:p>
          <a:p>
            <a:endParaRPr lang="en-IN" dirty="0"/>
          </a:p>
          <a:p>
            <a:r>
              <a:rPr lang="en-IN" dirty="0">
                <a:solidFill>
                  <a:srgbClr val="002060"/>
                </a:solidFill>
              </a:rPr>
              <a:t>Analysis to find out top 5 most popular categories of Social Buzz</a:t>
            </a:r>
          </a:p>
          <a:p>
            <a:endParaRPr lang="en-IN"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80F84E97-7CC6-4B73-395F-16BF76D5A390}"/>
              </a:ext>
            </a:extLst>
          </p:cNvPr>
          <p:cNvSpPr txBox="1"/>
          <p:nvPr/>
        </p:nvSpPr>
        <p:spPr>
          <a:xfrm>
            <a:off x="411993" y="276770"/>
            <a:ext cx="2469094" cy="369332"/>
          </a:xfrm>
          <a:prstGeom prst="rect">
            <a:avLst/>
          </a:prstGeom>
          <a:noFill/>
        </p:spPr>
        <p:txBody>
          <a:bodyPr wrap="square" rtlCol="0">
            <a:spAutoFit/>
          </a:bodyPr>
          <a:lstStyle/>
          <a:p>
            <a:pPr algn="ctr"/>
            <a:r>
              <a:rPr lang="en-IN" b="1" dirty="0">
                <a:solidFill>
                  <a:schemeClr val="accent6">
                    <a:lumMod val="75000"/>
                  </a:schemeClr>
                </a:solidFill>
              </a:rPr>
              <a:t>Top 5 categories</a:t>
            </a:r>
          </a:p>
        </p:txBody>
      </p:sp>
      <p:sp>
        <p:nvSpPr>
          <p:cNvPr id="12" name="TextBox 11">
            <a:extLst>
              <a:ext uri="{FF2B5EF4-FFF2-40B4-BE49-F238E27FC236}">
                <a16:creationId xmlns:a16="http://schemas.microsoft.com/office/drawing/2014/main" id="{287F1C73-2E97-34E3-4999-AF5A3C9E4DBE}"/>
              </a:ext>
            </a:extLst>
          </p:cNvPr>
          <p:cNvSpPr txBox="1"/>
          <p:nvPr/>
        </p:nvSpPr>
        <p:spPr>
          <a:xfrm>
            <a:off x="1192092" y="6388914"/>
            <a:ext cx="10040684" cy="253916"/>
          </a:xfrm>
          <a:prstGeom prst="rect">
            <a:avLst/>
          </a:prstGeom>
          <a:noFill/>
        </p:spPr>
        <p:txBody>
          <a:bodyPr wrap="square" rtlCol="0">
            <a:spAutoFit/>
          </a:bodyPr>
          <a:lstStyle/>
          <a:p>
            <a:pPr algn="ctr"/>
            <a:r>
              <a:rPr lang="en-IN" sz="1050" b="1" dirty="0">
                <a:solidFill>
                  <a:schemeClr val="accent6">
                    <a:lumMod val="75000"/>
                  </a:schemeClr>
                </a:solidFill>
                <a:hlinkClick r:id="rId2"/>
              </a:rPr>
              <a:t>https://app.powerbi.com/links/9jnWZhoHxb?ctid=d5e40fe7-44b4-4af6-a72a-61099edbca16&amp;pbi_source=linkShare</a:t>
            </a:r>
            <a:endParaRPr lang="en-IN" sz="1050" b="1" dirty="0">
              <a:solidFill>
                <a:schemeClr val="accent6">
                  <a:lumMod val="75000"/>
                </a:schemeClr>
              </a:solidFill>
            </a:endParaRPr>
          </a:p>
        </p:txBody>
      </p:sp>
      <p:pic>
        <p:nvPicPr>
          <p:cNvPr id="3" name="Picture 2">
            <a:extLst>
              <a:ext uri="{FF2B5EF4-FFF2-40B4-BE49-F238E27FC236}">
                <a16:creationId xmlns:a16="http://schemas.microsoft.com/office/drawing/2014/main" id="{523CE209-D334-647F-9E3F-14A9AB288651}"/>
              </a:ext>
            </a:extLst>
          </p:cNvPr>
          <p:cNvPicPr>
            <a:picLocks noChangeAspect="1"/>
          </p:cNvPicPr>
          <p:nvPr/>
        </p:nvPicPr>
        <p:blipFill>
          <a:blip r:embed="rId3"/>
          <a:stretch>
            <a:fillRect/>
          </a:stretch>
        </p:blipFill>
        <p:spPr>
          <a:xfrm>
            <a:off x="411993" y="834053"/>
            <a:ext cx="1847113" cy="3107896"/>
          </a:xfrm>
          <a:prstGeom prst="rect">
            <a:avLst/>
          </a:prstGeom>
        </p:spPr>
      </p:pic>
      <p:pic>
        <p:nvPicPr>
          <p:cNvPr id="5" name="Picture 4">
            <a:extLst>
              <a:ext uri="{FF2B5EF4-FFF2-40B4-BE49-F238E27FC236}">
                <a16:creationId xmlns:a16="http://schemas.microsoft.com/office/drawing/2014/main" id="{95017462-4CD9-AFBF-4E44-CB78A894FD6E}"/>
              </a:ext>
            </a:extLst>
          </p:cNvPr>
          <p:cNvPicPr>
            <a:picLocks noChangeAspect="1"/>
          </p:cNvPicPr>
          <p:nvPr/>
        </p:nvPicPr>
        <p:blipFill>
          <a:blip r:embed="rId4"/>
          <a:stretch>
            <a:fillRect/>
          </a:stretch>
        </p:blipFill>
        <p:spPr>
          <a:xfrm>
            <a:off x="2713583" y="807339"/>
            <a:ext cx="1625336" cy="3109166"/>
          </a:xfrm>
          <a:prstGeom prst="rect">
            <a:avLst/>
          </a:prstGeom>
        </p:spPr>
      </p:pic>
      <p:sp>
        <p:nvSpPr>
          <p:cNvPr id="6" name="TextBox 5">
            <a:extLst>
              <a:ext uri="{FF2B5EF4-FFF2-40B4-BE49-F238E27FC236}">
                <a16:creationId xmlns:a16="http://schemas.microsoft.com/office/drawing/2014/main" id="{F5C29862-FC1E-FBDE-2586-0B143F0A131B}"/>
              </a:ext>
            </a:extLst>
          </p:cNvPr>
          <p:cNvSpPr txBox="1"/>
          <p:nvPr/>
        </p:nvSpPr>
        <p:spPr>
          <a:xfrm>
            <a:off x="2757330" y="306569"/>
            <a:ext cx="2469094" cy="369332"/>
          </a:xfrm>
          <a:prstGeom prst="rect">
            <a:avLst/>
          </a:prstGeom>
          <a:noFill/>
        </p:spPr>
        <p:txBody>
          <a:bodyPr wrap="square" rtlCol="0">
            <a:spAutoFit/>
          </a:bodyPr>
          <a:lstStyle/>
          <a:p>
            <a:pPr algn="ctr"/>
            <a:r>
              <a:rPr lang="en-IN" b="1" dirty="0">
                <a:solidFill>
                  <a:schemeClr val="accent6">
                    <a:lumMod val="75000"/>
                  </a:schemeClr>
                </a:solidFill>
              </a:rPr>
              <a:t>Top 5 reactions</a:t>
            </a:r>
          </a:p>
        </p:txBody>
      </p:sp>
      <p:pic>
        <p:nvPicPr>
          <p:cNvPr id="10" name="Picture 9">
            <a:extLst>
              <a:ext uri="{FF2B5EF4-FFF2-40B4-BE49-F238E27FC236}">
                <a16:creationId xmlns:a16="http://schemas.microsoft.com/office/drawing/2014/main" id="{7EBB4821-7F26-064F-F310-95B4224AF298}"/>
              </a:ext>
            </a:extLst>
          </p:cNvPr>
          <p:cNvPicPr>
            <a:picLocks noChangeAspect="1"/>
          </p:cNvPicPr>
          <p:nvPr/>
        </p:nvPicPr>
        <p:blipFill>
          <a:blip r:embed="rId5"/>
          <a:stretch>
            <a:fillRect/>
          </a:stretch>
        </p:blipFill>
        <p:spPr>
          <a:xfrm>
            <a:off x="2813911" y="4227218"/>
            <a:ext cx="5782618" cy="2196014"/>
          </a:xfrm>
          <a:prstGeom prst="rect">
            <a:avLst/>
          </a:prstGeom>
        </p:spPr>
      </p:pic>
      <p:sp>
        <p:nvSpPr>
          <p:cNvPr id="15" name="TextBox 14">
            <a:extLst>
              <a:ext uri="{FF2B5EF4-FFF2-40B4-BE49-F238E27FC236}">
                <a16:creationId xmlns:a16="http://schemas.microsoft.com/office/drawing/2014/main" id="{F39BB997-47BC-2B6A-2F8E-8493AC5A5E06}"/>
              </a:ext>
            </a:extLst>
          </p:cNvPr>
          <p:cNvSpPr txBox="1"/>
          <p:nvPr/>
        </p:nvSpPr>
        <p:spPr>
          <a:xfrm>
            <a:off x="4470673" y="3632052"/>
            <a:ext cx="2469094" cy="369332"/>
          </a:xfrm>
          <a:prstGeom prst="rect">
            <a:avLst/>
          </a:prstGeom>
          <a:noFill/>
        </p:spPr>
        <p:txBody>
          <a:bodyPr wrap="square" rtlCol="0">
            <a:spAutoFit/>
          </a:bodyPr>
          <a:lstStyle/>
          <a:p>
            <a:pPr algn="ctr"/>
            <a:r>
              <a:rPr lang="en-IN" b="1" dirty="0">
                <a:solidFill>
                  <a:schemeClr val="accent6">
                    <a:lumMod val="75000"/>
                  </a:schemeClr>
                </a:solidFill>
              </a:rPr>
              <a:t>Most active timings</a:t>
            </a:r>
          </a:p>
        </p:txBody>
      </p:sp>
      <p:pic>
        <p:nvPicPr>
          <p:cNvPr id="17" name="Picture 16">
            <a:extLst>
              <a:ext uri="{FF2B5EF4-FFF2-40B4-BE49-F238E27FC236}">
                <a16:creationId xmlns:a16="http://schemas.microsoft.com/office/drawing/2014/main" id="{5D8C9124-7315-A0E1-D749-EAEFAC0B5CEB}"/>
              </a:ext>
            </a:extLst>
          </p:cNvPr>
          <p:cNvPicPr>
            <a:picLocks noChangeAspect="1"/>
          </p:cNvPicPr>
          <p:nvPr/>
        </p:nvPicPr>
        <p:blipFill>
          <a:blip r:embed="rId6"/>
          <a:stretch>
            <a:fillRect/>
          </a:stretch>
        </p:blipFill>
        <p:spPr>
          <a:xfrm>
            <a:off x="5058573" y="1103572"/>
            <a:ext cx="2038779" cy="1142419"/>
          </a:xfrm>
          <a:prstGeom prst="rect">
            <a:avLst/>
          </a:prstGeom>
        </p:spPr>
      </p:pic>
      <p:sp>
        <p:nvSpPr>
          <p:cNvPr id="18" name="TextBox 17">
            <a:extLst>
              <a:ext uri="{FF2B5EF4-FFF2-40B4-BE49-F238E27FC236}">
                <a16:creationId xmlns:a16="http://schemas.microsoft.com/office/drawing/2014/main" id="{919724FC-ED10-0FBA-ACC9-FF178286E739}"/>
              </a:ext>
            </a:extLst>
          </p:cNvPr>
          <p:cNvSpPr txBox="1"/>
          <p:nvPr/>
        </p:nvSpPr>
        <p:spPr>
          <a:xfrm>
            <a:off x="4470673" y="290885"/>
            <a:ext cx="3483522" cy="369332"/>
          </a:xfrm>
          <a:prstGeom prst="rect">
            <a:avLst/>
          </a:prstGeom>
          <a:noFill/>
        </p:spPr>
        <p:txBody>
          <a:bodyPr wrap="square" rtlCol="0">
            <a:spAutoFit/>
          </a:bodyPr>
          <a:lstStyle/>
          <a:p>
            <a:pPr algn="ctr"/>
            <a:r>
              <a:rPr lang="en-IN" b="1" dirty="0">
                <a:solidFill>
                  <a:schemeClr val="accent6">
                    <a:lumMod val="75000"/>
                  </a:schemeClr>
                </a:solidFill>
              </a:rPr>
              <a:t>Most liked category</a:t>
            </a:r>
          </a:p>
        </p:txBody>
      </p:sp>
      <p:pic>
        <p:nvPicPr>
          <p:cNvPr id="4" name="Picture 3">
            <a:extLst>
              <a:ext uri="{FF2B5EF4-FFF2-40B4-BE49-F238E27FC236}">
                <a16:creationId xmlns:a16="http://schemas.microsoft.com/office/drawing/2014/main" id="{F5DF5C38-9D57-C29D-48A7-27A028D609AC}"/>
              </a:ext>
            </a:extLst>
          </p:cNvPr>
          <p:cNvPicPr>
            <a:picLocks noChangeAspect="1"/>
          </p:cNvPicPr>
          <p:nvPr/>
        </p:nvPicPr>
        <p:blipFill>
          <a:blip r:embed="rId7"/>
          <a:stretch>
            <a:fillRect/>
          </a:stretch>
        </p:blipFill>
        <p:spPr>
          <a:xfrm>
            <a:off x="7558543" y="1093711"/>
            <a:ext cx="4221464" cy="2196014"/>
          </a:xfrm>
          <a:prstGeom prst="rect">
            <a:avLst/>
          </a:prstGeom>
        </p:spPr>
      </p:pic>
      <p:sp>
        <p:nvSpPr>
          <p:cNvPr id="7" name="TextBox 6">
            <a:extLst>
              <a:ext uri="{FF2B5EF4-FFF2-40B4-BE49-F238E27FC236}">
                <a16:creationId xmlns:a16="http://schemas.microsoft.com/office/drawing/2014/main" id="{B1FDAE88-F2A8-0F8E-0DE0-FD14A3C40ECB}"/>
              </a:ext>
            </a:extLst>
          </p:cNvPr>
          <p:cNvSpPr txBox="1"/>
          <p:nvPr/>
        </p:nvSpPr>
        <p:spPr>
          <a:xfrm>
            <a:off x="7954195" y="629095"/>
            <a:ext cx="3483522" cy="369332"/>
          </a:xfrm>
          <a:prstGeom prst="rect">
            <a:avLst/>
          </a:prstGeom>
          <a:noFill/>
        </p:spPr>
        <p:txBody>
          <a:bodyPr wrap="square" rtlCol="0">
            <a:spAutoFit/>
          </a:bodyPr>
          <a:lstStyle/>
          <a:p>
            <a:pPr algn="ctr"/>
            <a:r>
              <a:rPr lang="en-IN" b="1" dirty="0">
                <a:solidFill>
                  <a:schemeClr val="accent6">
                    <a:lumMod val="75000"/>
                  </a:schemeClr>
                </a:solidFill>
              </a:rPr>
              <a:t>Months of most posts</a:t>
            </a:r>
          </a:p>
        </p:txBody>
      </p:sp>
      <p:sp>
        <p:nvSpPr>
          <p:cNvPr id="11" name="Slide Number Placeholder 10">
            <a:extLst>
              <a:ext uri="{FF2B5EF4-FFF2-40B4-BE49-F238E27FC236}">
                <a16:creationId xmlns:a16="http://schemas.microsoft.com/office/drawing/2014/main" id="{E0142050-D634-9906-FA1B-B65890B5E2D3}"/>
              </a:ext>
            </a:extLst>
          </p:cNvPr>
          <p:cNvSpPr>
            <a:spLocks noGrp="1"/>
          </p:cNvSpPr>
          <p:nvPr>
            <p:ph type="sldNum" sz="quarter" idx="12"/>
          </p:nvPr>
        </p:nvSpPr>
        <p:spPr/>
        <p:txBody>
          <a:bodyPr/>
          <a:lstStyle/>
          <a:p>
            <a:fld id="{48F63A3B-78C7-47BE-AE5E-E10140E04643}" type="slidenum">
              <a:rPr lang="en-US" smtClean="0"/>
              <a:pPr/>
              <a:t>10</a:t>
            </a:fld>
            <a:endParaRPr lang="en-US" dirty="0"/>
          </a:p>
        </p:txBody>
      </p:sp>
    </p:spTree>
    <p:extLst>
      <p:ext uri="{BB962C8B-B14F-4D97-AF65-F5344CB8AC3E}">
        <p14:creationId xmlns:p14="http://schemas.microsoft.com/office/powerpoint/2010/main" val="2894642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2" y="731521"/>
            <a:ext cx="10671048" cy="720762"/>
          </a:xfrm>
        </p:spPr>
        <p:txBody>
          <a:bodyPr/>
          <a:lstStyle/>
          <a:p>
            <a:r>
              <a:rPr lang="en-US" dirty="0"/>
              <a:t>ANALYSIS</a:t>
            </a:r>
          </a:p>
        </p:txBody>
      </p:sp>
      <p:sp>
        <p:nvSpPr>
          <p:cNvPr id="4" name="Content Placeholder 3">
            <a:extLst>
              <a:ext uri="{FF2B5EF4-FFF2-40B4-BE49-F238E27FC236}">
                <a16:creationId xmlns:a16="http://schemas.microsoft.com/office/drawing/2014/main" id="{680D383D-4BB8-2244-6359-07C20EFB45A7}"/>
              </a:ext>
            </a:extLst>
          </p:cNvPr>
          <p:cNvSpPr>
            <a:spLocks noGrp="1"/>
          </p:cNvSpPr>
          <p:nvPr>
            <p:ph sz="half" idx="1"/>
          </p:nvPr>
        </p:nvSpPr>
        <p:spPr>
          <a:xfrm>
            <a:off x="758952" y="1792940"/>
            <a:ext cx="10682178" cy="4333539"/>
          </a:xfrm>
        </p:spPr>
        <p:txBody>
          <a:bodyPr>
            <a:normAutofit fontScale="85000" lnSpcReduction="20000"/>
          </a:bodyPr>
          <a:lstStyle/>
          <a:p>
            <a:r>
              <a:rPr lang="en-IN" dirty="0"/>
              <a:t>Most popular contents have been Tennis, Studying, Healthy eating, public speaking, food.</a:t>
            </a:r>
          </a:p>
          <a:p>
            <a:pPr marL="0" indent="0">
              <a:buNone/>
            </a:pPr>
            <a:r>
              <a:rPr lang="en-IN" dirty="0"/>
              <a:t>However popularity of Studying has increased recently to become the most popular .</a:t>
            </a:r>
          </a:p>
          <a:p>
            <a:pPr marL="0" indent="0">
              <a:buNone/>
            </a:pPr>
            <a:endParaRPr lang="en-IN" dirty="0"/>
          </a:p>
          <a:p>
            <a:r>
              <a:rPr lang="en-IN" dirty="0"/>
              <a:t>More than 53% feedback on contents have been positive.</a:t>
            </a:r>
          </a:p>
          <a:p>
            <a:endParaRPr lang="en-IN" dirty="0"/>
          </a:p>
          <a:p>
            <a:r>
              <a:rPr lang="en-IN" dirty="0"/>
              <a:t>Most positive sentiments have been for food for both years but has decreased by 5%.</a:t>
            </a:r>
          </a:p>
          <a:p>
            <a:pPr marL="0" indent="0">
              <a:buNone/>
            </a:pPr>
            <a:endParaRPr lang="en-IN" dirty="0"/>
          </a:p>
          <a:p>
            <a:r>
              <a:rPr lang="en-IN" dirty="0"/>
              <a:t>Videos are getting more liked than photos.</a:t>
            </a:r>
          </a:p>
          <a:p>
            <a:pPr marL="0" indent="0">
              <a:buNone/>
            </a:pPr>
            <a:endParaRPr lang="en-IN" dirty="0"/>
          </a:p>
          <a:p>
            <a:r>
              <a:rPr lang="en-IN" dirty="0"/>
              <a:t>More than 26% of reviews are ‘</a:t>
            </a:r>
            <a:r>
              <a:rPr lang="en-IN" dirty="0" err="1"/>
              <a:t>superlove</a:t>
            </a:r>
            <a:r>
              <a:rPr lang="en-IN" dirty="0"/>
              <a:t>’  and  ‘love’.</a:t>
            </a:r>
          </a:p>
          <a:p>
            <a:pPr marL="0" indent="0">
              <a:buNone/>
            </a:pPr>
            <a:endParaRPr lang="en-IN" dirty="0"/>
          </a:p>
          <a:p>
            <a:r>
              <a:rPr lang="en-IN" dirty="0"/>
              <a:t>More than 40% watch contents between 2pm to 8pm.</a:t>
            </a:r>
          </a:p>
          <a:p>
            <a:pPr marL="0" indent="0">
              <a:buNone/>
            </a:pPr>
            <a:endParaRPr lang="en-IN" dirty="0"/>
          </a:p>
          <a:p>
            <a:r>
              <a:rPr lang="en-IN" dirty="0"/>
              <a:t>Most watched content in both years is a video of food category but most liked were tennis and studying.</a:t>
            </a:r>
          </a:p>
          <a:p>
            <a:endParaRPr lang="en-IN" dirty="0"/>
          </a:p>
          <a:p>
            <a:r>
              <a:rPr lang="en-IN" dirty="0"/>
              <a:t>5% negative sentiments have increased over one year.</a:t>
            </a:r>
          </a:p>
          <a:p>
            <a:endParaRPr lang="en-IN" dirty="0"/>
          </a:p>
          <a:p>
            <a:r>
              <a:rPr lang="en-IN" dirty="0"/>
              <a:t>Most negative comments </a:t>
            </a:r>
            <a:r>
              <a:rPr lang="en-IN" dirty="0" err="1"/>
              <a:t>i.e</a:t>
            </a:r>
            <a:r>
              <a:rPr lang="en-IN" dirty="0"/>
              <a:t> 18% are for studying</a:t>
            </a:r>
          </a:p>
          <a:p>
            <a:endParaRPr lang="en-IN" dirty="0"/>
          </a:p>
          <a:p>
            <a:endParaRPr lang="en-IN" dirty="0"/>
          </a:p>
        </p:txBody>
      </p:sp>
      <p:sp>
        <p:nvSpPr>
          <p:cNvPr id="3" name="Slide Number Placeholder 2">
            <a:extLst>
              <a:ext uri="{FF2B5EF4-FFF2-40B4-BE49-F238E27FC236}">
                <a16:creationId xmlns:a16="http://schemas.microsoft.com/office/drawing/2014/main" id="{538B323D-EB22-584F-954D-DC059BE5202D}"/>
              </a:ext>
            </a:extLst>
          </p:cNvPr>
          <p:cNvSpPr>
            <a:spLocks noGrp="1"/>
          </p:cNvSpPr>
          <p:nvPr>
            <p:ph type="sldNum" sz="quarter" idx="12"/>
          </p:nvPr>
        </p:nvSpPr>
        <p:spPr/>
        <p:txBody>
          <a:bodyPr/>
          <a:lstStyle/>
          <a:p>
            <a:fld id="{48F63A3B-78C7-47BE-AE5E-E10140E04643}" type="slidenum">
              <a:rPr lang="en-US" smtClean="0"/>
              <a:pPr/>
              <a:t>11</a:t>
            </a:fld>
            <a:endParaRPr lang="en-US" dirty="0"/>
          </a:p>
        </p:txBody>
      </p:sp>
    </p:spTree>
    <p:extLst>
      <p:ext uri="{BB962C8B-B14F-4D97-AF65-F5344CB8AC3E}">
        <p14:creationId xmlns:p14="http://schemas.microsoft.com/office/powerpoint/2010/main" val="4086404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2" y="731521"/>
            <a:ext cx="10671048" cy="720762"/>
          </a:xfrm>
        </p:spPr>
        <p:txBody>
          <a:bodyPr/>
          <a:lstStyle/>
          <a:p>
            <a:r>
              <a:rPr lang="en-US" dirty="0"/>
              <a:t>INSIGHTS</a:t>
            </a:r>
          </a:p>
        </p:txBody>
      </p:sp>
      <p:sp>
        <p:nvSpPr>
          <p:cNvPr id="4" name="Content Placeholder 3">
            <a:extLst>
              <a:ext uri="{FF2B5EF4-FFF2-40B4-BE49-F238E27FC236}">
                <a16:creationId xmlns:a16="http://schemas.microsoft.com/office/drawing/2014/main" id="{680D383D-4BB8-2244-6359-07C20EFB45A7}"/>
              </a:ext>
            </a:extLst>
          </p:cNvPr>
          <p:cNvSpPr>
            <a:spLocks noGrp="1"/>
          </p:cNvSpPr>
          <p:nvPr>
            <p:ph sz="half" idx="1"/>
          </p:nvPr>
        </p:nvSpPr>
        <p:spPr>
          <a:xfrm>
            <a:off x="758952" y="1792940"/>
            <a:ext cx="10682178" cy="4333539"/>
          </a:xfrm>
        </p:spPr>
        <p:txBody>
          <a:bodyPr>
            <a:normAutofit/>
          </a:bodyPr>
          <a:lstStyle/>
          <a:p>
            <a:r>
              <a:rPr lang="en-IN" dirty="0"/>
              <a:t>Food is the common theme for both years with  ‘healthy food’ ranking at the top. This gives an indication of  the user base audience. You can use this insight to create a campaign and collaborate with healthy food brands to keep the audience engaged.</a:t>
            </a:r>
          </a:p>
          <a:p>
            <a:endParaRPr lang="en-IN" dirty="0"/>
          </a:p>
          <a:p>
            <a:r>
              <a:rPr lang="en-IN" dirty="0"/>
              <a:t>Popularity of  ‘studying’ has increased but has most negative reviews too. You can work on improving its content as this category gives most yields.</a:t>
            </a:r>
          </a:p>
          <a:p>
            <a:endParaRPr lang="en-IN" dirty="0"/>
          </a:p>
          <a:p>
            <a:r>
              <a:rPr lang="en-IN" dirty="0"/>
              <a:t>As the negative sentiments have increased posts promoting peace, love, affection, sympathy would do better.</a:t>
            </a:r>
          </a:p>
          <a:p>
            <a:endParaRPr lang="en-IN" dirty="0"/>
          </a:p>
          <a:p>
            <a:r>
              <a:rPr lang="en-IN" dirty="0"/>
              <a:t>Mostly active timings are 2pm to 8pm, so live videos will get more audience during these durations.</a:t>
            </a:r>
          </a:p>
          <a:p>
            <a:endParaRPr lang="en-IN" dirty="0"/>
          </a:p>
          <a:p>
            <a:r>
              <a:rPr lang="en-IN" dirty="0"/>
              <a:t>Audio contents do not get engagement.</a:t>
            </a:r>
          </a:p>
          <a:p>
            <a:endParaRPr lang="en-IN" dirty="0"/>
          </a:p>
          <a:p>
            <a:endParaRPr lang="en-IN" dirty="0"/>
          </a:p>
          <a:p>
            <a:endParaRPr lang="en-IN" dirty="0"/>
          </a:p>
          <a:p>
            <a:endParaRPr lang="en-IN" dirty="0"/>
          </a:p>
        </p:txBody>
      </p:sp>
      <p:sp>
        <p:nvSpPr>
          <p:cNvPr id="3" name="Slide Number Placeholder 2">
            <a:extLst>
              <a:ext uri="{FF2B5EF4-FFF2-40B4-BE49-F238E27FC236}">
                <a16:creationId xmlns:a16="http://schemas.microsoft.com/office/drawing/2014/main" id="{16FDC397-023B-266C-9CA1-9A55C1E1F97B}"/>
              </a:ext>
            </a:extLst>
          </p:cNvPr>
          <p:cNvSpPr>
            <a:spLocks noGrp="1"/>
          </p:cNvSpPr>
          <p:nvPr>
            <p:ph type="sldNum" sz="quarter" idx="12"/>
          </p:nvPr>
        </p:nvSpPr>
        <p:spPr/>
        <p:txBody>
          <a:bodyPr/>
          <a:lstStyle/>
          <a:p>
            <a:fld id="{48F63A3B-78C7-47BE-AE5E-E10140E04643}" type="slidenum">
              <a:rPr lang="en-US" smtClean="0"/>
              <a:pPr/>
              <a:t>12</a:t>
            </a:fld>
            <a:endParaRPr lang="en-US" dirty="0"/>
          </a:p>
        </p:txBody>
      </p:sp>
    </p:spTree>
    <p:extLst>
      <p:ext uri="{BB962C8B-B14F-4D97-AF65-F5344CB8AC3E}">
        <p14:creationId xmlns:p14="http://schemas.microsoft.com/office/powerpoint/2010/main" val="1531724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1508125" y="831851"/>
            <a:ext cx="6527800" cy="1328644"/>
          </a:xfrm>
        </p:spPr>
        <p:txBody>
          <a:bodyPr/>
          <a:lstStyle/>
          <a:p>
            <a:r>
              <a:rPr lang="en-US" dirty="0"/>
              <a:t>summary</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a:xfrm>
            <a:off x="10438475" y="457199"/>
            <a:ext cx="987552" cy="244503"/>
          </a:xfrm>
        </p:spPr>
        <p:txBody>
          <a:bodyPr/>
          <a:lstStyle/>
          <a:p>
            <a:fld id="{48F63A3B-78C7-47BE-AE5E-E10140E04643}" type="slidenum">
              <a:rPr lang="en-US" smtClean="0"/>
              <a:pPr/>
              <a:t>13</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1508760" y="2399984"/>
            <a:ext cx="6527800" cy="1893217"/>
          </a:xfrm>
        </p:spPr>
        <p:txBody>
          <a:bodyPr>
            <a:normAutofit lnSpcReduction="10000"/>
          </a:bodyPr>
          <a:lstStyle/>
          <a:p>
            <a:r>
              <a:rPr lang="en-US" dirty="0"/>
              <a:t>This ad hoc analysis is insightful. We can take this analysis into large scale production for real time understanding of your business. We can show you how to do this.</a:t>
            </a:r>
          </a:p>
          <a:p>
            <a:endParaRPr lang="en-US" dirty="0"/>
          </a:p>
          <a:p>
            <a:endParaRPr lang="en-US" dirty="0"/>
          </a:p>
          <a:p>
            <a:endParaRPr lang="en-US" b="1" dirty="0"/>
          </a:p>
          <a:p>
            <a:r>
              <a:rPr lang="en-US" b="1" dirty="0"/>
              <a:t>PLEASE FEEL FREE TO ASK ANY QUESTIONS THAT YOU HAVE!</a:t>
            </a:r>
          </a:p>
        </p:txBody>
      </p:sp>
    </p:spTree>
    <p:extLst>
      <p:ext uri="{BB962C8B-B14F-4D97-AF65-F5344CB8AC3E}">
        <p14:creationId xmlns:p14="http://schemas.microsoft.com/office/powerpoint/2010/main" val="948181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1527048" y="327989"/>
            <a:ext cx="4550664" cy="2453773"/>
          </a:xfrm>
        </p:spPr>
        <p:txBody>
          <a:bodyPr/>
          <a:lstStyle/>
          <a:p>
            <a:r>
              <a:rPr lang="en-US" dirty="0"/>
              <a:t>THANK YOU </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a:xfrm>
            <a:off x="1545336" y="2846832"/>
            <a:ext cx="4550664" cy="2314448"/>
          </a:xfrm>
        </p:spPr>
        <p:txBody>
          <a:bodyPr>
            <a:normAutofit/>
          </a:bodyPr>
          <a:lstStyle/>
          <a:p>
            <a:r>
              <a:rPr lang="en-US" dirty="0"/>
              <a:t>Pooja ML</a:t>
            </a:r>
            <a:endParaRPr lang="en-US" sz="2000" dirty="0"/>
          </a:p>
          <a:p>
            <a:r>
              <a:rPr lang="en-US" sz="2000" dirty="0"/>
              <a:t>Data Analyst</a:t>
            </a:r>
          </a:p>
          <a:p>
            <a:endParaRPr lang="en-US" sz="2000" dirty="0"/>
          </a:p>
          <a:p>
            <a:r>
              <a:rPr lang="en-US" sz="1600" dirty="0">
                <a:hlinkClick r:id="rId2"/>
              </a:rPr>
              <a:t>poojamartinalakra@gmail.com</a:t>
            </a:r>
            <a:endParaRPr lang="en-US" sz="1600" dirty="0"/>
          </a:p>
          <a:p>
            <a:r>
              <a:rPr lang="en-US" sz="1600" dirty="0">
                <a:hlinkClick r:id="rId3"/>
              </a:rPr>
              <a:t>https://www.linkedin.com/in/pooja-martina-lakra-a8a989233</a:t>
            </a:r>
            <a:endParaRPr lang="en-US" sz="1600" dirty="0"/>
          </a:p>
          <a:p>
            <a:endParaRPr lang="en-US" dirty="0"/>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499616" y="89452"/>
            <a:ext cx="5693664" cy="2580596"/>
          </a:xfrm>
        </p:spPr>
        <p:txBody>
          <a:bodyPr/>
          <a:lstStyle/>
          <a:p>
            <a:r>
              <a:rPr lang="en-US" dirty="0"/>
              <a:t>AGENDA</a:t>
            </a: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2770632"/>
            <a:ext cx="5693664" cy="3122168"/>
          </a:xfrm>
        </p:spPr>
        <p:txBody>
          <a:bodyPr>
            <a:normAutofit fontScale="92500"/>
          </a:bodyPr>
          <a:lstStyle/>
          <a:p>
            <a:r>
              <a:rPr lang="en-US" dirty="0"/>
              <a:t>Brief Introduction</a:t>
            </a:r>
          </a:p>
          <a:p>
            <a:r>
              <a:rPr lang="en-US" dirty="0"/>
              <a:t>Project Recap</a:t>
            </a:r>
          </a:p>
          <a:p>
            <a:r>
              <a:rPr lang="en-US" dirty="0"/>
              <a:t>​The Analytics Team</a:t>
            </a:r>
          </a:p>
          <a:p>
            <a:r>
              <a:rPr lang="en-US" dirty="0"/>
              <a:t>Process</a:t>
            </a:r>
          </a:p>
          <a:p>
            <a:r>
              <a:rPr lang="en-US" dirty="0"/>
              <a:t>Insights</a:t>
            </a:r>
          </a:p>
          <a:p>
            <a:r>
              <a:rPr lang="en-US" dirty="0"/>
              <a:t>​Summary​</a:t>
            </a: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338" y="814388"/>
            <a:ext cx="6767512" cy="2811462"/>
          </a:xfrm>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8" y="3723748"/>
            <a:ext cx="6766560" cy="2447238"/>
          </a:xfrm>
        </p:spPr>
        <p:txBody>
          <a:bodyPr/>
          <a:lstStyle/>
          <a:p>
            <a:r>
              <a:rPr lang="en-US" dirty="0"/>
              <a:t> Social Buzz is a Social media &amp; content creation company. Over the past 5 years, they have scaled quicker than anticipated and need the help of an advisory firm to oversee their scaling process effectively. Due to their rapid growth and digital nature of their core product, the amount of data that they create, collect and must analyze is huge. Every day over 100,000 pieces of content, ranging from text, images, videos and GIFs are posted. All of this data is highly unstructured and requires extremely sophisticated and expensive technology to manage and maintain and so they need external help.</a:t>
            </a:r>
          </a:p>
        </p:txBody>
      </p:sp>
      <p:sp>
        <p:nvSpPr>
          <p:cNvPr id="4" name="Slide Number Placeholder 3">
            <a:extLst>
              <a:ext uri="{FF2B5EF4-FFF2-40B4-BE49-F238E27FC236}">
                <a16:creationId xmlns:a16="http://schemas.microsoft.com/office/drawing/2014/main" id="{4F737D62-DF94-8399-18DA-6CA1C6B544F7}"/>
              </a:ext>
            </a:extLst>
          </p:cNvPr>
          <p:cNvSpPr>
            <a:spLocks noGrp="1"/>
          </p:cNvSpPr>
          <p:nvPr>
            <p:ph type="sldNum" sz="quarter" idx="12"/>
          </p:nvPr>
        </p:nvSpPr>
        <p:spPr/>
        <p:txBody>
          <a:bodyPr/>
          <a:lstStyle/>
          <a:p>
            <a:fld id="{48F63A3B-78C7-47BE-AE5E-E10140E04643}" type="slidenum">
              <a:rPr lang="en-US" smtClean="0"/>
              <a:pPr/>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554941" y="573741"/>
            <a:ext cx="6400800" cy="1030403"/>
          </a:xfrm>
        </p:spPr>
        <p:txBody>
          <a:bodyPr/>
          <a:lstStyle/>
          <a:p>
            <a:r>
              <a:rPr lang="en-US" dirty="0"/>
              <a:t>PROJECT RECAP</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2994212" y="2437862"/>
            <a:ext cx="6400800" cy="3842499"/>
          </a:xfrm>
        </p:spPr>
        <p:txBody>
          <a:bodyPr/>
          <a:lstStyle/>
          <a:p>
            <a:pPr marL="342900" indent="-342900" algn="l">
              <a:buFont typeface="Arial" panose="020B0604020202020204" pitchFamily="34" charset="0"/>
              <a:buChar char="•"/>
            </a:pPr>
            <a:r>
              <a:rPr lang="en-US" dirty="0"/>
              <a:t>Looking to complete an IPO by the end of next year and need guidance to ensure that this goes smoothly. </a:t>
            </a:r>
          </a:p>
          <a:p>
            <a:pPr marL="342900" indent="-342900" algn="l">
              <a:buFont typeface="Arial" panose="020B0604020202020204" pitchFamily="34" charset="0"/>
              <a:buChar char="•"/>
            </a:pPr>
            <a:r>
              <a:rPr lang="en-US" dirty="0"/>
              <a:t> Do not have the resources to manage the scale that they are currently at. They could hire more people, but they want an experienced practice to help instead. </a:t>
            </a:r>
          </a:p>
          <a:p>
            <a:pPr marL="342900" indent="-342900" algn="l">
              <a:buFont typeface="Arial" panose="020B0604020202020204" pitchFamily="34" charset="0"/>
              <a:buChar char="•"/>
            </a:pPr>
            <a:r>
              <a:rPr lang="en-US" dirty="0"/>
              <a:t>Keen to understand how the world's biggest companies manage the challenges of big data to learn to manage their own massive amount of data.</a:t>
            </a: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C09F16-6D23-666F-6800-8FC697831948}"/>
              </a:ext>
            </a:extLst>
          </p:cNvPr>
          <p:cNvSpPr>
            <a:spLocks noGrp="1"/>
          </p:cNvSpPr>
          <p:nvPr>
            <p:ph type="title"/>
          </p:nvPr>
        </p:nvSpPr>
        <p:spPr>
          <a:xfrm>
            <a:off x="4224528" y="815009"/>
            <a:ext cx="6766560" cy="977932"/>
          </a:xfrm>
        </p:spPr>
        <p:txBody>
          <a:bodyPr/>
          <a:lstStyle/>
          <a:p>
            <a:r>
              <a:rPr lang="en-US" dirty="0"/>
              <a:t>Process</a:t>
            </a:r>
          </a:p>
        </p:txBody>
      </p:sp>
      <p:sp>
        <p:nvSpPr>
          <p:cNvPr id="26" name="TextBox 25">
            <a:extLst>
              <a:ext uri="{FF2B5EF4-FFF2-40B4-BE49-F238E27FC236}">
                <a16:creationId xmlns:a16="http://schemas.microsoft.com/office/drawing/2014/main" id="{B20CF816-4BFD-7648-C22D-1E2EFBC04AB6}"/>
              </a:ext>
            </a:extLst>
          </p:cNvPr>
          <p:cNvSpPr txBox="1"/>
          <p:nvPr/>
        </p:nvSpPr>
        <p:spPr>
          <a:xfrm>
            <a:off x="4224528" y="2042730"/>
            <a:ext cx="3415553" cy="369332"/>
          </a:xfrm>
          <a:prstGeom prst="rect">
            <a:avLst/>
          </a:prstGeom>
          <a:noFill/>
        </p:spPr>
        <p:txBody>
          <a:bodyPr wrap="square" rtlCol="0">
            <a:spAutoFit/>
          </a:bodyPr>
          <a:lstStyle/>
          <a:p>
            <a:r>
              <a:rPr lang="en-IN" b="1" dirty="0">
                <a:solidFill>
                  <a:schemeClr val="accent6">
                    <a:lumMod val="60000"/>
                    <a:lumOff val="40000"/>
                  </a:schemeClr>
                </a:solidFill>
              </a:rPr>
              <a:t>DATA UNDERSTANDING</a:t>
            </a:r>
          </a:p>
        </p:txBody>
      </p:sp>
      <p:sp>
        <p:nvSpPr>
          <p:cNvPr id="27" name="TextBox 26">
            <a:extLst>
              <a:ext uri="{FF2B5EF4-FFF2-40B4-BE49-F238E27FC236}">
                <a16:creationId xmlns:a16="http://schemas.microsoft.com/office/drawing/2014/main" id="{93974AE3-C306-E0AE-0989-7DEB76AB7280}"/>
              </a:ext>
            </a:extLst>
          </p:cNvPr>
          <p:cNvSpPr txBox="1"/>
          <p:nvPr/>
        </p:nvSpPr>
        <p:spPr>
          <a:xfrm>
            <a:off x="4224528" y="4194116"/>
            <a:ext cx="3415553" cy="369332"/>
          </a:xfrm>
          <a:prstGeom prst="rect">
            <a:avLst/>
          </a:prstGeom>
          <a:noFill/>
        </p:spPr>
        <p:txBody>
          <a:bodyPr wrap="square" rtlCol="0">
            <a:spAutoFit/>
          </a:bodyPr>
          <a:lstStyle/>
          <a:p>
            <a:r>
              <a:rPr lang="en-IN" b="1" dirty="0">
                <a:solidFill>
                  <a:schemeClr val="accent6">
                    <a:lumMod val="60000"/>
                    <a:lumOff val="40000"/>
                  </a:schemeClr>
                </a:solidFill>
              </a:rPr>
              <a:t>DATA ANALYSIS</a:t>
            </a:r>
          </a:p>
        </p:txBody>
      </p:sp>
      <p:sp>
        <p:nvSpPr>
          <p:cNvPr id="29" name="TextBox 28">
            <a:extLst>
              <a:ext uri="{FF2B5EF4-FFF2-40B4-BE49-F238E27FC236}">
                <a16:creationId xmlns:a16="http://schemas.microsoft.com/office/drawing/2014/main" id="{BB163911-23FD-5070-F35E-2E1EC784D5FC}"/>
              </a:ext>
            </a:extLst>
          </p:cNvPr>
          <p:cNvSpPr txBox="1"/>
          <p:nvPr/>
        </p:nvSpPr>
        <p:spPr>
          <a:xfrm>
            <a:off x="4224528" y="4880394"/>
            <a:ext cx="3415553" cy="369332"/>
          </a:xfrm>
          <a:prstGeom prst="rect">
            <a:avLst/>
          </a:prstGeom>
          <a:noFill/>
        </p:spPr>
        <p:txBody>
          <a:bodyPr wrap="square" rtlCol="0">
            <a:spAutoFit/>
          </a:bodyPr>
          <a:lstStyle/>
          <a:p>
            <a:r>
              <a:rPr lang="en-IN" b="1" dirty="0">
                <a:solidFill>
                  <a:schemeClr val="accent6">
                    <a:lumMod val="60000"/>
                    <a:lumOff val="40000"/>
                  </a:schemeClr>
                </a:solidFill>
              </a:rPr>
              <a:t>UNCOVER INSIGHTS</a:t>
            </a:r>
          </a:p>
        </p:txBody>
      </p:sp>
      <p:sp>
        <p:nvSpPr>
          <p:cNvPr id="30" name="TextBox 29">
            <a:extLst>
              <a:ext uri="{FF2B5EF4-FFF2-40B4-BE49-F238E27FC236}">
                <a16:creationId xmlns:a16="http://schemas.microsoft.com/office/drawing/2014/main" id="{71C15D03-90AD-F8DE-DAA8-0784738A62BC}"/>
              </a:ext>
            </a:extLst>
          </p:cNvPr>
          <p:cNvSpPr txBox="1"/>
          <p:nvPr/>
        </p:nvSpPr>
        <p:spPr>
          <a:xfrm>
            <a:off x="4224528" y="3507838"/>
            <a:ext cx="3415553" cy="369332"/>
          </a:xfrm>
          <a:prstGeom prst="rect">
            <a:avLst/>
          </a:prstGeom>
          <a:noFill/>
        </p:spPr>
        <p:txBody>
          <a:bodyPr wrap="square" rtlCol="0">
            <a:spAutoFit/>
          </a:bodyPr>
          <a:lstStyle/>
          <a:p>
            <a:r>
              <a:rPr lang="en-IN" b="1" dirty="0">
                <a:solidFill>
                  <a:schemeClr val="accent6">
                    <a:lumMod val="60000"/>
                    <a:lumOff val="40000"/>
                  </a:schemeClr>
                </a:solidFill>
              </a:rPr>
              <a:t>DATA MODELLING</a:t>
            </a:r>
          </a:p>
        </p:txBody>
      </p:sp>
      <p:sp>
        <p:nvSpPr>
          <p:cNvPr id="31" name="TextBox 30">
            <a:extLst>
              <a:ext uri="{FF2B5EF4-FFF2-40B4-BE49-F238E27FC236}">
                <a16:creationId xmlns:a16="http://schemas.microsoft.com/office/drawing/2014/main" id="{7D0D620D-C294-BAE8-0370-41E1B69562A5}"/>
              </a:ext>
            </a:extLst>
          </p:cNvPr>
          <p:cNvSpPr txBox="1"/>
          <p:nvPr/>
        </p:nvSpPr>
        <p:spPr>
          <a:xfrm>
            <a:off x="4224528" y="2748922"/>
            <a:ext cx="3415553" cy="369332"/>
          </a:xfrm>
          <a:prstGeom prst="rect">
            <a:avLst/>
          </a:prstGeom>
          <a:noFill/>
        </p:spPr>
        <p:txBody>
          <a:bodyPr wrap="square" rtlCol="0">
            <a:spAutoFit/>
          </a:bodyPr>
          <a:lstStyle/>
          <a:p>
            <a:r>
              <a:rPr lang="en-IN" b="1" dirty="0">
                <a:solidFill>
                  <a:schemeClr val="accent6">
                    <a:lumMod val="60000"/>
                    <a:lumOff val="40000"/>
                  </a:schemeClr>
                </a:solidFill>
              </a:rPr>
              <a:t>DATA CLEANING</a:t>
            </a:r>
          </a:p>
        </p:txBody>
      </p:sp>
      <p:sp>
        <p:nvSpPr>
          <p:cNvPr id="2" name="Slide Number Placeholder 1">
            <a:extLst>
              <a:ext uri="{FF2B5EF4-FFF2-40B4-BE49-F238E27FC236}">
                <a16:creationId xmlns:a16="http://schemas.microsoft.com/office/drawing/2014/main" id="{8373D5C1-6EDC-297D-C5D5-896007D8E757}"/>
              </a:ext>
            </a:extLst>
          </p:cNvPr>
          <p:cNvSpPr>
            <a:spLocks noGrp="1"/>
          </p:cNvSpPr>
          <p:nvPr>
            <p:ph type="sldNum" sz="quarter" idx="12"/>
          </p:nvPr>
        </p:nvSpPr>
        <p:spPr/>
        <p:txBody>
          <a:bodyPr/>
          <a:lstStyle/>
          <a:p>
            <a:fld id="{48F63A3B-78C7-47BE-AE5E-E10140E04643}" type="slidenum">
              <a:rPr lang="en-US" smtClean="0"/>
              <a:pPr/>
              <a:t>5</a:t>
            </a:fld>
            <a:endParaRPr lang="en-US" dirty="0"/>
          </a:p>
        </p:txBody>
      </p:sp>
    </p:spTree>
    <p:extLst>
      <p:ext uri="{BB962C8B-B14F-4D97-AF65-F5344CB8AC3E}">
        <p14:creationId xmlns:p14="http://schemas.microsoft.com/office/powerpoint/2010/main" val="4178837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C09F16-6D23-666F-6800-8FC697831948}"/>
              </a:ext>
            </a:extLst>
          </p:cNvPr>
          <p:cNvSpPr>
            <a:spLocks noGrp="1"/>
          </p:cNvSpPr>
          <p:nvPr>
            <p:ph type="title"/>
          </p:nvPr>
        </p:nvSpPr>
        <p:spPr>
          <a:xfrm>
            <a:off x="758952" y="751398"/>
            <a:ext cx="10671048" cy="1362057"/>
          </a:xfrm>
        </p:spPr>
        <p:txBody>
          <a:bodyPr/>
          <a:lstStyle/>
          <a:p>
            <a:r>
              <a:rPr lang="en-US" dirty="0"/>
              <a:t>MEET OUR TEAM</a:t>
            </a:r>
          </a:p>
        </p:txBody>
      </p:sp>
      <p:sp>
        <p:nvSpPr>
          <p:cNvPr id="2" name="Text Placeholder 1">
            <a:extLst>
              <a:ext uri="{FF2B5EF4-FFF2-40B4-BE49-F238E27FC236}">
                <a16:creationId xmlns:a16="http://schemas.microsoft.com/office/drawing/2014/main" id="{B2AF69D5-AD7B-521D-22B1-50D8A24356AC}"/>
              </a:ext>
            </a:extLst>
          </p:cNvPr>
          <p:cNvSpPr>
            <a:spLocks noGrp="1"/>
          </p:cNvSpPr>
          <p:nvPr>
            <p:ph type="body" sz="quarter" idx="14"/>
          </p:nvPr>
        </p:nvSpPr>
        <p:spPr>
          <a:xfrm>
            <a:off x="918962" y="4989515"/>
            <a:ext cx="2598737" cy="1109662"/>
          </a:xfrm>
        </p:spPr>
        <p:txBody>
          <a:bodyPr/>
          <a:lstStyle/>
          <a:p>
            <a:r>
              <a:rPr lang="en-US" dirty="0"/>
              <a:t>Andrew </a:t>
            </a:r>
            <a:r>
              <a:rPr lang="en-US" dirty="0" err="1"/>
              <a:t>fleming</a:t>
            </a:r>
            <a:endParaRPr lang="en-US" dirty="0"/>
          </a:p>
        </p:txBody>
      </p:sp>
      <p:sp>
        <p:nvSpPr>
          <p:cNvPr id="5" name="Text Placeholder 4">
            <a:extLst>
              <a:ext uri="{FF2B5EF4-FFF2-40B4-BE49-F238E27FC236}">
                <a16:creationId xmlns:a16="http://schemas.microsoft.com/office/drawing/2014/main" id="{91128191-45A5-DEA1-F978-421F83D5E664}"/>
              </a:ext>
            </a:extLst>
          </p:cNvPr>
          <p:cNvSpPr>
            <a:spLocks noGrp="1"/>
          </p:cNvSpPr>
          <p:nvPr>
            <p:ph type="body" sz="quarter" idx="15"/>
          </p:nvPr>
        </p:nvSpPr>
        <p:spPr>
          <a:xfrm>
            <a:off x="916885" y="5599755"/>
            <a:ext cx="2283472" cy="365125"/>
          </a:xfrm>
        </p:spPr>
        <p:txBody>
          <a:bodyPr/>
          <a:lstStyle/>
          <a:p>
            <a:r>
              <a:rPr lang="en-US" dirty="0"/>
              <a:t>Chief Technical Architect</a:t>
            </a:r>
          </a:p>
        </p:txBody>
      </p:sp>
      <p:sp>
        <p:nvSpPr>
          <p:cNvPr id="6" name="Text Placeholder 5">
            <a:extLst>
              <a:ext uri="{FF2B5EF4-FFF2-40B4-BE49-F238E27FC236}">
                <a16:creationId xmlns:a16="http://schemas.microsoft.com/office/drawing/2014/main" id="{EEF6A845-F328-1053-A365-3DA9CBAF9BA4}"/>
              </a:ext>
            </a:extLst>
          </p:cNvPr>
          <p:cNvSpPr>
            <a:spLocks noGrp="1"/>
          </p:cNvSpPr>
          <p:nvPr>
            <p:ph type="body" sz="quarter" idx="16"/>
          </p:nvPr>
        </p:nvSpPr>
        <p:spPr>
          <a:xfrm>
            <a:off x="4659097" y="4959168"/>
            <a:ext cx="2598737" cy="1109662"/>
          </a:xfrm>
        </p:spPr>
        <p:txBody>
          <a:bodyPr/>
          <a:lstStyle/>
          <a:p>
            <a:r>
              <a:rPr lang="en-US" dirty="0"/>
              <a:t>Marcus </a:t>
            </a:r>
            <a:r>
              <a:rPr lang="en-US" dirty="0" err="1"/>
              <a:t>Rompton</a:t>
            </a:r>
            <a:endParaRPr lang="en-US" dirty="0"/>
          </a:p>
        </p:txBody>
      </p:sp>
      <p:sp>
        <p:nvSpPr>
          <p:cNvPr id="8" name="Text Placeholder 7">
            <a:extLst>
              <a:ext uri="{FF2B5EF4-FFF2-40B4-BE49-F238E27FC236}">
                <a16:creationId xmlns:a16="http://schemas.microsoft.com/office/drawing/2014/main" id="{F46AF003-A457-D7E6-F39B-1A85A426A3E5}"/>
              </a:ext>
            </a:extLst>
          </p:cNvPr>
          <p:cNvSpPr>
            <a:spLocks noGrp="1"/>
          </p:cNvSpPr>
          <p:nvPr>
            <p:ph type="body" sz="quarter" idx="18"/>
          </p:nvPr>
        </p:nvSpPr>
        <p:spPr>
          <a:xfrm>
            <a:off x="4815809" y="5551771"/>
            <a:ext cx="2283472" cy="365125"/>
          </a:xfrm>
        </p:spPr>
        <p:txBody>
          <a:bodyPr/>
          <a:lstStyle/>
          <a:p>
            <a:r>
              <a:rPr lang="en-US" dirty="0"/>
              <a:t>Senior Principal</a:t>
            </a:r>
          </a:p>
        </p:txBody>
      </p:sp>
      <p:sp>
        <p:nvSpPr>
          <p:cNvPr id="9" name="Text Placeholder 8">
            <a:extLst>
              <a:ext uri="{FF2B5EF4-FFF2-40B4-BE49-F238E27FC236}">
                <a16:creationId xmlns:a16="http://schemas.microsoft.com/office/drawing/2014/main" id="{0A413FDF-11CF-6B9B-871F-ED1ED06E76B9}"/>
              </a:ext>
            </a:extLst>
          </p:cNvPr>
          <p:cNvSpPr>
            <a:spLocks noGrp="1"/>
          </p:cNvSpPr>
          <p:nvPr>
            <p:ph type="body" sz="quarter" idx="19"/>
          </p:nvPr>
        </p:nvSpPr>
        <p:spPr>
          <a:xfrm>
            <a:off x="8674301" y="4996940"/>
            <a:ext cx="2598737" cy="1109662"/>
          </a:xfrm>
        </p:spPr>
        <p:txBody>
          <a:bodyPr/>
          <a:lstStyle/>
          <a:p>
            <a:r>
              <a:rPr lang="en-US" dirty="0"/>
              <a:t>Pooja ml (me)</a:t>
            </a:r>
          </a:p>
        </p:txBody>
      </p:sp>
      <p:sp>
        <p:nvSpPr>
          <p:cNvPr id="11" name="Text Placeholder 10">
            <a:extLst>
              <a:ext uri="{FF2B5EF4-FFF2-40B4-BE49-F238E27FC236}">
                <a16:creationId xmlns:a16="http://schemas.microsoft.com/office/drawing/2014/main" id="{B3CED26D-9022-0D83-FB0D-E3471E6F7ECE}"/>
              </a:ext>
            </a:extLst>
          </p:cNvPr>
          <p:cNvSpPr>
            <a:spLocks noGrp="1"/>
          </p:cNvSpPr>
          <p:nvPr>
            <p:ph type="body" sz="quarter" idx="21"/>
          </p:nvPr>
        </p:nvSpPr>
        <p:spPr>
          <a:xfrm>
            <a:off x="8716001" y="5518157"/>
            <a:ext cx="2283472" cy="365125"/>
          </a:xfrm>
        </p:spPr>
        <p:txBody>
          <a:bodyPr/>
          <a:lstStyle/>
          <a:p>
            <a:r>
              <a:rPr lang="en-US" dirty="0"/>
              <a:t>Data Analyst</a:t>
            </a:r>
          </a:p>
        </p:txBody>
      </p:sp>
      <p:sp>
        <p:nvSpPr>
          <p:cNvPr id="7" name="Picture Placeholder 6">
            <a:extLst>
              <a:ext uri="{FF2B5EF4-FFF2-40B4-BE49-F238E27FC236}">
                <a16:creationId xmlns:a16="http://schemas.microsoft.com/office/drawing/2014/main" id="{81EBEEDB-5265-B478-3DCA-11395C0D7CE0}"/>
              </a:ext>
            </a:extLst>
          </p:cNvPr>
          <p:cNvSpPr>
            <a:spLocks noGrp="1"/>
          </p:cNvSpPr>
          <p:nvPr>
            <p:ph type="pic" sz="quarter" idx="13"/>
          </p:nvPr>
        </p:nvSpPr>
        <p:spPr>
          <a:xfrm>
            <a:off x="918962" y="2392023"/>
            <a:ext cx="2596896" cy="2596896"/>
          </a:xfrm>
        </p:spPr>
        <p:txBody>
          <a:bodyPr/>
          <a:lstStyle/>
          <a:p>
            <a:endParaRPr lang="en-IN"/>
          </a:p>
        </p:txBody>
      </p:sp>
      <p:sp>
        <p:nvSpPr>
          <p:cNvPr id="13" name="Picture Placeholder 12">
            <a:extLst>
              <a:ext uri="{FF2B5EF4-FFF2-40B4-BE49-F238E27FC236}">
                <a16:creationId xmlns:a16="http://schemas.microsoft.com/office/drawing/2014/main" id="{FE34EB53-15D6-9B48-698D-40F63059C15A}"/>
              </a:ext>
            </a:extLst>
          </p:cNvPr>
          <p:cNvSpPr>
            <a:spLocks noGrp="1"/>
          </p:cNvSpPr>
          <p:nvPr>
            <p:ph type="pic" sz="quarter" idx="17"/>
          </p:nvPr>
        </p:nvSpPr>
        <p:spPr>
          <a:xfrm>
            <a:off x="4659097" y="2393811"/>
            <a:ext cx="2596896" cy="2596896"/>
          </a:xfrm>
        </p:spPr>
        <p:txBody>
          <a:bodyPr/>
          <a:lstStyle/>
          <a:p>
            <a:endParaRPr lang="en-IN"/>
          </a:p>
        </p:txBody>
      </p:sp>
      <p:pic>
        <p:nvPicPr>
          <p:cNvPr id="28" name="Picture Placeholder 27">
            <a:extLst>
              <a:ext uri="{FF2B5EF4-FFF2-40B4-BE49-F238E27FC236}">
                <a16:creationId xmlns:a16="http://schemas.microsoft.com/office/drawing/2014/main" id="{1DBDDD0F-B1D6-3F97-4770-63990BE39E1B}"/>
              </a:ext>
            </a:extLst>
          </p:cNvPr>
          <p:cNvPicPr>
            <a:picLocks noGrp="1" noChangeAspect="1"/>
          </p:cNvPicPr>
          <p:nvPr>
            <p:ph type="pic" sz="quarter" idx="20"/>
          </p:nvPr>
        </p:nvPicPr>
        <p:blipFill>
          <a:blip r:embed="rId2"/>
          <a:srcRect l="155" r="155"/>
          <a:stretch>
            <a:fillRect/>
          </a:stretch>
        </p:blipFill>
        <p:spPr>
          <a:xfrm>
            <a:off x="8675688" y="2393950"/>
            <a:ext cx="2597150" cy="2597150"/>
          </a:xfrm>
        </p:spPr>
      </p:pic>
      <p:sp>
        <p:nvSpPr>
          <p:cNvPr id="3" name="Slide Number Placeholder 2">
            <a:extLst>
              <a:ext uri="{FF2B5EF4-FFF2-40B4-BE49-F238E27FC236}">
                <a16:creationId xmlns:a16="http://schemas.microsoft.com/office/drawing/2014/main" id="{0D4E5A94-6B5B-A1AE-7E08-FA0C8D779493}"/>
              </a:ext>
            </a:extLst>
          </p:cNvPr>
          <p:cNvSpPr>
            <a:spLocks noGrp="1"/>
          </p:cNvSpPr>
          <p:nvPr>
            <p:ph type="sldNum" sz="quarter" idx="12"/>
          </p:nvPr>
        </p:nvSpPr>
        <p:spPr/>
        <p:txBody>
          <a:bodyPr/>
          <a:lstStyle/>
          <a:p>
            <a:fld id="{48F63A3B-78C7-47BE-AE5E-E10140E04643}" type="slidenum">
              <a:rPr lang="en-US" smtClean="0"/>
              <a:pPr/>
              <a:t>6</a:t>
            </a:fld>
            <a:endParaRPr lang="en-US" dirty="0"/>
          </a:p>
        </p:txBody>
      </p:sp>
    </p:spTree>
    <p:extLst>
      <p:ext uri="{BB962C8B-B14F-4D97-AF65-F5344CB8AC3E}">
        <p14:creationId xmlns:p14="http://schemas.microsoft.com/office/powerpoint/2010/main" val="469369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2" y="731520"/>
            <a:ext cx="10671048" cy="1362057"/>
          </a:xfrm>
        </p:spPr>
        <p:txBody>
          <a:bodyPr/>
          <a:lstStyle/>
          <a:p>
            <a:r>
              <a:rPr lang="en-US" dirty="0"/>
              <a:t>Cleaning Process</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a:xfrm>
            <a:off x="10438475" y="457199"/>
            <a:ext cx="987552" cy="244503"/>
          </a:xfrm>
        </p:spPr>
        <p:txBody>
          <a:bodyPr/>
          <a:lstStyle/>
          <a:p>
            <a:endParaRPr lang="en-US" dirty="0"/>
          </a:p>
        </p:txBody>
      </p:sp>
      <p:sp>
        <p:nvSpPr>
          <p:cNvPr id="4" name="Content Placeholder 3">
            <a:extLst>
              <a:ext uri="{FF2B5EF4-FFF2-40B4-BE49-F238E27FC236}">
                <a16:creationId xmlns:a16="http://schemas.microsoft.com/office/drawing/2014/main" id="{680D383D-4BB8-2244-6359-07C20EFB45A7}"/>
              </a:ext>
            </a:extLst>
          </p:cNvPr>
          <p:cNvSpPr>
            <a:spLocks noGrp="1"/>
          </p:cNvSpPr>
          <p:nvPr>
            <p:ph sz="half" idx="1"/>
          </p:nvPr>
        </p:nvSpPr>
        <p:spPr>
          <a:xfrm>
            <a:off x="1882588" y="2725270"/>
            <a:ext cx="9558542" cy="3401210"/>
          </a:xfrm>
        </p:spPr>
        <p:txBody>
          <a:bodyPr>
            <a:normAutofit fontScale="92500" lnSpcReduction="20000"/>
          </a:bodyPr>
          <a:lstStyle/>
          <a:p>
            <a:pPr marL="0" indent="0">
              <a:buNone/>
            </a:pPr>
            <a:r>
              <a:rPr lang="en-IN" sz="2200" b="1" dirty="0"/>
              <a:t>Tools Used-</a:t>
            </a:r>
          </a:p>
          <a:p>
            <a:r>
              <a:rPr lang="en-IN" dirty="0"/>
              <a:t>MySQL</a:t>
            </a:r>
          </a:p>
          <a:p>
            <a:r>
              <a:rPr lang="en-IN" dirty="0"/>
              <a:t>Power Query</a:t>
            </a:r>
          </a:p>
          <a:p>
            <a:endParaRPr lang="en-IN" sz="2200" b="1" dirty="0"/>
          </a:p>
          <a:p>
            <a:pPr marL="0" indent="0">
              <a:buNone/>
            </a:pPr>
            <a:r>
              <a:rPr lang="en-IN" sz="2200" b="1" dirty="0"/>
              <a:t>Process-</a:t>
            </a:r>
          </a:p>
          <a:p>
            <a:r>
              <a:rPr lang="en-IN" dirty="0"/>
              <a:t>Removal of rows of missing values</a:t>
            </a:r>
          </a:p>
          <a:p>
            <a:r>
              <a:rPr lang="en-IN" dirty="0"/>
              <a:t>Checking for duplicates</a:t>
            </a:r>
          </a:p>
          <a:p>
            <a:r>
              <a:rPr lang="en-IN" dirty="0"/>
              <a:t>Removal of irrelevant columns</a:t>
            </a:r>
          </a:p>
          <a:p>
            <a:r>
              <a:rPr lang="en-IN" dirty="0"/>
              <a:t>Changing Datatypes wherever required</a:t>
            </a:r>
          </a:p>
          <a:p>
            <a:r>
              <a:rPr lang="en-IN" dirty="0"/>
              <a:t>Changing of Column names to keep them distinct</a:t>
            </a:r>
          </a:p>
          <a:p>
            <a:r>
              <a:rPr lang="en-IN" dirty="0"/>
              <a:t>Creation of new columns with acquired data</a:t>
            </a:r>
          </a:p>
          <a:p>
            <a:r>
              <a:rPr lang="en-IN" dirty="0"/>
              <a:t>Merging of datasheets into a clean datasheet</a:t>
            </a:r>
          </a:p>
        </p:txBody>
      </p:sp>
    </p:spTree>
    <p:extLst>
      <p:ext uri="{BB962C8B-B14F-4D97-AF65-F5344CB8AC3E}">
        <p14:creationId xmlns:p14="http://schemas.microsoft.com/office/powerpoint/2010/main" val="2886474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287F1C73-2E97-34E3-4999-AF5A3C9E4DBE}"/>
              </a:ext>
            </a:extLst>
          </p:cNvPr>
          <p:cNvSpPr txBox="1"/>
          <p:nvPr/>
        </p:nvSpPr>
        <p:spPr>
          <a:xfrm>
            <a:off x="1192092" y="6388914"/>
            <a:ext cx="10040684" cy="253916"/>
          </a:xfrm>
          <a:prstGeom prst="rect">
            <a:avLst/>
          </a:prstGeom>
          <a:noFill/>
        </p:spPr>
        <p:txBody>
          <a:bodyPr wrap="square" rtlCol="0">
            <a:spAutoFit/>
          </a:bodyPr>
          <a:lstStyle/>
          <a:p>
            <a:pPr algn="ctr"/>
            <a:r>
              <a:rPr lang="en-IN" sz="1050" b="1" dirty="0">
                <a:solidFill>
                  <a:schemeClr val="accent6">
                    <a:lumMod val="75000"/>
                  </a:schemeClr>
                </a:solidFill>
                <a:hlinkClick r:id="rId2"/>
              </a:rPr>
              <a:t>https://app.powerbi.com/links/9jnWZhoHxb?ctid=d5e40fe7-44b4-4af6-a72a-61099edbca16&amp;pbi_source=linkShare</a:t>
            </a:r>
            <a:endParaRPr lang="en-IN" sz="1050" b="1" dirty="0">
              <a:solidFill>
                <a:schemeClr val="accent6">
                  <a:lumMod val="75000"/>
                </a:schemeClr>
              </a:solidFill>
            </a:endParaRPr>
          </a:p>
        </p:txBody>
      </p:sp>
      <p:sp>
        <p:nvSpPr>
          <p:cNvPr id="2" name="TextBox 1">
            <a:extLst>
              <a:ext uri="{FF2B5EF4-FFF2-40B4-BE49-F238E27FC236}">
                <a16:creationId xmlns:a16="http://schemas.microsoft.com/office/drawing/2014/main" id="{EFBE88E2-A18E-63FB-CECC-F3FA4330C820}"/>
              </a:ext>
            </a:extLst>
          </p:cNvPr>
          <p:cNvSpPr txBox="1"/>
          <p:nvPr/>
        </p:nvSpPr>
        <p:spPr>
          <a:xfrm>
            <a:off x="3028897" y="1499364"/>
            <a:ext cx="2913743" cy="369332"/>
          </a:xfrm>
          <a:prstGeom prst="rect">
            <a:avLst/>
          </a:prstGeom>
          <a:noFill/>
        </p:spPr>
        <p:txBody>
          <a:bodyPr wrap="square" rtlCol="0">
            <a:spAutoFit/>
          </a:bodyPr>
          <a:lstStyle/>
          <a:p>
            <a:pPr algn="ctr"/>
            <a:r>
              <a:rPr lang="en-IN" b="1" dirty="0">
                <a:solidFill>
                  <a:schemeClr val="accent6">
                    <a:lumMod val="75000"/>
                  </a:schemeClr>
                </a:solidFill>
              </a:rPr>
              <a:t>Most popular category</a:t>
            </a:r>
          </a:p>
        </p:txBody>
      </p:sp>
      <p:sp>
        <p:nvSpPr>
          <p:cNvPr id="3" name="Rectangle: Rounded Corners 2">
            <a:extLst>
              <a:ext uri="{FF2B5EF4-FFF2-40B4-BE49-F238E27FC236}">
                <a16:creationId xmlns:a16="http://schemas.microsoft.com/office/drawing/2014/main" id="{AB0DD144-0DAF-2060-A5E5-968EF66DBFA2}"/>
              </a:ext>
            </a:extLst>
          </p:cNvPr>
          <p:cNvSpPr/>
          <p:nvPr/>
        </p:nvSpPr>
        <p:spPr>
          <a:xfrm>
            <a:off x="3341913" y="2372119"/>
            <a:ext cx="2286000" cy="1508268"/>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400" dirty="0">
                <a:solidFill>
                  <a:schemeClr val="accent6">
                    <a:lumMod val="75000"/>
                  </a:schemeClr>
                </a:solidFill>
              </a:rPr>
              <a:t>Tennis</a:t>
            </a:r>
          </a:p>
        </p:txBody>
      </p:sp>
      <p:sp>
        <p:nvSpPr>
          <p:cNvPr id="4" name="TextBox 3">
            <a:extLst>
              <a:ext uri="{FF2B5EF4-FFF2-40B4-BE49-F238E27FC236}">
                <a16:creationId xmlns:a16="http://schemas.microsoft.com/office/drawing/2014/main" id="{EE9436C8-8116-54FE-2375-8E487201CE83}"/>
              </a:ext>
            </a:extLst>
          </p:cNvPr>
          <p:cNvSpPr txBox="1"/>
          <p:nvPr/>
        </p:nvSpPr>
        <p:spPr>
          <a:xfrm>
            <a:off x="5885225" y="1499364"/>
            <a:ext cx="2913743" cy="369332"/>
          </a:xfrm>
          <a:prstGeom prst="rect">
            <a:avLst/>
          </a:prstGeom>
          <a:noFill/>
        </p:spPr>
        <p:txBody>
          <a:bodyPr wrap="square" rtlCol="0">
            <a:spAutoFit/>
          </a:bodyPr>
          <a:lstStyle/>
          <a:p>
            <a:pPr algn="ctr"/>
            <a:r>
              <a:rPr lang="en-IN" b="1" dirty="0">
                <a:solidFill>
                  <a:schemeClr val="accent6">
                    <a:lumMod val="75000"/>
                  </a:schemeClr>
                </a:solidFill>
              </a:rPr>
              <a:t>Reaction to food posts</a:t>
            </a:r>
          </a:p>
        </p:txBody>
      </p:sp>
      <p:sp>
        <p:nvSpPr>
          <p:cNvPr id="5" name="Rectangle: Rounded Corners 4">
            <a:extLst>
              <a:ext uri="{FF2B5EF4-FFF2-40B4-BE49-F238E27FC236}">
                <a16:creationId xmlns:a16="http://schemas.microsoft.com/office/drawing/2014/main" id="{6D550EBE-1DC0-652F-A9BB-A0F7A66E81DE}"/>
              </a:ext>
            </a:extLst>
          </p:cNvPr>
          <p:cNvSpPr/>
          <p:nvPr/>
        </p:nvSpPr>
        <p:spPr>
          <a:xfrm>
            <a:off x="6306776" y="2367094"/>
            <a:ext cx="2286001" cy="1508269"/>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400" dirty="0">
                <a:solidFill>
                  <a:schemeClr val="accent6">
                    <a:lumMod val="75000"/>
                  </a:schemeClr>
                </a:solidFill>
              </a:rPr>
              <a:t>2551</a:t>
            </a:r>
          </a:p>
        </p:txBody>
      </p:sp>
      <p:sp>
        <p:nvSpPr>
          <p:cNvPr id="6" name="TextBox 5">
            <a:extLst>
              <a:ext uri="{FF2B5EF4-FFF2-40B4-BE49-F238E27FC236}">
                <a16:creationId xmlns:a16="http://schemas.microsoft.com/office/drawing/2014/main" id="{AF01E38F-2447-7EA2-0471-DD221FC1C4D2}"/>
              </a:ext>
            </a:extLst>
          </p:cNvPr>
          <p:cNvSpPr txBox="1"/>
          <p:nvPr/>
        </p:nvSpPr>
        <p:spPr>
          <a:xfrm>
            <a:off x="9031727" y="1499364"/>
            <a:ext cx="2913743" cy="369332"/>
          </a:xfrm>
          <a:prstGeom prst="rect">
            <a:avLst/>
          </a:prstGeom>
          <a:noFill/>
        </p:spPr>
        <p:txBody>
          <a:bodyPr wrap="square" rtlCol="0">
            <a:spAutoFit/>
          </a:bodyPr>
          <a:lstStyle/>
          <a:p>
            <a:pPr algn="ctr"/>
            <a:r>
              <a:rPr lang="en-IN" b="1" dirty="0">
                <a:solidFill>
                  <a:schemeClr val="accent6">
                    <a:lumMod val="75000"/>
                  </a:schemeClr>
                </a:solidFill>
              </a:rPr>
              <a:t>Month with most posts</a:t>
            </a:r>
          </a:p>
        </p:txBody>
      </p:sp>
      <p:sp>
        <p:nvSpPr>
          <p:cNvPr id="7" name="Rectangle: Rounded Corners 6">
            <a:extLst>
              <a:ext uri="{FF2B5EF4-FFF2-40B4-BE49-F238E27FC236}">
                <a16:creationId xmlns:a16="http://schemas.microsoft.com/office/drawing/2014/main" id="{86A851AB-CEA8-C093-23C2-AFFB666286A5}"/>
              </a:ext>
            </a:extLst>
          </p:cNvPr>
          <p:cNvSpPr/>
          <p:nvPr/>
        </p:nvSpPr>
        <p:spPr>
          <a:xfrm>
            <a:off x="9271640" y="2377164"/>
            <a:ext cx="2433919" cy="1508269"/>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400" dirty="0">
                <a:solidFill>
                  <a:schemeClr val="accent6">
                    <a:lumMod val="75000"/>
                  </a:schemeClr>
                </a:solidFill>
              </a:rPr>
              <a:t>April, 2021</a:t>
            </a:r>
          </a:p>
        </p:txBody>
      </p:sp>
      <p:sp>
        <p:nvSpPr>
          <p:cNvPr id="10" name="TextBox 9">
            <a:extLst>
              <a:ext uri="{FF2B5EF4-FFF2-40B4-BE49-F238E27FC236}">
                <a16:creationId xmlns:a16="http://schemas.microsoft.com/office/drawing/2014/main" id="{A03D1293-EE90-3952-5F6E-675814C37F4C}"/>
              </a:ext>
            </a:extLst>
          </p:cNvPr>
          <p:cNvSpPr txBox="1"/>
          <p:nvPr/>
        </p:nvSpPr>
        <p:spPr>
          <a:xfrm>
            <a:off x="172569" y="1499364"/>
            <a:ext cx="2913743" cy="369332"/>
          </a:xfrm>
          <a:prstGeom prst="rect">
            <a:avLst/>
          </a:prstGeom>
          <a:noFill/>
        </p:spPr>
        <p:txBody>
          <a:bodyPr wrap="square" rtlCol="0">
            <a:spAutoFit/>
          </a:bodyPr>
          <a:lstStyle/>
          <a:p>
            <a:pPr algn="ctr"/>
            <a:r>
              <a:rPr lang="en-IN" b="1" dirty="0">
                <a:solidFill>
                  <a:schemeClr val="accent6">
                    <a:lumMod val="75000"/>
                  </a:schemeClr>
                </a:solidFill>
              </a:rPr>
              <a:t>Unique Categories</a:t>
            </a:r>
          </a:p>
        </p:txBody>
      </p:sp>
      <p:sp>
        <p:nvSpPr>
          <p:cNvPr id="11" name="Rectangle: Rounded Corners 10">
            <a:extLst>
              <a:ext uri="{FF2B5EF4-FFF2-40B4-BE49-F238E27FC236}">
                <a16:creationId xmlns:a16="http://schemas.microsoft.com/office/drawing/2014/main" id="{D3CFFE28-3216-F9E1-6F7A-5D9241DAE1E5}"/>
              </a:ext>
            </a:extLst>
          </p:cNvPr>
          <p:cNvSpPr/>
          <p:nvPr/>
        </p:nvSpPr>
        <p:spPr>
          <a:xfrm>
            <a:off x="486441" y="2377164"/>
            <a:ext cx="2286000" cy="1507705"/>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400" dirty="0">
                <a:solidFill>
                  <a:schemeClr val="accent6">
                    <a:lumMod val="75000"/>
                  </a:schemeClr>
                </a:solidFill>
              </a:rPr>
              <a:t>12</a:t>
            </a:r>
          </a:p>
        </p:txBody>
      </p:sp>
      <p:sp>
        <p:nvSpPr>
          <p:cNvPr id="13" name="Slide Number Placeholder 12">
            <a:extLst>
              <a:ext uri="{FF2B5EF4-FFF2-40B4-BE49-F238E27FC236}">
                <a16:creationId xmlns:a16="http://schemas.microsoft.com/office/drawing/2014/main" id="{D98E2980-073D-53AC-3F2B-3A0E4BF7B6B0}"/>
              </a:ext>
            </a:extLst>
          </p:cNvPr>
          <p:cNvSpPr>
            <a:spLocks noGrp="1"/>
          </p:cNvSpPr>
          <p:nvPr>
            <p:ph type="sldNum" sz="quarter" idx="12"/>
          </p:nvPr>
        </p:nvSpPr>
        <p:spPr/>
        <p:txBody>
          <a:bodyPr/>
          <a:lstStyle/>
          <a:p>
            <a:fld id="{48F63A3B-78C7-47BE-AE5E-E10140E04643}" type="slidenum">
              <a:rPr lang="en-US" smtClean="0"/>
              <a:pPr/>
              <a:t>8</a:t>
            </a:fld>
            <a:endParaRPr lang="en-US" dirty="0"/>
          </a:p>
        </p:txBody>
      </p:sp>
    </p:spTree>
    <p:extLst>
      <p:ext uri="{BB962C8B-B14F-4D97-AF65-F5344CB8AC3E}">
        <p14:creationId xmlns:p14="http://schemas.microsoft.com/office/powerpoint/2010/main" val="2780746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a:xfrm>
            <a:off x="10438475" y="457199"/>
            <a:ext cx="987552" cy="244503"/>
          </a:xfrm>
        </p:spPr>
        <p:txBody>
          <a:bodyPr/>
          <a:lstStyle/>
          <a:p>
            <a:endParaRPr lang="en-US" dirty="0"/>
          </a:p>
        </p:txBody>
      </p:sp>
      <p:pic>
        <p:nvPicPr>
          <p:cNvPr id="11" name="Picture 10">
            <a:extLst>
              <a:ext uri="{FF2B5EF4-FFF2-40B4-BE49-F238E27FC236}">
                <a16:creationId xmlns:a16="http://schemas.microsoft.com/office/drawing/2014/main" id="{2C66337B-269D-80D1-042A-2BFABF59BAD5}"/>
              </a:ext>
            </a:extLst>
          </p:cNvPr>
          <p:cNvPicPr>
            <a:picLocks noChangeAspect="1"/>
          </p:cNvPicPr>
          <p:nvPr/>
        </p:nvPicPr>
        <p:blipFill>
          <a:blip r:embed="rId2"/>
          <a:stretch>
            <a:fillRect/>
          </a:stretch>
        </p:blipFill>
        <p:spPr>
          <a:xfrm>
            <a:off x="1020640" y="586493"/>
            <a:ext cx="10150720" cy="5685013"/>
          </a:xfrm>
          <a:prstGeom prst="rect">
            <a:avLst/>
          </a:prstGeom>
        </p:spPr>
      </p:pic>
      <p:sp>
        <p:nvSpPr>
          <p:cNvPr id="12" name="TextBox 11">
            <a:extLst>
              <a:ext uri="{FF2B5EF4-FFF2-40B4-BE49-F238E27FC236}">
                <a16:creationId xmlns:a16="http://schemas.microsoft.com/office/drawing/2014/main" id="{287F1C73-2E97-34E3-4999-AF5A3C9E4DBE}"/>
              </a:ext>
            </a:extLst>
          </p:cNvPr>
          <p:cNvSpPr txBox="1"/>
          <p:nvPr/>
        </p:nvSpPr>
        <p:spPr>
          <a:xfrm>
            <a:off x="1192092" y="6388914"/>
            <a:ext cx="10040684" cy="253916"/>
          </a:xfrm>
          <a:prstGeom prst="rect">
            <a:avLst/>
          </a:prstGeom>
          <a:noFill/>
        </p:spPr>
        <p:txBody>
          <a:bodyPr wrap="square" rtlCol="0">
            <a:spAutoFit/>
          </a:bodyPr>
          <a:lstStyle/>
          <a:p>
            <a:pPr algn="ctr"/>
            <a:r>
              <a:rPr lang="en-IN" sz="1050" b="1" dirty="0">
                <a:solidFill>
                  <a:schemeClr val="accent6">
                    <a:lumMod val="75000"/>
                  </a:schemeClr>
                </a:solidFill>
                <a:hlinkClick r:id="rId3"/>
              </a:rPr>
              <a:t>https://app.powerbi.com/links/9jnWZhoHxb?ctid=d5e40fe7-44b4-4af6-a72a-61099edbca16&amp;pbi_source=linkShare</a:t>
            </a:r>
            <a:endParaRPr lang="en-IN" sz="1050" b="1" dirty="0">
              <a:solidFill>
                <a:schemeClr val="accent6">
                  <a:lumMod val="75000"/>
                </a:schemeClr>
              </a:solidFill>
            </a:endParaRPr>
          </a:p>
        </p:txBody>
      </p:sp>
    </p:spTree>
    <p:extLst>
      <p:ext uri="{BB962C8B-B14F-4D97-AF65-F5344CB8AC3E}">
        <p14:creationId xmlns:p14="http://schemas.microsoft.com/office/powerpoint/2010/main" val="2193556413"/>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LW_V5" id="{4FE3E7F2-DE97-43FB-9854-C2719499B15F}" vid="{37DF82F1-E382-44D9-A149-92ACBBF70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117FA41-AE03-4A0A-A9B0-817CABD09473}">
  <ds:schemaRefs>
    <ds:schemaRef ds:uri="http://schemas.microsoft.com/sharepoint/v3/contenttype/forms"/>
  </ds:schemaRefs>
</ds:datastoreItem>
</file>

<file path=customXml/itemProps2.xml><?xml version="1.0" encoding="utf-8"?>
<ds:datastoreItem xmlns:ds="http://schemas.openxmlformats.org/officeDocument/2006/customXml" ds:itemID="{52D6F65D-59DB-459C-812A-E954DE5F05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4D542F6-3184-4387-BE39-8DA735EB550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{5E69712D-C274-4814-A5FF-35FEC233EA7E}tf78438558_win32</Template>
  <TotalTime>704</TotalTime>
  <Words>730</Words>
  <Application>Microsoft Office PowerPoint</Application>
  <PresentationFormat>Widescreen</PresentationFormat>
  <Paragraphs>112</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Arial Black</vt:lpstr>
      <vt:lpstr>Calibri</vt:lpstr>
      <vt:lpstr>Sabon Next LT</vt:lpstr>
      <vt:lpstr>Custom</vt:lpstr>
      <vt:lpstr>Social buzz</vt:lpstr>
      <vt:lpstr>AGENDA</vt:lpstr>
      <vt:lpstr>introduction</vt:lpstr>
      <vt:lpstr>PROJECT RECAP</vt:lpstr>
      <vt:lpstr>Process</vt:lpstr>
      <vt:lpstr>MEET OUR TEAM</vt:lpstr>
      <vt:lpstr>Cleaning Process</vt:lpstr>
      <vt:lpstr>PowerPoint Presentation</vt:lpstr>
      <vt:lpstr>PowerPoint Presentation</vt:lpstr>
      <vt:lpstr>PowerPoint Presentation</vt:lpstr>
      <vt:lpstr>ANALYSIS</vt:lpstr>
      <vt:lpstr>INSIGHTS</vt:lpstr>
      <vt:lpstr>summary</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buzz</dc:title>
  <dc:subject/>
  <dc:creator>Pooja Lakra</dc:creator>
  <cp:lastModifiedBy>Pooja Lakra</cp:lastModifiedBy>
  <cp:revision>1</cp:revision>
  <dcterms:created xsi:type="dcterms:W3CDTF">2023-09-25T13:31:17Z</dcterms:created>
  <dcterms:modified xsi:type="dcterms:W3CDTF">2023-09-26T08:20:23Z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