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56" r:id="rId5"/>
    <p:sldId id="282" r:id="rId6"/>
    <p:sldId id="264" r:id="rId7"/>
    <p:sldId id="283" r:id="rId8"/>
    <p:sldId id="265" r:id="rId9"/>
    <p:sldId id="270" r:id="rId10"/>
    <p:sldId id="279" r:id="rId11"/>
    <p:sldId id="258" r:id="rId12"/>
    <p:sldId id="266" r:id="rId13"/>
    <p:sldId id="280" r:id="rId14"/>
    <p:sldId id="28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7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D323-BE8A-BE7A-BDA2-79327A35D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84C79-CC7E-555D-D6C0-7CA70397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EE46-378B-2E4D-7FA5-D19F7BE9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9083-C67A-CC39-D259-E495EBE6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D0B1-B243-CE5A-1007-1D24785C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A5E-F732-905A-4E0E-9AA280A8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BF675-3EFC-E516-64DC-6983B2F9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ACAA-A162-F872-2489-FDE12BF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9069-93FD-856C-A5E6-34BE19E8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E1B4-4158-3D07-20EA-9BB6DAA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767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F20B-8AA1-6539-83F3-8AD1925E7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77AE-1104-EE94-162C-A63E9C4B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E9EE-31F6-1D48-E7FE-5D11A79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C050-E553-E635-CA22-1AD1A754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E1E1-D835-C7B1-2229-FD3BB2D4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356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1905-FF6F-2D5E-BA61-015AF064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BAEF-5F57-8B3F-468B-730C72AE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518B-EC34-26B5-8C03-6608A4B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C51E-9D5C-4B48-F48A-A72FC6E4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5067-E680-C31E-669F-FD914DFD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0F47-D0B0-7D2E-EFF1-48274597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1ACA-AC81-368C-7639-DEFAC440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556F-C5AE-CE91-C24C-4191ED1E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494E-E775-8DF5-85EF-9ABD5CE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D901-0F05-7A76-216F-7C763512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D23E-3364-9BD5-1FBA-762A6CB8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AE61-531A-35CB-F895-716AC94D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CFAF8-8795-298A-4D18-DC65A5B48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9F66A-F239-D425-C3BC-6DFE566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6862-309C-3756-FCC3-11D53CCB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840FA-EBA7-32A5-880C-63A933BD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1BA8-0EFB-80E6-83FB-CFDA170B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B483-2799-D418-1C5A-3E39C426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33C8-F689-BE1B-8E2F-72D5326A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8E232-52A5-47F7-896C-0452FC50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CFC5C-3405-CD45-0BE1-2F9661D42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DEA45-AE10-88F6-860D-CC8D2AB4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E979E-241E-5707-1A68-378FD19A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26D34-7FAD-A94B-A953-F1EE8E88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7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9218-8EC6-E7FA-77DD-990EB112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B791-3467-2AED-19EA-FEC41002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3C078-B380-A918-C7D5-28DE2E2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9994E-2451-9722-D5B6-B254269D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C9521-ED72-E9C9-F8AB-214E239E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B89DF-093D-6AD5-AC60-3F7FA25F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F9DE9-CA74-AE68-613B-638301F6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38D6-10F2-C3A3-0FEC-289827FB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C6A4-0DA3-2D6B-2CCA-6BF8FB71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FCBA-E55B-D7F5-7A36-618E781E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E63C9-2584-A7AB-988E-31E4CE03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90D8-C00A-779D-9BC7-15CC725A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ACA1-49B6-787A-B912-4117402C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FFFB-145C-9FF4-007C-05281F73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E98C8-08D2-CD88-43AE-D860E757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27D20-D11E-AE87-2BCF-07B15BBA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DE5D-C65C-140B-C432-218B237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F9D77-BF81-0C83-C67A-855F8F8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D34A9-85E2-8123-C37A-2BFFA3E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E5DCB-4657-1F91-F65A-863B8B3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441F-A93E-B631-27CB-9AA022ED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6CDD-F030-896A-F501-3BD9A1ADA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93EC3-AD2D-8873-A12F-E980E0AF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5181-ABAA-BF3B-FC03-B2B5B13E4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svg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937169C-0C19-4479-ACCA-D9FA6C6D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44" y="2410052"/>
            <a:ext cx="3451613" cy="345161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117600" y="2550383"/>
            <a:ext cx="7197047" cy="1311748"/>
            <a:chOff x="32773" y="1157037"/>
            <a:chExt cx="14394093" cy="7666164"/>
          </a:xfrm>
        </p:grpSpPr>
        <p:sp>
          <p:nvSpPr>
            <p:cNvPr id="3" name="TextBox 3"/>
            <p:cNvSpPr txBox="1"/>
            <p:nvPr/>
          </p:nvSpPr>
          <p:spPr>
            <a:xfrm>
              <a:off x="32773" y="1628328"/>
              <a:ext cx="13603473" cy="7194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endParaRPr lang="en-US" sz="8000" dirty="0">
                <a:solidFill>
                  <a:srgbClr val="000000"/>
                </a:solidFill>
                <a:latin typeface="Fira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823393" y="1157037"/>
              <a:ext cx="13603473" cy="2371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i="1" dirty="0">
                  <a:solidFill>
                    <a:srgbClr val="00465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MANUFACTURING</a:t>
              </a:r>
              <a:r>
                <a:rPr lang="en-US" sz="2400" i="1" dirty="0">
                  <a:solidFill>
                    <a:srgbClr val="004651"/>
                  </a:solidFill>
                </a:rPr>
                <a:t> </a:t>
              </a:r>
              <a:r>
                <a:rPr lang="en-US" sz="2400" i="1" dirty="0">
                  <a:solidFill>
                    <a:srgbClr val="00465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ANALYTICS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52602" y="1544783"/>
            <a:ext cx="4880689" cy="422669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081963" y="4690085"/>
            <a:ext cx="3313436" cy="2869451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 sz="120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11297" y="3956084"/>
            <a:ext cx="1514453" cy="131152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158514" y="249070"/>
            <a:ext cx="2533079" cy="2193659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23607" y="1013374"/>
            <a:ext cx="8769485" cy="1518860"/>
            <a:chOff x="-427088" y="-57042"/>
            <a:chExt cx="17457710" cy="1780156"/>
          </a:xfrm>
        </p:grpSpPr>
        <p:sp>
          <p:nvSpPr>
            <p:cNvPr id="14" name="TextBox 14"/>
            <p:cNvSpPr txBox="1"/>
            <p:nvPr/>
          </p:nvSpPr>
          <p:spPr>
            <a:xfrm>
              <a:off x="590975" y="-8366"/>
              <a:ext cx="16439647" cy="1731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800" b="1" i="1" dirty="0">
                  <a:latin typeface="Fira Sans Bold" panose="020B0604020202020204" charset="0"/>
                  <a:cs typeface="Segoe UI Semibold" panose="020B0702040204020203" pitchFamily="34" charset="0"/>
                </a:rPr>
                <a:t>ADVENTURE WORKS CYCLE</a:t>
              </a:r>
              <a:endParaRPr lang="en-US" sz="1600" b="1" dirty="0">
                <a:solidFill>
                  <a:srgbClr val="000000"/>
                </a:solidFill>
                <a:latin typeface="Fira Sans Bold" panose="020B060402020202020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-427088" y="-57042"/>
              <a:ext cx="1472283" cy="976735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</p:grpSp>
      <p:grpSp>
        <p:nvGrpSpPr>
          <p:cNvPr id="23" name="Google Shape;49;p15">
            <a:extLst>
              <a:ext uri="{FF2B5EF4-FFF2-40B4-BE49-F238E27FC236}">
                <a16:creationId xmlns:a16="http://schemas.microsoft.com/office/drawing/2014/main" id="{5F0E6442-BDF3-4E64-87F8-748D4D1BE79A}"/>
              </a:ext>
            </a:extLst>
          </p:cNvPr>
          <p:cNvGrpSpPr/>
          <p:nvPr/>
        </p:nvGrpSpPr>
        <p:grpSpPr>
          <a:xfrm>
            <a:off x="10136570" y="2732402"/>
            <a:ext cx="2184361" cy="1912339"/>
            <a:chOff x="523900" y="1249126"/>
            <a:chExt cx="3021525" cy="2645249"/>
          </a:xfrm>
        </p:grpSpPr>
        <p:sp>
          <p:nvSpPr>
            <p:cNvPr id="24" name="Google Shape;50;p15">
              <a:extLst>
                <a:ext uri="{FF2B5EF4-FFF2-40B4-BE49-F238E27FC236}">
                  <a16:creationId xmlns:a16="http://schemas.microsoft.com/office/drawing/2014/main" id="{097A9A11-90CC-4CFD-B512-E3AABBDCD825}"/>
                </a:ext>
              </a:extLst>
            </p:cNvPr>
            <p:cNvSpPr/>
            <p:nvPr/>
          </p:nvSpPr>
          <p:spPr>
            <a:xfrm>
              <a:off x="523900" y="3762375"/>
              <a:ext cx="2824200" cy="1320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grpSp>
          <p:nvGrpSpPr>
            <p:cNvPr id="25" name="Google Shape;51;p15">
              <a:extLst>
                <a:ext uri="{FF2B5EF4-FFF2-40B4-BE49-F238E27FC236}">
                  <a16:creationId xmlns:a16="http://schemas.microsoft.com/office/drawing/2014/main" id="{A9264067-ABD4-4ED2-B10A-EC87EF3564D9}"/>
                </a:ext>
              </a:extLst>
            </p:cNvPr>
            <p:cNvGrpSpPr/>
            <p:nvPr/>
          </p:nvGrpSpPr>
          <p:grpSpPr>
            <a:xfrm>
              <a:off x="694638" y="1249126"/>
              <a:ext cx="2850787" cy="2580084"/>
              <a:chOff x="915800" y="238125"/>
              <a:chExt cx="5788400" cy="5238750"/>
            </a:xfrm>
          </p:grpSpPr>
          <p:sp>
            <p:nvSpPr>
              <p:cNvPr id="26" name="Google Shape;52;p15">
                <a:extLst>
                  <a:ext uri="{FF2B5EF4-FFF2-40B4-BE49-F238E27FC236}">
                    <a16:creationId xmlns:a16="http://schemas.microsoft.com/office/drawing/2014/main" id="{E79F1345-04F0-40BE-90F5-55E2692393D2}"/>
                  </a:ext>
                </a:extLst>
              </p:cNvPr>
              <p:cNvSpPr/>
              <p:nvPr/>
            </p:nvSpPr>
            <p:spPr>
              <a:xfrm>
                <a:off x="2115275" y="5325950"/>
                <a:ext cx="2487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949" h="1400" extrusionOk="0">
                    <a:moveTo>
                      <a:pt x="0" y="1"/>
                    </a:moveTo>
                    <a:lnTo>
                      <a:pt x="1839" y="363"/>
                    </a:lnTo>
                    <a:lnTo>
                      <a:pt x="3679" y="718"/>
                    </a:lnTo>
                    <a:lnTo>
                      <a:pt x="5527" y="1063"/>
                    </a:lnTo>
                    <a:lnTo>
                      <a:pt x="7375" y="1400"/>
                    </a:lnTo>
                    <a:lnTo>
                      <a:pt x="9948" y="14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D2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7" name="Google Shape;53;p15">
                <a:extLst>
                  <a:ext uri="{FF2B5EF4-FFF2-40B4-BE49-F238E27FC236}">
                    <a16:creationId xmlns:a16="http://schemas.microsoft.com/office/drawing/2014/main" id="{8B061E95-57D5-4D0E-8762-F1401ABF71B6}"/>
                  </a:ext>
                </a:extLst>
              </p:cNvPr>
              <p:cNvSpPr/>
              <p:nvPr/>
            </p:nvSpPr>
            <p:spPr>
              <a:xfrm>
                <a:off x="1638800" y="3214125"/>
                <a:ext cx="3501300" cy="2092425"/>
              </a:xfrm>
              <a:custGeom>
                <a:avLst/>
                <a:gdLst/>
                <a:ahLst/>
                <a:cxnLst/>
                <a:rect l="l" t="t" r="r" b="b"/>
                <a:pathLst>
                  <a:path w="140052" h="83697" extrusionOk="0">
                    <a:moveTo>
                      <a:pt x="5717" y="1"/>
                    </a:moveTo>
                    <a:lnTo>
                      <a:pt x="5441" y="10"/>
                    </a:lnTo>
                    <a:lnTo>
                      <a:pt x="5164" y="27"/>
                    </a:lnTo>
                    <a:lnTo>
                      <a:pt x="4897" y="61"/>
                    </a:lnTo>
                    <a:lnTo>
                      <a:pt x="4638" y="105"/>
                    </a:lnTo>
                    <a:lnTo>
                      <a:pt x="4379" y="165"/>
                    </a:lnTo>
                    <a:lnTo>
                      <a:pt x="4128" y="234"/>
                    </a:lnTo>
                    <a:lnTo>
                      <a:pt x="3878" y="320"/>
                    </a:lnTo>
                    <a:lnTo>
                      <a:pt x="3636" y="407"/>
                    </a:lnTo>
                    <a:lnTo>
                      <a:pt x="3394" y="519"/>
                    </a:lnTo>
                    <a:lnTo>
                      <a:pt x="3161" y="631"/>
                    </a:lnTo>
                    <a:lnTo>
                      <a:pt x="2936" y="761"/>
                    </a:lnTo>
                    <a:lnTo>
                      <a:pt x="2721" y="899"/>
                    </a:lnTo>
                    <a:lnTo>
                      <a:pt x="2513" y="1046"/>
                    </a:lnTo>
                    <a:lnTo>
                      <a:pt x="2306" y="1201"/>
                    </a:lnTo>
                    <a:lnTo>
                      <a:pt x="2116" y="1374"/>
                    </a:lnTo>
                    <a:lnTo>
                      <a:pt x="1926" y="1547"/>
                    </a:lnTo>
                    <a:lnTo>
                      <a:pt x="1753" y="1737"/>
                    </a:lnTo>
                    <a:lnTo>
                      <a:pt x="1581" y="1927"/>
                    </a:lnTo>
                    <a:lnTo>
                      <a:pt x="1425" y="2125"/>
                    </a:lnTo>
                    <a:lnTo>
                      <a:pt x="1270" y="2333"/>
                    </a:lnTo>
                    <a:lnTo>
                      <a:pt x="1132" y="2557"/>
                    </a:lnTo>
                    <a:lnTo>
                      <a:pt x="1002" y="2773"/>
                    </a:lnTo>
                    <a:lnTo>
                      <a:pt x="881" y="3006"/>
                    </a:lnTo>
                    <a:lnTo>
                      <a:pt x="778" y="3239"/>
                    </a:lnTo>
                    <a:lnTo>
                      <a:pt x="674" y="3481"/>
                    </a:lnTo>
                    <a:lnTo>
                      <a:pt x="596" y="3731"/>
                    </a:lnTo>
                    <a:lnTo>
                      <a:pt x="519" y="3982"/>
                    </a:lnTo>
                    <a:lnTo>
                      <a:pt x="458" y="4241"/>
                    </a:lnTo>
                    <a:lnTo>
                      <a:pt x="406" y="4509"/>
                    </a:lnTo>
                    <a:lnTo>
                      <a:pt x="372" y="4776"/>
                    </a:lnTo>
                    <a:lnTo>
                      <a:pt x="354" y="5044"/>
                    </a:lnTo>
                    <a:lnTo>
                      <a:pt x="346" y="5320"/>
                    </a:lnTo>
                    <a:lnTo>
                      <a:pt x="0" y="77704"/>
                    </a:lnTo>
                    <a:lnTo>
                      <a:pt x="0" y="77980"/>
                    </a:lnTo>
                    <a:lnTo>
                      <a:pt x="26" y="78256"/>
                    </a:lnTo>
                    <a:lnTo>
                      <a:pt x="52" y="78524"/>
                    </a:lnTo>
                    <a:lnTo>
                      <a:pt x="104" y="78783"/>
                    </a:lnTo>
                    <a:lnTo>
                      <a:pt x="164" y="79042"/>
                    </a:lnTo>
                    <a:lnTo>
                      <a:pt x="234" y="79301"/>
                    </a:lnTo>
                    <a:lnTo>
                      <a:pt x="311" y="79552"/>
                    </a:lnTo>
                    <a:lnTo>
                      <a:pt x="406" y="79793"/>
                    </a:lnTo>
                    <a:lnTo>
                      <a:pt x="519" y="80026"/>
                    </a:lnTo>
                    <a:lnTo>
                      <a:pt x="631" y="80260"/>
                    </a:lnTo>
                    <a:lnTo>
                      <a:pt x="760" y="80484"/>
                    </a:lnTo>
                    <a:lnTo>
                      <a:pt x="899" y="80700"/>
                    </a:lnTo>
                    <a:lnTo>
                      <a:pt x="1045" y="80907"/>
                    </a:lnTo>
                    <a:lnTo>
                      <a:pt x="1201" y="81115"/>
                    </a:lnTo>
                    <a:lnTo>
                      <a:pt x="1373" y="81305"/>
                    </a:lnTo>
                    <a:lnTo>
                      <a:pt x="1546" y="81495"/>
                    </a:lnTo>
                    <a:lnTo>
                      <a:pt x="1728" y="81676"/>
                    </a:lnTo>
                    <a:lnTo>
                      <a:pt x="1926" y="81840"/>
                    </a:lnTo>
                    <a:lnTo>
                      <a:pt x="2125" y="82004"/>
                    </a:lnTo>
                    <a:lnTo>
                      <a:pt x="2332" y="82151"/>
                    </a:lnTo>
                    <a:lnTo>
                      <a:pt x="2548" y="82289"/>
                    </a:lnTo>
                    <a:lnTo>
                      <a:pt x="2772" y="82419"/>
                    </a:lnTo>
                    <a:lnTo>
                      <a:pt x="3006" y="82539"/>
                    </a:lnTo>
                    <a:lnTo>
                      <a:pt x="3239" y="82652"/>
                    </a:lnTo>
                    <a:lnTo>
                      <a:pt x="3481" y="82747"/>
                    </a:lnTo>
                    <a:lnTo>
                      <a:pt x="3731" y="82833"/>
                    </a:lnTo>
                    <a:lnTo>
                      <a:pt x="3981" y="82902"/>
                    </a:lnTo>
                    <a:lnTo>
                      <a:pt x="4240" y="82963"/>
                    </a:lnTo>
                    <a:lnTo>
                      <a:pt x="4508" y="83014"/>
                    </a:lnTo>
                    <a:lnTo>
                      <a:pt x="4776" y="83049"/>
                    </a:lnTo>
                    <a:lnTo>
                      <a:pt x="5044" y="83066"/>
                    </a:lnTo>
                    <a:lnTo>
                      <a:pt x="5320" y="83075"/>
                    </a:lnTo>
                    <a:lnTo>
                      <a:pt x="134335" y="83697"/>
                    </a:lnTo>
                    <a:lnTo>
                      <a:pt x="134611" y="83688"/>
                    </a:lnTo>
                    <a:lnTo>
                      <a:pt x="134879" y="83671"/>
                    </a:lnTo>
                    <a:lnTo>
                      <a:pt x="135147" y="83636"/>
                    </a:lnTo>
                    <a:lnTo>
                      <a:pt x="135414" y="83593"/>
                    </a:lnTo>
                    <a:lnTo>
                      <a:pt x="135673" y="83532"/>
                    </a:lnTo>
                    <a:lnTo>
                      <a:pt x="135924" y="83463"/>
                    </a:lnTo>
                    <a:lnTo>
                      <a:pt x="136174" y="83377"/>
                    </a:lnTo>
                    <a:lnTo>
                      <a:pt x="136416" y="83282"/>
                    </a:lnTo>
                    <a:lnTo>
                      <a:pt x="136649" y="83178"/>
                    </a:lnTo>
                    <a:lnTo>
                      <a:pt x="136882" y="83058"/>
                    </a:lnTo>
                    <a:lnTo>
                      <a:pt x="137107" y="82937"/>
                    </a:lnTo>
                    <a:lnTo>
                      <a:pt x="137323" y="82798"/>
                    </a:lnTo>
                    <a:lnTo>
                      <a:pt x="137539" y="82652"/>
                    </a:lnTo>
                    <a:lnTo>
                      <a:pt x="137737" y="82488"/>
                    </a:lnTo>
                    <a:lnTo>
                      <a:pt x="137936" y="82324"/>
                    </a:lnTo>
                    <a:lnTo>
                      <a:pt x="138117" y="82151"/>
                    </a:lnTo>
                    <a:lnTo>
                      <a:pt x="138299" y="81961"/>
                    </a:lnTo>
                    <a:lnTo>
                      <a:pt x="138463" y="81771"/>
                    </a:lnTo>
                    <a:lnTo>
                      <a:pt x="138627" y="81564"/>
                    </a:lnTo>
                    <a:lnTo>
                      <a:pt x="138773" y="81356"/>
                    </a:lnTo>
                    <a:lnTo>
                      <a:pt x="138920" y="81140"/>
                    </a:lnTo>
                    <a:lnTo>
                      <a:pt x="139050" y="80916"/>
                    </a:lnTo>
                    <a:lnTo>
                      <a:pt x="139162" y="80691"/>
                    </a:lnTo>
                    <a:lnTo>
                      <a:pt x="139274" y="80450"/>
                    </a:lnTo>
                    <a:lnTo>
                      <a:pt x="139369" y="80208"/>
                    </a:lnTo>
                    <a:lnTo>
                      <a:pt x="139456" y="79966"/>
                    </a:lnTo>
                    <a:lnTo>
                      <a:pt x="139525" y="79707"/>
                    </a:lnTo>
                    <a:lnTo>
                      <a:pt x="139594" y="79448"/>
                    </a:lnTo>
                    <a:lnTo>
                      <a:pt x="139637" y="79189"/>
                    </a:lnTo>
                    <a:lnTo>
                      <a:pt x="139672" y="78921"/>
                    </a:lnTo>
                    <a:lnTo>
                      <a:pt x="139697" y="78653"/>
                    </a:lnTo>
                    <a:lnTo>
                      <a:pt x="139706" y="78377"/>
                    </a:lnTo>
                    <a:lnTo>
                      <a:pt x="140052" y="5985"/>
                    </a:lnTo>
                    <a:lnTo>
                      <a:pt x="140043" y="5709"/>
                    </a:lnTo>
                    <a:lnTo>
                      <a:pt x="140026" y="5441"/>
                    </a:lnTo>
                    <a:lnTo>
                      <a:pt x="139991" y="5174"/>
                    </a:lnTo>
                    <a:lnTo>
                      <a:pt x="139948" y="4906"/>
                    </a:lnTo>
                    <a:lnTo>
                      <a:pt x="139887" y="4647"/>
                    </a:lnTo>
                    <a:lnTo>
                      <a:pt x="139818" y="4396"/>
                    </a:lnTo>
                    <a:lnTo>
                      <a:pt x="139732" y="4146"/>
                    </a:lnTo>
                    <a:lnTo>
                      <a:pt x="139637" y="3904"/>
                    </a:lnTo>
                    <a:lnTo>
                      <a:pt x="139533" y="3671"/>
                    </a:lnTo>
                    <a:lnTo>
                      <a:pt x="139413" y="3438"/>
                    </a:lnTo>
                    <a:lnTo>
                      <a:pt x="139292" y="3213"/>
                    </a:lnTo>
                    <a:lnTo>
                      <a:pt x="139153" y="2997"/>
                    </a:lnTo>
                    <a:lnTo>
                      <a:pt x="138998" y="2782"/>
                    </a:lnTo>
                    <a:lnTo>
                      <a:pt x="138843" y="2583"/>
                    </a:lnTo>
                    <a:lnTo>
                      <a:pt x="138678" y="2384"/>
                    </a:lnTo>
                    <a:lnTo>
                      <a:pt x="138497" y="2203"/>
                    </a:lnTo>
                    <a:lnTo>
                      <a:pt x="138316" y="2022"/>
                    </a:lnTo>
                    <a:lnTo>
                      <a:pt x="138126" y="1858"/>
                    </a:lnTo>
                    <a:lnTo>
                      <a:pt x="137919" y="1693"/>
                    </a:lnTo>
                    <a:lnTo>
                      <a:pt x="137711" y="1547"/>
                    </a:lnTo>
                    <a:lnTo>
                      <a:pt x="137495" y="1400"/>
                    </a:lnTo>
                    <a:lnTo>
                      <a:pt x="137271" y="1270"/>
                    </a:lnTo>
                    <a:lnTo>
                      <a:pt x="137046" y="1158"/>
                    </a:lnTo>
                    <a:lnTo>
                      <a:pt x="136805" y="1046"/>
                    </a:lnTo>
                    <a:lnTo>
                      <a:pt x="136563" y="951"/>
                    </a:lnTo>
                    <a:lnTo>
                      <a:pt x="136321" y="864"/>
                    </a:lnTo>
                    <a:lnTo>
                      <a:pt x="136062" y="795"/>
                    </a:lnTo>
                    <a:lnTo>
                      <a:pt x="135803" y="726"/>
                    </a:lnTo>
                    <a:lnTo>
                      <a:pt x="135544" y="683"/>
                    </a:lnTo>
                    <a:lnTo>
                      <a:pt x="135276" y="649"/>
                    </a:lnTo>
                    <a:lnTo>
                      <a:pt x="135000" y="623"/>
                    </a:lnTo>
                    <a:lnTo>
                      <a:pt x="134732" y="614"/>
                    </a:lnTo>
                    <a:lnTo>
                      <a:pt x="571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8" name="Google Shape;54;p15">
                <a:extLst>
                  <a:ext uri="{FF2B5EF4-FFF2-40B4-BE49-F238E27FC236}">
                    <a16:creationId xmlns:a16="http://schemas.microsoft.com/office/drawing/2014/main" id="{9F326A3D-324E-4873-BA4B-8433546DE539}"/>
                  </a:ext>
                </a:extLst>
              </p:cNvPr>
              <p:cNvSpPr/>
              <p:nvPr/>
            </p:nvSpPr>
            <p:spPr>
              <a:xfrm>
                <a:off x="3378200" y="3247600"/>
                <a:ext cx="31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79" extrusionOk="0">
                    <a:moveTo>
                      <a:pt x="580" y="0"/>
                    </a:moveTo>
                    <a:lnTo>
                      <a:pt x="510" y="18"/>
                    </a:lnTo>
                    <a:lnTo>
                      <a:pt x="450" y="26"/>
                    </a:lnTo>
                    <a:lnTo>
                      <a:pt x="390" y="52"/>
                    </a:lnTo>
                    <a:lnTo>
                      <a:pt x="338" y="78"/>
                    </a:lnTo>
                    <a:lnTo>
                      <a:pt x="286" y="113"/>
                    </a:lnTo>
                    <a:lnTo>
                      <a:pt x="234" y="147"/>
                    </a:lnTo>
                    <a:lnTo>
                      <a:pt x="191" y="190"/>
                    </a:lnTo>
                    <a:lnTo>
                      <a:pt x="148" y="234"/>
                    </a:lnTo>
                    <a:lnTo>
                      <a:pt x="113" y="277"/>
                    </a:lnTo>
                    <a:lnTo>
                      <a:pt x="79" y="337"/>
                    </a:lnTo>
                    <a:lnTo>
                      <a:pt x="53" y="389"/>
                    </a:lnTo>
                    <a:lnTo>
                      <a:pt x="27" y="449"/>
                    </a:lnTo>
                    <a:lnTo>
                      <a:pt x="10" y="510"/>
                    </a:lnTo>
                    <a:lnTo>
                      <a:pt x="1" y="570"/>
                    </a:lnTo>
                    <a:lnTo>
                      <a:pt x="1" y="639"/>
                    </a:lnTo>
                    <a:lnTo>
                      <a:pt x="1" y="700"/>
                    </a:lnTo>
                    <a:lnTo>
                      <a:pt x="10" y="769"/>
                    </a:lnTo>
                    <a:lnTo>
                      <a:pt x="27" y="829"/>
                    </a:lnTo>
                    <a:lnTo>
                      <a:pt x="44" y="890"/>
                    </a:lnTo>
                    <a:lnTo>
                      <a:pt x="79" y="942"/>
                    </a:lnTo>
                    <a:lnTo>
                      <a:pt x="105" y="994"/>
                    </a:lnTo>
                    <a:lnTo>
                      <a:pt x="139" y="1045"/>
                    </a:lnTo>
                    <a:lnTo>
                      <a:pt x="182" y="1089"/>
                    </a:lnTo>
                    <a:lnTo>
                      <a:pt x="225" y="1132"/>
                    </a:lnTo>
                    <a:lnTo>
                      <a:pt x="277" y="1166"/>
                    </a:lnTo>
                    <a:lnTo>
                      <a:pt x="329" y="1201"/>
                    </a:lnTo>
                    <a:lnTo>
                      <a:pt x="390" y="1227"/>
                    </a:lnTo>
                    <a:lnTo>
                      <a:pt x="441" y="1253"/>
                    </a:lnTo>
                    <a:lnTo>
                      <a:pt x="510" y="1270"/>
                    </a:lnTo>
                    <a:lnTo>
                      <a:pt x="571" y="1278"/>
                    </a:lnTo>
                    <a:lnTo>
                      <a:pt x="700" y="1278"/>
                    </a:lnTo>
                    <a:lnTo>
                      <a:pt x="761" y="1270"/>
                    </a:lnTo>
                    <a:lnTo>
                      <a:pt x="821" y="1253"/>
                    </a:lnTo>
                    <a:lnTo>
                      <a:pt x="882" y="1227"/>
                    </a:lnTo>
                    <a:lnTo>
                      <a:pt x="942" y="1201"/>
                    </a:lnTo>
                    <a:lnTo>
                      <a:pt x="994" y="1175"/>
                    </a:lnTo>
                    <a:lnTo>
                      <a:pt x="1046" y="1132"/>
                    </a:lnTo>
                    <a:lnTo>
                      <a:pt x="1089" y="1097"/>
                    </a:lnTo>
                    <a:lnTo>
                      <a:pt x="1132" y="1045"/>
                    </a:lnTo>
                    <a:lnTo>
                      <a:pt x="1167" y="1002"/>
                    </a:lnTo>
                    <a:lnTo>
                      <a:pt x="1201" y="950"/>
                    </a:lnTo>
                    <a:lnTo>
                      <a:pt x="1227" y="890"/>
                    </a:lnTo>
                    <a:lnTo>
                      <a:pt x="1244" y="829"/>
                    </a:lnTo>
                    <a:lnTo>
                      <a:pt x="1262" y="769"/>
                    </a:lnTo>
                    <a:lnTo>
                      <a:pt x="1270" y="709"/>
                    </a:lnTo>
                    <a:lnTo>
                      <a:pt x="1279" y="639"/>
                    </a:lnTo>
                    <a:lnTo>
                      <a:pt x="1270" y="579"/>
                    </a:lnTo>
                    <a:lnTo>
                      <a:pt x="1262" y="519"/>
                    </a:lnTo>
                    <a:lnTo>
                      <a:pt x="1253" y="449"/>
                    </a:lnTo>
                    <a:lnTo>
                      <a:pt x="1227" y="398"/>
                    </a:lnTo>
                    <a:lnTo>
                      <a:pt x="1201" y="337"/>
                    </a:lnTo>
                    <a:lnTo>
                      <a:pt x="1167" y="285"/>
                    </a:lnTo>
                    <a:lnTo>
                      <a:pt x="1132" y="234"/>
                    </a:lnTo>
                    <a:lnTo>
                      <a:pt x="1089" y="190"/>
                    </a:lnTo>
                    <a:lnTo>
                      <a:pt x="1046" y="147"/>
                    </a:lnTo>
                    <a:lnTo>
                      <a:pt x="994" y="113"/>
                    </a:lnTo>
                    <a:lnTo>
                      <a:pt x="942" y="78"/>
                    </a:lnTo>
                    <a:lnTo>
                      <a:pt x="890" y="52"/>
                    </a:lnTo>
                    <a:lnTo>
                      <a:pt x="830" y="35"/>
                    </a:lnTo>
                    <a:lnTo>
                      <a:pt x="769" y="18"/>
                    </a:lnTo>
                    <a:lnTo>
                      <a:pt x="709" y="9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3384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9" name="Google Shape;55;p15">
                <a:extLst>
                  <a:ext uri="{FF2B5EF4-FFF2-40B4-BE49-F238E27FC236}">
                    <a16:creationId xmlns:a16="http://schemas.microsoft.com/office/drawing/2014/main" id="{83044E6A-679F-4445-A6E5-1FFE5359F8B8}"/>
                  </a:ext>
                </a:extLst>
              </p:cNvPr>
              <p:cNvSpPr/>
              <p:nvPr/>
            </p:nvSpPr>
            <p:spPr>
              <a:xfrm>
                <a:off x="1379525" y="5291850"/>
                <a:ext cx="4009700" cy="185025"/>
              </a:xfrm>
              <a:custGeom>
                <a:avLst/>
                <a:gdLst/>
                <a:ahLst/>
                <a:cxnLst/>
                <a:rect l="l" t="t" r="r" b="b"/>
                <a:pathLst>
                  <a:path w="160388" h="7401" extrusionOk="0">
                    <a:moveTo>
                      <a:pt x="0" y="0"/>
                    </a:moveTo>
                    <a:lnTo>
                      <a:pt x="9" y="346"/>
                    </a:lnTo>
                    <a:lnTo>
                      <a:pt x="35" y="683"/>
                    </a:lnTo>
                    <a:lnTo>
                      <a:pt x="78" y="1019"/>
                    </a:lnTo>
                    <a:lnTo>
                      <a:pt x="130" y="1347"/>
                    </a:lnTo>
                    <a:lnTo>
                      <a:pt x="207" y="1667"/>
                    </a:lnTo>
                    <a:lnTo>
                      <a:pt x="294" y="1987"/>
                    </a:lnTo>
                    <a:lnTo>
                      <a:pt x="397" y="2297"/>
                    </a:lnTo>
                    <a:lnTo>
                      <a:pt x="510" y="2600"/>
                    </a:lnTo>
                    <a:lnTo>
                      <a:pt x="648" y="2893"/>
                    </a:lnTo>
                    <a:lnTo>
                      <a:pt x="795" y="3187"/>
                    </a:lnTo>
                    <a:lnTo>
                      <a:pt x="950" y="3463"/>
                    </a:lnTo>
                    <a:lnTo>
                      <a:pt x="1123" y="3731"/>
                    </a:lnTo>
                    <a:lnTo>
                      <a:pt x="1304" y="3999"/>
                    </a:lnTo>
                    <a:lnTo>
                      <a:pt x="1503" y="4249"/>
                    </a:lnTo>
                    <a:lnTo>
                      <a:pt x="1710" y="4491"/>
                    </a:lnTo>
                    <a:lnTo>
                      <a:pt x="1934" y="4724"/>
                    </a:lnTo>
                    <a:lnTo>
                      <a:pt x="2159" y="4949"/>
                    </a:lnTo>
                    <a:lnTo>
                      <a:pt x="2401" y="5156"/>
                    </a:lnTo>
                    <a:lnTo>
                      <a:pt x="2651" y="5354"/>
                    </a:lnTo>
                    <a:lnTo>
                      <a:pt x="2919" y="5544"/>
                    </a:lnTo>
                    <a:lnTo>
                      <a:pt x="3187" y="5717"/>
                    </a:lnTo>
                    <a:lnTo>
                      <a:pt x="3463" y="5881"/>
                    </a:lnTo>
                    <a:lnTo>
                      <a:pt x="3748" y="6028"/>
                    </a:lnTo>
                    <a:lnTo>
                      <a:pt x="4042" y="6166"/>
                    </a:lnTo>
                    <a:lnTo>
                      <a:pt x="4344" y="6287"/>
                    </a:lnTo>
                    <a:lnTo>
                      <a:pt x="4655" y="6391"/>
                    </a:lnTo>
                    <a:lnTo>
                      <a:pt x="4974" y="6486"/>
                    </a:lnTo>
                    <a:lnTo>
                      <a:pt x="5294" y="6555"/>
                    </a:lnTo>
                    <a:lnTo>
                      <a:pt x="5622" y="6615"/>
                    </a:lnTo>
                    <a:lnTo>
                      <a:pt x="5959" y="6667"/>
                    </a:lnTo>
                    <a:lnTo>
                      <a:pt x="6295" y="6693"/>
                    </a:lnTo>
                    <a:lnTo>
                      <a:pt x="6641" y="6702"/>
                    </a:lnTo>
                    <a:lnTo>
                      <a:pt x="153687" y="7401"/>
                    </a:lnTo>
                    <a:lnTo>
                      <a:pt x="154032" y="7392"/>
                    </a:lnTo>
                    <a:lnTo>
                      <a:pt x="154369" y="7375"/>
                    </a:lnTo>
                    <a:lnTo>
                      <a:pt x="154706" y="7332"/>
                    </a:lnTo>
                    <a:lnTo>
                      <a:pt x="155034" y="7271"/>
                    </a:lnTo>
                    <a:lnTo>
                      <a:pt x="155353" y="7202"/>
                    </a:lnTo>
                    <a:lnTo>
                      <a:pt x="155673" y="7116"/>
                    </a:lnTo>
                    <a:lnTo>
                      <a:pt x="155984" y="7012"/>
                    </a:lnTo>
                    <a:lnTo>
                      <a:pt x="156286" y="6892"/>
                    </a:lnTo>
                    <a:lnTo>
                      <a:pt x="156580" y="6762"/>
                    </a:lnTo>
                    <a:lnTo>
                      <a:pt x="156873" y="6615"/>
                    </a:lnTo>
                    <a:lnTo>
                      <a:pt x="157150" y="6451"/>
                    </a:lnTo>
                    <a:lnTo>
                      <a:pt x="157426" y="6278"/>
                    </a:lnTo>
                    <a:lnTo>
                      <a:pt x="157685" y="6097"/>
                    </a:lnTo>
                    <a:lnTo>
                      <a:pt x="157935" y="5898"/>
                    </a:lnTo>
                    <a:lnTo>
                      <a:pt x="158186" y="5691"/>
                    </a:lnTo>
                    <a:lnTo>
                      <a:pt x="158410" y="5475"/>
                    </a:lnTo>
                    <a:lnTo>
                      <a:pt x="158635" y="5242"/>
                    </a:lnTo>
                    <a:lnTo>
                      <a:pt x="158851" y="5000"/>
                    </a:lnTo>
                    <a:lnTo>
                      <a:pt x="159049" y="4750"/>
                    </a:lnTo>
                    <a:lnTo>
                      <a:pt x="159231" y="4491"/>
                    </a:lnTo>
                    <a:lnTo>
                      <a:pt x="159412" y="4223"/>
                    </a:lnTo>
                    <a:lnTo>
                      <a:pt x="159568" y="3938"/>
                    </a:lnTo>
                    <a:lnTo>
                      <a:pt x="159714" y="3653"/>
                    </a:lnTo>
                    <a:lnTo>
                      <a:pt x="159853" y="3360"/>
                    </a:lnTo>
                    <a:lnTo>
                      <a:pt x="159973" y="3057"/>
                    </a:lnTo>
                    <a:lnTo>
                      <a:pt x="160077" y="2746"/>
                    </a:lnTo>
                    <a:lnTo>
                      <a:pt x="160172" y="2436"/>
                    </a:lnTo>
                    <a:lnTo>
                      <a:pt x="160250" y="2107"/>
                    </a:lnTo>
                    <a:lnTo>
                      <a:pt x="160310" y="1779"/>
                    </a:lnTo>
                    <a:lnTo>
                      <a:pt x="160353" y="1451"/>
                    </a:lnTo>
                    <a:lnTo>
                      <a:pt x="160379" y="1106"/>
                    </a:lnTo>
                    <a:lnTo>
                      <a:pt x="160388" y="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0" name="Google Shape;56;p15">
                <a:extLst>
                  <a:ext uri="{FF2B5EF4-FFF2-40B4-BE49-F238E27FC236}">
                    <a16:creationId xmlns:a16="http://schemas.microsoft.com/office/drawing/2014/main" id="{A7887B3A-7E4D-414E-B265-09BBBCBEB986}"/>
                  </a:ext>
                </a:extLst>
              </p:cNvPr>
              <p:cNvSpPr/>
              <p:nvPr/>
            </p:nvSpPr>
            <p:spPr>
              <a:xfrm>
                <a:off x="1722775" y="3295950"/>
                <a:ext cx="3333125" cy="1945175"/>
              </a:xfrm>
              <a:custGeom>
                <a:avLst/>
                <a:gdLst/>
                <a:ahLst/>
                <a:cxnLst/>
                <a:rect l="l" t="t" r="r" b="b"/>
                <a:pathLst>
                  <a:path w="133325" h="77807" extrusionOk="0">
                    <a:moveTo>
                      <a:pt x="4526" y="1"/>
                    </a:moveTo>
                    <a:lnTo>
                      <a:pt x="4310" y="9"/>
                    </a:lnTo>
                    <a:lnTo>
                      <a:pt x="4094" y="18"/>
                    </a:lnTo>
                    <a:lnTo>
                      <a:pt x="3887" y="44"/>
                    </a:lnTo>
                    <a:lnTo>
                      <a:pt x="3679" y="79"/>
                    </a:lnTo>
                    <a:lnTo>
                      <a:pt x="3481" y="130"/>
                    </a:lnTo>
                    <a:lnTo>
                      <a:pt x="3282" y="182"/>
                    </a:lnTo>
                    <a:lnTo>
                      <a:pt x="3084" y="251"/>
                    </a:lnTo>
                    <a:lnTo>
                      <a:pt x="2894" y="320"/>
                    </a:lnTo>
                    <a:lnTo>
                      <a:pt x="2712" y="407"/>
                    </a:lnTo>
                    <a:lnTo>
                      <a:pt x="2531" y="493"/>
                    </a:lnTo>
                    <a:lnTo>
                      <a:pt x="2358" y="597"/>
                    </a:lnTo>
                    <a:lnTo>
                      <a:pt x="2185" y="700"/>
                    </a:lnTo>
                    <a:lnTo>
                      <a:pt x="2021" y="821"/>
                    </a:lnTo>
                    <a:lnTo>
                      <a:pt x="1866" y="942"/>
                    </a:lnTo>
                    <a:lnTo>
                      <a:pt x="1710" y="1072"/>
                    </a:lnTo>
                    <a:lnTo>
                      <a:pt x="1564" y="1210"/>
                    </a:lnTo>
                    <a:lnTo>
                      <a:pt x="1426" y="1357"/>
                    </a:lnTo>
                    <a:lnTo>
                      <a:pt x="1296" y="1503"/>
                    </a:lnTo>
                    <a:lnTo>
                      <a:pt x="1166" y="1659"/>
                    </a:lnTo>
                    <a:lnTo>
                      <a:pt x="1054" y="1823"/>
                    </a:lnTo>
                    <a:lnTo>
                      <a:pt x="942" y="1996"/>
                    </a:lnTo>
                    <a:lnTo>
                      <a:pt x="838" y="2168"/>
                    </a:lnTo>
                    <a:lnTo>
                      <a:pt x="752" y="2350"/>
                    </a:lnTo>
                    <a:lnTo>
                      <a:pt x="666" y="2531"/>
                    </a:lnTo>
                    <a:lnTo>
                      <a:pt x="588" y="2721"/>
                    </a:lnTo>
                    <a:lnTo>
                      <a:pt x="519" y="2920"/>
                    </a:lnTo>
                    <a:lnTo>
                      <a:pt x="467" y="3118"/>
                    </a:lnTo>
                    <a:lnTo>
                      <a:pt x="415" y="3317"/>
                    </a:lnTo>
                    <a:lnTo>
                      <a:pt x="381" y="3524"/>
                    </a:lnTo>
                    <a:lnTo>
                      <a:pt x="355" y="3731"/>
                    </a:lnTo>
                    <a:lnTo>
                      <a:pt x="337" y="3947"/>
                    </a:lnTo>
                    <a:lnTo>
                      <a:pt x="329" y="4154"/>
                    </a:lnTo>
                    <a:lnTo>
                      <a:pt x="1" y="73014"/>
                    </a:lnTo>
                    <a:lnTo>
                      <a:pt x="1" y="73230"/>
                    </a:lnTo>
                    <a:lnTo>
                      <a:pt x="18" y="73437"/>
                    </a:lnTo>
                    <a:lnTo>
                      <a:pt x="44" y="73645"/>
                    </a:lnTo>
                    <a:lnTo>
                      <a:pt x="78" y="73852"/>
                    </a:lnTo>
                    <a:lnTo>
                      <a:pt x="130" y="74059"/>
                    </a:lnTo>
                    <a:lnTo>
                      <a:pt x="182" y="74258"/>
                    </a:lnTo>
                    <a:lnTo>
                      <a:pt x="242" y="74448"/>
                    </a:lnTo>
                    <a:lnTo>
                      <a:pt x="320" y="74638"/>
                    </a:lnTo>
                    <a:lnTo>
                      <a:pt x="407" y="74828"/>
                    </a:lnTo>
                    <a:lnTo>
                      <a:pt x="493" y="75009"/>
                    </a:lnTo>
                    <a:lnTo>
                      <a:pt x="596" y="75182"/>
                    </a:lnTo>
                    <a:lnTo>
                      <a:pt x="700" y="75355"/>
                    </a:lnTo>
                    <a:lnTo>
                      <a:pt x="821" y="75519"/>
                    </a:lnTo>
                    <a:lnTo>
                      <a:pt x="942" y="75674"/>
                    </a:lnTo>
                    <a:lnTo>
                      <a:pt x="1071" y="75821"/>
                    </a:lnTo>
                    <a:lnTo>
                      <a:pt x="1210" y="75968"/>
                    </a:lnTo>
                    <a:lnTo>
                      <a:pt x="1356" y="76106"/>
                    </a:lnTo>
                    <a:lnTo>
                      <a:pt x="1503" y="76244"/>
                    </a:lnTo>
                    <a:lnTo>
                      <a:pt x="1659" y="76365"/>
                    </a:lnTo>
                    <a:lnTo>
                      <a:pt x="1823" y="76486"/>
                    </a:lnTo>
                    <a:lnTo>
                      <a:pt x="1995" y="76589"/>
                    </a:lnTo>
                    <a:lnTo>
                      <a:pt x="2168" y="76693"/>
                    </a:lnTo>
                    <a:lnTo>
                      <a:pt x="2350" y="76788"/>
                    </a:lnTo>
                    <a:lnTo>
                      <a:pt x="2531" y="76874"/>
                    </a:lnTo>
                    <a:lnTo>
                      <a:pt x="2721" y="76952"/>
                    </a:lnTo>
                    <a:lnTo>
                      <a:pt x="2919" y="77013"/>
                    </a:lnTo>
                    <a:lnTo>
                      <a:pt x="3109" y="77073"/>
                    </a:lnTo>
                    <a:lnTo>
                      <a:pt x="3317" y="77116"/>
                    </a:lnTo>
                    <a:lnTo>
                      <a:pt x="3524" y="77159"/>
                    </a:lnTo>
                    <a:lnTo>
                      <a:pt x="3731" y="77185"/>
                    </a:lnTo>
                    <a:lnTo>
                      <a:pt x="3938" y="77203"/>
                    </a:lnTo>
                    <a:lnTo>
                      <a:pt x="4154" y="77211"/>
                    </a:lnTo>
                    <a:lnTo>
                      <a:pt x="128800" y="77807"/>
                    </a:lnTo>
                    <a:lnTo>
                      <a:pt x="129016" y="77798"/>
                    </a:lnTo>
                    <a:lnTo>
                      <a:pt x="129231" y="77781"/>
                    </a:lnTo>
                    <a:lnTo>
                      <a:pt x="129439" y="77755"/>
                    </a:lnTo>
                    <a:lnTo>
                      <a:pt x="129646" y="77721"/>
                    </a:lnTo>
                    <a:lnTo>
                      <a:pt x="129845" y="77677"/>
                    </a:lnTo>
                    <a:lnTo>
                      <a:pt x="130043" y="77617"/>
                    </a:lnTo>
                    <a:lnTo>
                      <a:pt x="130242" y="77557"/>
                    </a:lnTo>
                    <a:lnTo>
                      <a:pt x="130432" y="77479"/>
                    </a:lnTo>
                    <a:lnTo>
                      <a:pt x="130613" y="77401"/>
                    </a:lnTo>
                    <a:lnTo>
                      <a:pt x="130794" y="77306"/>
                    </a:lnTo>
                    <a:lnTo>
                      <a:pt x="130967" y="77211"/>
                    </a:lnTo>
                    <a:lnTo>
                      <a:pt x="131140" y="77099"/>
                    </a:lnTo>
                    <a:lnTo>
                      <a:pt x="131304" y="76987"/>
                    </a:lnTo>
                    <a:lnTo>
                      <a:pt x="131459" y="76866"/>
                    </a:lnTo>
                    <a:lnTo>
                      <a:pt x="131615" y="76728"/>
                    </a:lnTo>
                    <a:lnTo>
                      <a:pt x="131762" y="76598"/>
                    </a:lnTo>
                    <a:lnTo>
                      <a:pt x="131900" y="76451"/>
                    </a:lnTo>
                    <a:lnTo>
                      <a:pt x="132029" y="76296"/>
                    </a:lnTo>
                    <a:lnTo>
                      <a:pt x="132159" y="76140"/>
                    </a:lnTo>
                    <a:lnTo>
                      <a:pt x="132271" y="75976"/>
                    </a:lnTo>
                    <a:lnTo>
                      <a:pt x="132383" y="75812"/>
                    </a:lnTo>
                    <a:lnTo>
                      <a:pt x="132487" y="75631"/>
                    </a:lnTo>
                    <a:lnTo>
                      <a:pt x="132582" y="75458"/>
                    </a:lnTo>
                    <a:lnTo>
                      <a:pt x="132660" y="75268"/>
                    </a:lnTo>
                    <a:lnTo>
                      <a:pt x="132737" y="75078"/>
                    </a:lnTo>
                    <a:lnTo>
                      <a:pt x="132807" y="74888"/>
                    </a:lnTo>
                    <a:lnTo>
                      <a:pt x="132858" y="74690"/>
                    </a:lnTo>
                    <a:lnTo>
                      <a:pt x="132910" y="74491"/>
                    </a:lnTo>
                    <a:lnTo>
                      <a:pt x="132945" y="74284"/>
                    </a:lnTo>
                    <a:lnTo>
                      <a:pt x="132971" y="74076"/>
                    </a:lnTo>
                    <a:lnTo>
                      <a:pt x="132988" y="73861"/>
                    </a:lnTo>
                    <a:lnTo>
                      <a:pt x="132997" y="73645"/>
                    </a:lnTo>
                    <a:lnTo>
                      <a:pt x="133325" y="4794"/>
                    </a:lnTo>
                    <a:lnTo>
                      <a:pt x="133325" y="4578"/>
                    </a:lnTo>
                    <a:lnTo>
                      <a:pt x="133307" y="4362"/>
                    </a:lnTo>
                    <a:lnTo>
                      <a:pt x="133282" y="4154"/>
                    </a:lnTo>
                    <a:lnTo>
                      <a:pt x="133247" y="3947"/>
                    </a:lnTo>
                    <a:lnTo>
                      <a:pt x="133204" y="3749"/>
                    </a:lnTo>
                    <a:lnTo>
                      <a:pt x="133143" y="3550"/>
                    </a:lnTo>
                    <a:lnTo>
                      <a:pt x="133083" y="3351"/>
                    </a:lnTo>
                    <a:lnTo>
                      <a:pt x="133005" y="3161"/>
                    </a:lnTo>
                    <a:lnTo>
                      <a:pt x="132927" y="2980"/>
                    </a:lnTo>
                    <a:lnTo>
                      <a:pt x="132832" y="2799"/>
                    </a:lnTo>
                    <a:lnTo>
                      <a:pt x="132729" y="2626"/>
                    </a:lnTo>
                    <a:lnTo>
                      <a:pt x="132625" y="2453"/>
                    </a:lnTo>
                    <a:lnTo>
                      <a:pt x="132513" y="2289"/>
                    </a:lnTo>
                    <a:lnTo>
                      <a:pt x="132383" y="2134"/>
                    </a:lnTo>
                    <a:lnTo>
                      <a:pt x="132254" y="1978"/>
                    </a:lnTo>
                    <a:lnTo>
                      <a:pt x="132116" y="1832"/>
                    </a:lnTo>
                    <a:lnTo>
                      <a:pt x="131969" y="1693"/>
                    </a:lnTo>
                    <a:lnTo>
                      <a:pt x="131822" y="1564"/>
                    </a:lnTo>
                    <a:lnTo>
                      <a:pt x="131667" y="1434"/>
                    </a:lnTo>
                    <a:lnTo>
                      <a:pt x="131503" y="1322"/>
                    </a:lnTo>
                    <a:lnTo>
                      <a:pt x="131330" y="1210"/>
                    </a:lnTo>
                    <a:lnTo>
                      <a:pt x="131157" y="1106"/>
                    </a:lnTo>
                    <a:lnTo>
                      <a:pt x="130976" y="1020"/>
                    </a:lnTo>
                    <a:lnTo>
                      <a:pt x="130794" y="933"/>
                    </a:lnTo>
                    <a:lnTo>
                      <a:pt x="130604" y="856"/>
                    </a:lnTo>
                    <a:lnTo>
                      <a:pt x="130415" y="787"/>
                    </a:lnTo>
                    <a:lnTo>
                      <a:pt x="130216" y="735"/>
                    </a:lnTo>
                    <a:lnTo>
                      <a:pt x="130009" y="683"/>
                    </a:lnTo>
                    <a:lnTo>
                      <a:pt x="129810" y="648"/>
                    </a:lnTo>
                    <a:lnTo>
                      <a:pt x="129594" y="623"/>
                    </a:lnTo>
                    <a:lnTo>
                      <a:pt x="129387" y="605"/>
                    </a:lnTo>
                    <a:lnTo>
                      <a:pt x="129171" y="597"/>
                    </a:lnTo>
                    <a:lnTo>
                      <a:pt x="4526" y="1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1" name="Google Shape;57;p15">
                <a:extLst>
                  <a:ext uri="{FF2B5EF4-FFF2-40B4-BE49-F238E27FC236}">
                    <a16:creationId xmlns:a16="http://schemas.microsoft.com/office/drawing/2014/main" id="{51F26B18-3F56-46F7-A017-8DD076BC677A}"/>
                  </a:ext>
                </a:extLst>
              </p:cNvPr>
              <p:cNvSpPr/>
              <p:nvPr/>
            </p:nvSpPr>
            <p:spPr>
              <a:xfrm>
                <a:off x="5651075" y="1586775"/>
                <a:ext cx="4512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4578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18049" y="4577"/>
                    </a:lnTo>
                    <a:lnTo>
                      <a:pt x="18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2" name="Google Shape;58;p15">
                <a:extLst>
                  <a:ext uri="{FF2B5EF4-FFF2-40B4-BE49-F238E27FC236}">
                    <a16:creationId xmlns:a16="http://schemas.microsoft.com/office/drawing/2014/main" id="{7250DC24-98A6-4FEA-BE91-30A7994DE478}"/>
                  </a:ext>
                </a:extLst>
              </p:cNvPr>
              <p:cNvSpPr/>
              <p:nvPr/>
            </p:nvSpPr>
            <p:spPr>
              <a:xfrm>
                <a:off x="5651075" y="1409750"/>
                <a:ext cx="67210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4577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26883" y="4577"/>
                    </a:lnTo>
                    <a:lnTo>
                      <a:pt x="268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3" name="Google Shape;59;p15">
                <a:extLst>
                  <a:ext uri="{FF2B5EF4-FFF2-40B4-BE49-F238E27FC236}">
                    <a16:creationId xmlns:a16="http://schemas.microsoft.com/office/drawing/2014/main" id="{88B37DF2-A29D-4432-B584-FC06BE229BAB}"/>
                  </a:ext>
                </a:extLst>
              </p:cNvPr>
              <p:cNvSpPr/>
              <p:nvPr/>
            </p:nvSpPr>
            <p:spPr>
              <a:xfrm>
                <a:off x="5651075" y="1232925"/>
                <a:ext cx="976725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39069" h="4578" extrusionOk="0">
                    <a:moveTo>
                      <a:pt x="1" y="1"/>
                    </a:moveTo>
                    <a:lnTo>
                      <a:pt x="1" y="4577"/>
                    </a:lnTo>
                    <a:lnTo>
                      <a:pt x="39068" y="4577"/>
                    </a:lnTo>
                    <a:lnTo>
                      <a:pt x="390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4" name="Google Shape;60;p15">
                <a:extLst>
                  <a:ext uri="{FF2B5EF4-FFF2-40B4-BE49-F238E27FC236}">
                    <a16:creationId xmlns:a16="http://schemas.microsoft.com/office/drawing/2014/main" id="{FA29C6CB-AFAC-4310-8553-62F408BE7B60}"/>
                  </a:ext>
                </a:extLst>
              </p:cNvPr>
              <p:cNvSpPr/>
              <p:nvPr/>
            </p:nvSpPr>
            <p:spPr>
              <a:xfrm>
                <a:off x="5651075" y="1055900"/>
                <a:ext cx="549675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21987" h="4578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21987" y="4577"/>
                    </a:lnTo>
                    <a:lnTo>
                      <a:pt x="21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5" name="Google Shape;61;p15">
                <a:extLst>
                  <a:ext uri="{FF2B5EF4-FFF2-40B4-BE49-F238E27FC236}">
                    <a16:creationId xmlns:a16="http://schemas.microsoft.com/office/drawing/2014/main" id="{424CB269-D2FD-4BEB-8A6E-4E9378402BC1}"/>
                  </a:ext>
                </a:extLst>
              </p:cNvPr>
              <p:cNvSpPr/>
              <p:nvPr/>
            </p:nvSpPr>
            <p:spPr>
              <a:xfrm>
                <a:off x="5631650" y="949475"/>
                <a:ext cx="1072550" cy="837025"/>
              </a:xfrm>
              <a:custGeom>
                <a:avLst/>
                <a:gdLst/>
                <a:ahLst/>
                <a:cxnLst/>
                <a:rect l="l" t="t" r="r" b="b"/>
                <a:pathLst>
                  <a:path w="42902" h="33481" extrusionOk="0">
                    <a:moveTo>
                      <a:pt x="147" y="0"/>
                    </a:moveTo>
                    <a:lnTo>
                      <a:pt x="113" y="9"/>
                    </a:lnTo>
                    <a:lnTo>
                      <a:pt x="78" y="26"/>
                    </a:lnTo>
                    <a:lnTo>
                      <a:pt x="52" y="52"/>
                    </a:lnTo>
                    <a:lnTo>
                      <a:pt x="35" y="78"/>
                    </a:lnTo>
                    <a:lnTo>
                      <a:pt x="18" y="112"/>
                    </a:lnTo>
                    <a:lnTo>
                      <a:pt x="1" y="147"/>
                    </a:lnTo>
                    <a:lnTo>
                      <a:pt x="1" y="181"/>
                    </a:lnTo>
                    <a:lnTo>
                      <a:pt x="1" y="33480"/>
                    </a:lnTo>
                    <a:lnTo>
                      <a:pt x="42755" y="33480"/>
                    </a:lnTo>
                    <a:lnTo>
                      <a:pt x="42790" y="33463"/>
                    </a:lnTo>
                    <a:lnTo>
                      <a:pt x="42824" y="33446"/>
                    </a:lnTo>
                    <a:lnTo>
                      <a:pt x="42850" y="33428"/>
                    </a:lnTo>
                    <a:lnTo>
                      <a:pt x="42876" y="33402"/>
                    </a:lnTo>
                    <a:lnTo>
                      <a:pt x="42893" y="33368"/>
                    </a:lnTo>
                    <a:lnTo>
                      <a:pt x="42902" y="33333"/>
                    </a:lnTo>
                    <a:lnTo>
                      <a:pt x="42902" y="33299"/>
                    </a:lnTo>
                    <a:lnTo>
                      <a:pt x="42902" y="33256"/>
                    </a:lnTo>
                    <a:lnTo>
                      <a:pt x="42893" y="33221"/>
                    </a:lnTo>
                    <a:lnTo>
                      <a:pt x="42876" y="33195"/>
                    </a:lnTo>
                    <a:lnTo>
                      <a:pt x="42850" y="33169"/>
                    </a:lnTo>
                    <a:lnTo>
                      <a:pt x="42824" y="33143"/>
                    </a:lnTo>
                    <a:lnTo>
                      <a:pt x="42790" y="33126"/>
                    </a:lnTo>
                    <a:lnTo>
                      <a:pt x="42755" y="33117"/>
                    </a:lnTo>
                    <a:lnTo>
                      <a:pt x="42721" y="33109"/>
                    </a:lnTo>
                    <a:lnTo>
                      <a:pt x="372" y="33109"/>
                    </a:lnTo>
                    <a:lnTo>
                      <a:pt x="372" y="181"/>
                    </a:lnTo>
                    <a:lnTo>
                      <a:pt x="363" y="147"/>
                    </a:lnTo>
                    <a:lnTo>
                      <a:pt x="355" y="112"/>
                    </a:lnTo>
                    <a:lnTo>
                      <a:pt x="337" y="78"/>
                    </a:lnTo>
                    <a:lnTo>
                      <a:pt x="312" y="52"/>
                    </a:lnTo>
                    <a:lnTo>
                      <a:pt x="286" y="26"/>
                    </a:lnTo>
                    <a:lnTo>
                      <a:pt x="26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6" name="Google Shape;62;p15">
                <a:extLst>
                  <a:ext uri="{FF2B5EF4-FFF2-40B4-BE49-F238E27FC236}">
                    <a16:creationId xmlns:a16="http://schemas.microsoft.com/office/drawing/2014/main" id="{40B95EC8-73FA-4F06-88E3-F3F4A81FC81A}"/>
                  </a:ext>
                </a:extLst>
              </p:cNvPr>
              <p:cNvSpPr/>
              <p:nvPr/>
            </p:nvSpPr>
            <p:spPr>
              <a:xfrm>
                <a:off x="4004925" y="238125"/>
                <a:ext cx="663900" cy="663875"/>
              </a:xfrm>
              <a:custGeom>
                <a:avLst/>
                <a:gdLst/>
                <a:ahLst/>
                <a:cxnLst/>
                <a:rect l="l" t="t" r="r" b="b"/>
                <a:pathLst>
                  <a:path w="26556" h="26555" extrusionOk="0">
                    <a:moveTo>
                      <a:pt x="13412" y="4266"/>
                    </a:moveTo>
                    <a:lnTo>
                      <a:pt x="13636" y="4275"/>
                    </a:lnTo>
                    <a:lnTo>
                      <a:pt x="13870" y="4283"/>
                    </a:lnTo>
                    <a:lnTo>
                      <a:pt x="14094" y="4309"/>
                    </a:lnTo>
                    <a:lnTo>
                      <a:pt x="14319" y="4326"/>
                    </a:lnTo>
                    <a:lnTo>
                      <a:pt x="14543" y="4361"/>
                    </a:lnTo>
                    <a:lnTo>
                      <a:pt x="14768" y="4395"/>
                    </a:lnTo>
                    <a:lnTo>
                      <a:pt x="14984" y="4430"/>
                    </a:lnTo>
                    <a:lnTo>
                      <a:pt x="15208" y="4473"/>
                    </a:lnTo>
                    <a:lnTo>
                      <a:pt x="15424" y="4525"/>
                    </a:lnTo>
                    <a:lnTo>
                      <a:pt x="15631" y="4585"/>
                    </a:lnTo>
                    <a:lnTo>
                      <a:pt x="15847" y="4646"/>
                    </a:lnTo>
                    <a:lnTo>
                      <a:pt x="16063" y="4706"/>
                    </a:lnTo>
                    <a:lnTo>
                      <a:pt x="16270" y="4784"/>
                    </a:lnTo>
                    <a:lnTo>
                      <a:pt x="16469" y="4853"/>
                    </a:lnTo>
                    <a:lnTo>
                      <a:pt x="16676" y="4940"/>
                    </a:lnTo>
                    <a:lnTo>
                      <a:pt x="16875" y="5026"/>
                    </a:lnTo>
                    <a:lnTo>
                      <a:pt x="17073" y="5112"/>
                    </a:lnTo>
                    <a:lnTo>
                      <a:pt x="17272" y="5207"/>
                    </a:lnTo>
                    <a:lnTo>
                      <a:pt x="17471" y="5311"/>
                    </a:lnTo>
                    <a:lnTo>
                      <a:pt x="17661" y="5414"/>
                    </a:lnTo>
                    <a:lnTo>
                      <a:pt x="17851" y="5518"/>
                    </a:lnTo>
                    <a:lnTo>
                      <a:pt x="18032" y="5630"/>
                    </a:lnTo>
                    <a:lnTo>
                      <a:pt x="18213" y="5751"/>
                    </a:lnTo>
                    <a:lnTo>
                      <a:pt x="18395" y="5872"/>
                    </a:lnTo>
                    <a:lnTo>
                      <a:pt x="18740" y="6123"/>
                    </a:lnTo>
                    <a:lnTo>
                      <a:pt x="19077" y="6399"/>
                    </a:lnTo>
                    <a:lnTo>
                      <a:pt x="19405" y="6684"/>
                    </a:lnTo>
                    <a:lnTo>
                      <a:pt x="19716" y="6986"/>
                    </a:lnTo>
                    <a:lnTo>
                      <a:pt x="20009" y="7306"/>
                    </a:lnTo>
                    <a:lnTo>
                      <a:pt x="20286" y="7634"/>
                    </a:lnTo>
                    <a:lnTo>
                      <a:pt x="20415" y="7807"/>
                    </a:lnTo>
                    <a:lnTo>
                      <a:pt x="20545" y="7979"/>
                    </a:lnTo>
                    <a:lnTo>
                      <a:pt x="20674" y="8152"/>
                    </a:lnTo>
                    <a:lnTo>
                      <a:pt x="20795" y="8333"/>
                    </a:lnTo>
                    <a:lnTo>
                      <a:pt x="20916" y="8515"/>
                    </a:lnTo>
                    <a:lnTo>
                      <a:pt x="21028" y="8705"/>
                    </a:lnTo>
                    <a:lnTo>
                      <a:pt x="21132" y="8895"/>
                    </a:lnTo>
                    <a:lnTo>
                      <a:pt x="21236" y="9085"/>
                    </a:lnTo>
                    <a:lnTo>
                      <a:pt x="21339" y="9283"/>
                    </a:lnTo>
                    <a:lnTo>
                      <a:pt x="21434" y="9473"/>
                    </a:lnTo>
                    <a:lnTo>
                      <a:pt x="21521" y="9680"/>
                    </a:lnTo>
                    <a:lnTo>
                      <a:pt x="21607" y="9879"/>
                    </a:lnTo>
                    <a:lnTo>
                      <a:pt x="21693" y="10086"/>
                    </a:lnTo>
                    <a:lnTo>
                      <a:pt x="21762" y="10294"/>
                    </a:lnTo>
                    <a:lnTo>
                      <a:pt x="21832" y="10501"/>
                    </a:lnTo>
                    <a:lnTo>
                      <a:pt x="21901" y="10717"/>
                    </a:lnTo>
                    <a:lnTo>
                      <a:pt x="21961" y="10933"/>
                    </a:lnTo>
                    <a:lnTo>
                      <a:pt x="22022" y="11148"/>
                    </a:lnTo>
                    <a:lnTo>
                      <a:pt x="22065" y="11364"/>
                    </a:lnTo>
                    <a:lnTo>
                      <a:pt x="22117" y="11589"/>
                    </a:lnTo>
                    <a:lnTo>
                      <a:pt x="22151" y="11813"/>
                    </a:lnTo>
                    <a:lnTo>
                      <a:pt x="22186" y="12038"/>
                    </a:lnTo>
                    <a:lnTo>
                      <a:pt x="22211" y="12262"/>
                    </a:lnTo>
                    <a:lnTo>
                      <a:pt x="22237" y="12496"/>
                    </a:lnTo>
                    <a:lnTo>
                      <a:pt x="22255" y="12720"/>
                    </a:lnTo>
                    <a:lnTo>
                      <a:pt x="22263" y="12953"/>
                    </a:lnTo>
                    <a:lnTo>
                      <a:pt x="22272" y="13186"/>
                    </a:lnTo>
                    <a:lnTo>
                      <a:pt x="22272" y="13420"/>
                    </a:lnTo>
                    <a:lnTo>
                      <a:pt x="22263" y="13653"/>
                    </a:lnTo>
                    <a:lnTo>
                      <a:pt x="22255" y="13877"/>
                    </a:lnTo>
                    <a:lnTo>
                      <a:pt x="22229" y="14102"/>
                    </a:lnTo>
                    <a:lnTo>
                      <a:pt x="22211" y="14326"/>
                    </a:lnTo>
                    <a:lnTo>
                      <a:pt x="22177" y="14551"/>
                    </a:lnTo>
                    <a:lnTo>
                      <a:pt x="22142" y="14775"/>
                    </a:lnTo>
                    <a:lnTo>
                      <a:pt x="22108" y="15000"/>
                    </a:lnTo>
                    <a:lnTo>
                      <a:pt x="22065" y="15216"/>
                    </a:lnTo>
                    <a:lnTo>
                      <a:pt x="22013" y="15432"/>
                    </a:lnTo>
                    <a:lnTo>
                      <a:pt x="21952" y="15648"/>
                    </a:lnTo>
                    <a:lnTo>
                      <a:pt x="21892" y="15863"/>
                    </a:lnTo>
                    <a:lnTo>
                      <a:pt x="21832" y="16071"/>
                    </a:lnTo>
                    <a:lnTo>
                      <a:pt x="21754" y="16278"/>
                    </a:lnTo>
                    <a:lnTo>
                      <a:pt x="21685" y="16485"/>
                    </a:lnTo>
                    <a:lnTo>
                      <a:pt x="21598" y="16692"/>
                    </a:lnTo>
                    <a:lnTo>
                      <a:pt x="21512" y="16891"/>
                    </a:lnTo>
                    <a:lnTo>
                      <a:pt x="21426" y="17090"/>
                    </a:lnTo>
                    <a:lnTo>
                      <a:pt x="21331" y="17288"/>
                    </a:lnTo>
                    <a:lnTo>
                      <a:pt x="21227" y="17478"/>
                    </a:lnTo>
                    <a:lnTo>
                      <a:pt x="21123" y="17668"/>
                    </a:lnTo>
                    <a:lnTo>
                      <a:pt x="21020" y="17858"/>
                    </a:lnTo>
                    <a:lnTo>
                      <a:pt x="20908" y="18040"/>
                    </a:lnTo>
                    <a:lnTo>
                      <a:pt x="20787" y="18230"/>
                    </a:lnTo>
                    <a:lnTo>
                      <a:pt x="20666" y="18402"/>
                    </a:lnTo>
                    <a:lnTo>
                      <a:pt x="20415" y="18756"/>
                    </a:lnTo>
                    <a:lnTo>
                      <a:pt x="20139" y="19093"/>
                    </a:lnTo>
                    <a:lnTo>
                      <a:pt x="19854" y="19413"/>
                    </a:lnTo>
                    <a:lnTo>
                      <a:pt x="19552" y="19724"/>
                    </a:lnTo>
                    <a:lnTo>
                      <a:pt x="19232" y="20017"/>
                    </a:lnTo>
                    <a:lnTo>
                      <a:pt x="19068" y="20155"/>
                    </a:lnTo>
                    <a:lnTo>
                      <a:pt x="18904" y="20294"/>
                    </a:lnTo>
                    <a:lnTo>
                      <a:pt x="18731" y="20432"/>
                    </a:lnTo>
                    <a:lnTo>
                      <a:pt x="18559" y="20561"/>
                    </a:lnTo>
                    <a:lnTo>
                      <a:pt x="18386" y="20682"/>
                    </a:lnTo>
                    <a:lnTo>
                      <a:pt x="18205" y="20812"/>
                    </a:lnTo>
                    <a:lnTo>
                      <a:pt x="18023" y="20924"/>
                    </a:lnTo>
                    <a:lnTo>
                      <a:pt x="17833" y="21036"/>
                    </a:lnTo>
                    <a:lnTo>
                      <a:pt x="17643" y="21148"/>
                    </a:lnTo>
                    <a:lnTo>
                      <a:pt x="17453" y="21252"/>
                    </a:lnTo>
                    <a:lnTo>
                      <a:pt x="17255" y="21347"/>
                    </a:lnTo>
                    <a:lnTo>
                      <a:pt x="17065" y="21442"/>
                    </a:lnTo>
                    <a:lnTo>
                      <a:pt x="16857" y="21537"/>
                    </a:lnTo>
                    <a:lnTo>
                      <a:pt x="16659" y="21623"/>
                    </a:lnTo>
                    <a:lnTo>
                      <a:pt x="16452" y="21701"/>
                    </a:lnTo>
                    <a:lnTo>
                      <a:pt x="16244" y="21779"/>
                    </a:lnTo>
                    <a:lnTo>
                      <a:pt x="16037" y="21848"/>
                    </a:lnTo>
                    <a:lnTo>
                      <a:pt x="15821" y="21917"/>
                    </a:lnTo>
                    <a:lnTo>
                      <a:pt x="15605" y="21977"/>
                    </a:lnTo>
                    <a:lnTo>
                      <a:pt x="15389" y="22029"/>
                    </a:lnTo>
                    <a:lnTo>
                      <a:pt x="15174" y="22081"/>
                    </a:lnTo>
                    <a:lnTo>
                      <a:pt x="14949" y="22124"/>
                    </a:lnTo>
                    <a:lnTo>
                      <a:pt x="14724" y="22159"/>
                    </a:lnTo>
                    <a:lnTo>
                      <a:pt x="14500" y="22193"/>
                    </a:lnTo>
                    <a:lnTo>
                      <a:pt x="14275" y="22228"/>
                    </a:lnTo>
                    <a:lnTo>
                      <a:pt x="14042" y="22245"/>
                    </a:lnTo>
                    <a:lnTo>
                      <a:pt x="13818" y="22262"/>
                    </a:lnTo>
                    <a:lnTo>
                      <a:pt x="13585" y="22280"/>
                    </a:lnTo>
                    <a:lnTo>
                      <a:pt x="13118" y="22280"/>
                    </a:lnTo>
                    <a:lnTo>
                      <a:pt x="12885" y="22271"/>
                    </a:lnTo>
                    <a:lnTo>
                      <a:pt x="12661" y="22262"/>
                    </a:lnTo>
                    <a:lnTo>
                      <a:pt x="12436" y="22245"/>
                    </a:lnTo>
                    <a:lnTo>
                      <a:pt x="12212" y="22219"/>
                    </a:lnTo>
                    <a:lnTo>
                      <a:pt x="11987" y="22193"/>
                    </a:lnTo>
                    <a:lnTo>
                      <a:pt x="11762" y="22159"/>
                    </a:lnTo>
                    <a:lnTo>
                      <a:pt x="11538" y="22116"/>
                    </a:lnTo>
                    <a:lnTo>
                      <a:pt x="11322" y="22072"/>
                    </a:lnTo>
                    <a:lnTo>
                      <a:pt x="11106" y="22021"/>
                    </a:lnTo>
                    <a:lnTo>
                      <a:pt x="10890" y="21969"/>
                    </a:lnTo>
                    <a:lnTo>
                      <a:pt x="10674" y="21908"/>
                    </a:lnTo>
                    <a:lnTo>
                      <a:pt x="10467" y="21839"/>
                    </a:lnTo>
                    <a:lnTo>
                      <a:pt x="10260" y="21770"/>
                    </a:lnTo>
                    <a:lnTo>
                      <a:pt x="10053" y="21692"/>
                    </a:lnTo>
                    <a:lnTo>
                      <a:pt x="9845" y="21615"/>
                    </a:lnTo>
                    <a:lnTo>
                      <a:pt x="9647" y="21528"/>
                    </a:lnTo>
                    <a:lnTo>
                      <a:pt x="9448" y="21433"/>
                    </a:lnTo>
                    <a:lnTo>
                      <a:pt x="9250" y="21338"/>
                    </a:lnTo>
                    <a:lnTo>
                      <a:pt x="9060" y="21243"/>
                    </a:lnTo>
                    <a:lnTo>
                      <a:pt x="8870" y="21140"/>
                    </a:lnTo>
                    <a:lnTo>
                      <a:pt x="8680" y="21028"/>
                    </a:lnTo>
                    <a:lnTo>
                      <a:pt x="8498" y="20915"/>
                    </a:lnTo>
                    <a:lnTo>
                      <a:pt x="8308" y="20803"/>
                    </a:lnTo>
                    <a:lnTo>
                      <a:pt x="8136" y="20682"/>
                    </a:lnTo>
                    <a:lnTo>
                      <a:pt x="7782" y="20423"/>
                    </a:lnTo>
                    <a:lnTo>
                      <a:pt x="7445" y="20155"/>
                    </a:lnTo>
                    <a:lnTo>
                      <a:pt x="7125" y="19862"/>
                    </a:lnTo>
                    <a:lnTo>
                      <a:pt x="6814" y="19559"/>
                    </a:lnTo>
                    <a:lnTo>
                      <a:pt x="6521" y="19249"/>
                    </a:lnTo>
                    <a:lnTo>
                      <a:pt x="6244" y="18912"/>
                    </a:lnTo>
                    <a:lnTo>
                      <a:pt x="6106" y="18748"/>
                    </a:lnTo>
                    <a:lnTo>
                      <a:pt x="5977" y="18575"/>
                    </a:lnTo>
                    <a:lnTo>
                      <a:pt x="5856" y="18394"/>
                    </a:lnTo>
                    <a:lnTo>
                      <a:pt x="5726" y="18212"/>
                    </a:lnTo>
                    <a:lnTo>
                      <a:pt x="5614" y="18031"/>
                    </a:lnTo>
                    <a:lnTo>
                      <a:pt x="5502" y="17850"/>
                    </a:lnTo>
                    <a:lnTo>
                      <a:pt x="5389" y="17660"/>
                    </a:lnTo>
                    <a:lnTo>
                      <a:pt x="5286" y="17461"/>
                    </a:lnTo>
                    <a:lnTo>
                      <a:pt x="5191" y="17271"/>
                    </a:lnTo>
                    <a:lnTo>
                      <a:pt x="5096" y="17072"/>
                    </a:lnTo>
                    <a:lnTo>
                      <a:pt x="5001" y="16874"/>
                    </a:lnTo>
                    <a:lnTo>
                      <a:pt x="4915" y="16667"/>
                    </a:lnTo>
                    <a:lnTo>
                      <a:pt x="4837" y="16459"/>
                    </a:lnTo>
                    <a:lnTo>
                      <a:pt x="4759" y="16252"/>
                    </a:lnTo>
                    <a:lnTo>
                      <a:pt x="4690" y="16045"/>
                    </a:lnTo>
                    <a:lnTo>
                      <a:pt x="4621" y="15829"/>
                    </a:lnTo>
                    <a:lnTo>
                      <a:pt x="4560" y="15622"/>
                    </a:lnTo>
                    <a:lnTo>
                      <a:pt x="4509" y="15397"/>
                    </a:lnTo>
                    <a:lnTo>
                      <a:pt x="4457" y="15181"/>
                    </a:lnTo>
                    <a:lnTo>
                      <a:pt x="4414" y="14957"/>
                    </a:lnTo>
                    <a:lnTo>
                      <a:pt x="4370" y="14741"/>
                    </a:lnTo>
                    <a:lnTo>
                      <a:pt x="4345" y="14508"/>
                    </a:lnTo>
                    <a:lnTo>
                      <a:pt x="4310" y="14283"/>
                    </a:lnTo>
                    <a:lnTo>
                      <a:pt x="4293" y="14059"/>
                    </a:lnTo>
                    <a:lnTo>
                      <a:pt x="4275" y="13825"/>
                    </a:lnTo>
                    <a:lnTo>
                      <a:pt x="4258" y="13592"/>
                    </a:lnTo>
                    <a:lnTo>
                      <a:pt x="4258" y="13359"/>
                    </a:lnTo>
                    <a:lnTo>
                      <a:pt x="4258" y="13126"/>
                    </a:lnTo>
                    <a:lnTo>
                      <a:pt x="4267" y="12901"/>
                    </a:lnTo>
                    <a:lnTo>
                      <a:pt x="4275" y="12668"/>
                    </a:lnTo>
                    <a:lnTo>
                      <a:pt x="4293" y="12444"/>
                    </a:lnTo>
                    <a:lnTo>
                      <a:pt x="4319" y="12219"/>
                    </a:lnTo>
                    <a:lnTo>
                      <a:pt x="4345" y="11995"/>
                    </a:lnTo>
                    <a:lnTo>
                      <a:pt x="4379" y="11770"/>
                    </a:lnTo>
                    <a:lnTo>
                      <a:pt x="4422" y="11554"/>
                    </a:lnTo>
                    <a:lnTo>
                      <a:pt x="4465" y="11330"/>
                    </a:lnTo>
                    <a:lnTo>
                      <a:pt x="4517" y="11114"/>
                    </a:lnTo>
                    <a:lnTo>
                      <a:pt x="4569" y="10898"/>
                    </a:lnTo>
                    <a:lnTo>
                      <a:pt x="4630" y="10691"/>
                    </a:lnTo>
                    <a:lnTo>
                      <a:pt x="4699" y="10475"/>
                    </a:lnTo>
                    <a:lnTo>
                      <a:pt x="4768" y="10268"/>
                    </a:lnTo>
                    <a:lnTo>
                      <a:pt x="4845" y="10060"/>
                    </a:lnTo>
                    <a:lnTo>
                      <a:pt x="4923" y="9862"/>
                    </a:lnTo>
                    <a:lnTo>
                      <a:pt x="5010" y="9663"/>
                    </a:lnTo>
                    <a:lnTo>
                      <a:pt x="5104" y="9465"/>
                    </a:lnTo>
                    <a:lnTo>
                      <a:pt x="5199" y="9266"/>
                    </a:lnTo>
                    <a:lnTo>
                      <a:pt x="5294" y="9067"/>
                    </a:lnTo>
                    <a:lnTo>
                      <a:pt x="5398" y="8877"/>
                    </a:lnTo>
                    <a:lnTo>
                      <a:pt x="5510" y="8687"/>
                    </a:lnTo>
                    <a:lnTo>
                      <a:pt x="5623" y="8506"/>
                    </a:lnTo>
                    <a:lnTo>
                      <a:pt x="5735" y="8325"/>
                    </a:lnTo>
                    <a:lnTo>
                      <a:pt x="5856" y="8143"/>
                    </a:lnTo>
                    <a:lnTo>
                      <a:pt x="6115" y="7798"/>
                    </a:lnTo>
                    <a:lnTo>
                      <a:pt x="6383" y="7461"/>
                    </a:lnTo>
                    <a:lnTo>
                      <a:pt x="6676" y="7133"/>
                    </a:lnTo>
                    <a:lnTo>
                      <a:pt x="6978" y="6822"/>
                    </a:lnTo>
                    <a:lnTo>
                      <a:pt x="7289" y="6528"/>
                    </a:lnTo>
                    <a:lnTo>
                      <a:pt x="7453" y="6390"/>
                    </a:lnTo>
                    <a:lnTo>
                      <a:pt x="7626" y="6252"/>
                    </a:lnTo>
                    <a:lnTo>
                      <a:pt x="7790" y="6123"/>
                    </a:lnTo>
                    <a:lnTo>
                      <a:pt x="7963" y="5984"/>
                    </a:lnTo>
                    <a:lnTo>
                      <a:pt x="8144" y="5864"/>
                    </a:lnTo>
                    <a:lnTo>
                      <a:pt x="8326" y="5743"/>
                    </a:lnTo>
                    <a:lnTo>
                      <a:pt x="8507" y="5622"/>
                    </a:lnTo>
                    <a:lnTo>
                      <a:pt x="8688" y="5509"/>
                    </a:lnTo>
                    <a:lnTo>
                      <a:pt x="8878" y="5406"/>
                    </a:lnTo>
                    <a:lnTo>
                      <a:pt x="9077" y="5302"/>
                    </a:lnTo>
                    <a:lnTo>
                      <a:pt x="9267" y="5199"/>
                    </a:lnTo>
                    <a:lnTo>
                      <a:pt x="9465" y="5104"/>
                    </a:lnTo>
                    <a:lnTo>
                      <a:pt x="9664" y="5017"/>
                    </a:lnTo>
                    <a:lnTo>
                      <a:pt x="9871" y="4931"/>
                    </a:lnTo>
                    <a:lnTo>
                      <a:pt x="10070" y="4845"/>
                    </a:lnTo>
                    <a:lnTo>
                      <a:pt x="10286" y="4775"/>
                    </a:lnTo>
                    <a:lnTo>
                      <a:pt x="10493" y="4698"/>
                    </a:lnTo>
                    <a:lnTo>
                      <a:pt x="10709" y="4637"/>
                    </a:lnTo>
                    <a:lnTo>
                      <a:pt x="10916" y="4577"/>
                    </a:lnTo>
                    <a:lnTo>
                      <a:pt x="11141" y="4516"/>
                    </a:lnTo>
                    <a:lnTo>
                      <a:pt x="11357" y="4473"/>
                    </a:lnTo>
                    <a:lnTo>
                      <a:pt x="11581" y="4421"/>
                    </a:lnTo>
                    <a:lnTo>
                      <a:pt x="11797" y="4387"/>
                    </a:lnTo>
                    <a:lnTo>
                      <a:pt x="12022" y="4352"/>
                    </a:lnTo>
                    <a:lnTo>
                      <a:pt x="12255" y="4326"/>
                    </a:lnTo>
                    <a:lnTo>
                      <a:pt x="12479" y="4300"/>
                    </a:lnTo>
                    <a:lnTo>
                      <a:pt x="12712" y="4283"/>
                    </a:lnTo>
                    <a:lnTo>
                      <a:pt x="12946" y="4275"/>
                    </a:lnTo>
                    <a:lnTo>
                      <a:pt x="13179" y="4266"/>
                    </a:lnTo>
                    <a:close/>
                    <a:moveTo>
                      <a:pt x="15035" y="0"/>
                    </a:moveTo>
                    <a:lnTo>
                      <a:pt x="15053" y="104"/>
                    </a:lnTo>
                    <a:lnTo>
                      <a:pt x="15061" y="216"/>
                    </a:lnTo>
                    <a:lnTo>
                      <a:pt x="15061" y="337"/>
                    </a:lnTo>
                    <a:lnTo>
                      <a:pt x="15061" y="449"/>
                    </a:lnTo>
                    <a:lnTo>
                      <a:pt x="15053" y="553"/>
                    </a:lnTo>
                    <a:lnTo>
                      <a:pt x="15035" y="665"/>
                    </a:lnTo>
                    <a:lnTo>
                      <a:pt x="15009" y="777"/>
                    </a:lnTo>
                    <a:lnTo>
                      <a:pt x="14984" y="881"/>
                    </a:lnTo>
                    <a:lnTo>
                      <a:pt x="14958" y="984"/>
                    </a:lnTo>
                    <a:lnTo>
                      <a:pt x="14923" y="1088"/>
                    </a:lnTo>
                    <a:lnTo>
                      <a:pt x="14880" y="1183"/>
                    </a:lnTo>
                    <a:lnTo>
                      <a:pt x="14837" y="1278"/>
                    </a:lnTo>
                    <a:lnTo>
                      <a:pt x="14733" y="1468"/>
                    </a:lnTo>
                    <a:lnTo>
                      <a:pt x="14612" y="1641"/>
                    </a:lnTo>
                    <a:lnTo>
                      <a:pt x="14474" y="1805"/>
                    </a:lnTo>
                    <a:lnTo>
                      <a:pt x="14319" y="1952"/>
                    </a:lnTo>
                    <a:lnTo>
                      <a:pt x="14155" y="2081"/>
                    </a:lnTo>
                    <a:lnTo>
                      <a:pt x="13973" y="2202"/>
                    </a:lnTo>
                    <a:lnTo>
                      <a:pt x="13878" y="2254"/>
                    </a:lnTo>
                    <a:lnTo>
                      <a:pt x="13783" y="2306"/>
                    </a:lnTo>
                    <a:lnTo>
                      <a:pt x="13688" y="2349"/>
                    </a:lnTo>
                    <a:lnTo>
                      <a:pt x="13585" y="2383"/>
                    </a:lnTo>
                    <a:lnTo>
                      <a:pt x="13481" y="2418"/>
                    </a:lnTo>
                    <a:lnTo>
                      <a:pt x="13377" y="2444"/>
                    </a:lnTo>
                    <a:lnTo>
                      <a:pt x="13265" y="2470"/>
                    </a:lnTo>
                    <a:lnTo>
                      <a:pt x="13161" y="2487"/>
                    </a:lnTo>
                    <a:lnTo>
                      <a:pt x="13049" y="2496"/>
                    </a:lnTo>
                    <a:lnTo>
                      <a:pt x="12928" y="2504"/>
                    </a:lnTo>
                    <a:lnTo>
                      <a:pt x="12704" y="2504"/>
                    </a:lnTo>
                    <a:lnTo>
                      <a:pt x="12592" y="2496"/>
                    </a:lnTo>
                    <a:lnTo>
                      <a:pt x="12488" y="2478"/>
                    </a:lnTo>
                    <a:lnTo>
                      <a:pt x="12376" y="2452"/>
                    </a:lnTo>
                    <a:lnTo>
                      <a:pt x="12272" y="2427"/>
                    </a:lnTo>
                    <a:lnTo>
                      <a:pt x="12168" y="2401"/>
                    </a:lnTo>
                    <a:lnTo>
                      <a:pt x="12065" y="2366"/>
                    </a:lnTo>
                    <a:lnTo>
                      <a:pt x="11970" y="2323"/>
                    </a:lnTo>
                    <a:lnTo>
                      <a:pt x="11866" y="2280"/>
                    </a:lnTo>
                    <a:lnTo>
                      <a:pt x="11685" y="2176"/>
                    </a:lnTo>
                    <a:lnTo>
                      <a:pt x="11512" y="2055"/>
                    </a:lnTo>
                    <a:lnTo>
                      <a:pt x="11348" y="1917"/>
                    </a:lnTo>
                    <a:lnTo>
                      <a:pt x="11201" y="1762"/>
                    </a:lnTo>
                    <a:lnTo>
                      <a:pt x="11063" y="1598"/>
                    </a:lnTo>
                    <a:lnTo>
                      <a:pt x="10951" y="1416"/>
                    </a:lnTo>
                    <a:lnTo>
                      <a:pt x="10899" y="1330"/>
                    </a:lnTo>
                    <a:lnTo>
                      <a:pt x="10847" y="1226"/>
                    </a:lnTo>
                    <a:lnTo>
                      <a:pt x="10804" y="1131"/>
                    </a:lnTo>
                    <a:lnTo>
                      <a:pt x="10769" y="1028"/>
                    </a:lnTo>
                    <a:lnTo>
                      <a:pt x="10735" y="924"/>
                    </a:lnTo>
                    <a:lnTo>
                      <a:pt x="10709" y="820"/>
                    </a:lnTo>
                    <a:lnTo>
                      <a:pt x="10683" y="708"/>
                    </a:lnTo>
                    <a:lnTo>
                      <a:pt x="10666" y="604"/>
                    </a:lnTo>
                    <a:lnTo>
                      <a:pt x="10649" y="492"/>
                    </a:lnTo>
                    <a:lnTo>
                      <a:pt x="10649" y="380"/>
                    </a:lnTo>
                    <a:lnTo>
                      <a:pt x="10649" y="259"/>
                    </a:lnTo>
                    <a:lnTo>
                      <a:pt x="10657" y="138"/>
                    </a:lnTo>
                    <a:lnTo>
                      <a:pt x="10338" y="199"/>
                    </a:lnTo>
                    <a:lnTo>
                      <a:pt x="10018" y="276"/>
                    </a:lnTo>
                    <a:lnTo>
                      <a:pt x="9707" y="363"/>
                    </a:lnTo>
                    <a:lnTo>
                      <a:pt x="9396" y="449"/>
                    </a:lnTo>
                    <a:lnTo>
                      <a:pt x="9085" y="544"/>
                    </a:lnTo>
                    <a:lnTo>
                      <a:pt x="8783" y="648"/>
                    </a:lnTo>
                    <a:lnTo>
                      <a:pt x="8481" y="760"/>
                    </a:lnTo>
                    <a:lnTo>
                      <a:pt x="8187" y="881"/>
                    </a:lnTo>
                    <a:lnTo>
                      <a:pt x="8256" y="967"/>
                    </a:lnTo>
                    <a:lnTo>
                      <a:pt x="8326" y="1062"/>
                    </a:lnTo>
                    <a:lnTo>
                      <a:pt x="8386" y="1157"/>
                    </a:lnTo>
                    <a:lnTo>
                      <a:pt x="8438" y="1261"/>
                    </a:lnTo>
                    <a:lnTo>
                      <a:pt x="8481" y="1364"/>
                    </a:lnTo>
                    <a:lnTo>
                      <a:pt x="8524" y="1468"/>
                    </a:lnTo>
                    <a:lnTo>
                      <a:pt x="8559" y="1572"/>
                    </a:lnTo>
                    <a:lnTo>
                      <a:pt x="8593" y="1675"/>
                    </a:lnTo>
                    <a:lnTo>
                      <a:pt x="8619" y="1779"/>
                    </a:lnTo>
                    <a:lnTo>
                      <a:pt x="8636" y="1883"/>
                    </a:lnTo>
                    <a:lnTo>
                      <a:pt x="8645" y="1995"/>
                    </a:lnTo>
                    <a:lnTo>
                      <a:pt x="8662" y="2098"/>
                    </a:lnTo>
                    <a:lnTo>
                      <a:pt x="8662" y="2314"/>
                    </a:lnTo>
                    <a:lnTo>
                      <a:pt x="8645" y="2522"/>
                    </a:lnTo>
                    <a:lnTo>
                      <a:pt x="8602" y="2729"/>
                    </a:lnTo>
                    <a:lnTo>
                      <a:pt x="8550" y="2936"/>
                    </a:lnTo>
                    <a:lnTo>
                      <a:pt x="8472" y="3135"/>
                    </a:lnTo>
                    <a:lnTo>
                      <a:pt x="8377" y="3325"/>
                    </a:lnTo>
                    <a:lnTo>
                      <a:pt x="8317" y="3420"/>
                    </a:lnTo>
                    <a:lnTo>
                      <a:pt x="8265" y="3506"/>
                    </a:lnTo>
                    <a:lnTo>
                      <a:pt x="8196" y="3592"/>
                    </a:lnTo>
                    <a:lnTo>
                      <a:pt x="8127" y="3679"/>
                    </a:lnTo>
                    <a:lnTo>
                      <a:pt x="8058" y="3756"/>
                    </a:lnTo>
                    <a:lnTo>
                      <a:pt x="7980" y="3834"/>
                    </a:lnTo>
                    <a:lnTo>
                      <a:pt x="7894" y="3912"/>
                    </a:lnTo>
                    <a:lnTo>
                      <a:pt x="7807" y="3981"/>
                    </a:lnTo>
                    <a:lnTo>
                      <a:pt x="7721" y="4050"/>
                    </a:lnTo>
                    <a:lnTo>
                      <a:pt x="7626" y="4111"/>
                    </a:lnTo>
                    <a:lnTo>
                      <a:pt x="7522" y="4171"/>
                    </a:lnTo>
                    <a:lnTo>
                      <a:pt x="7427" y="4223"/>
                    </a:lnTo>
                    <a:lnTo>
                      <a:pt x="7324" y="4266"/>
                    </a:lnTo>
                    <a:lnTo>
                      <a:pt x="7220" y="4309"/>
                    </a:lnTo>
                    <a:lnTo>
                      <a:pt x="7117" y="4344"/>
                    </a:lnTo>
                    <a:lnTo>
                      <a:pt x="7013" y="4370"/>
                    </a:lnTo>
                    <a:lnTo>
                      <a:pt x="6909" y="4395"/>
                    </a:lnTo>
                    <a:lnTo>
                      <a:pt x="6806" y="4421"/>
                    </a:lnTo>
                    <a:lnTo>
                      <a:pt x="6693" y="4430"/>
                    </a:lnTo>
                    <a:lnTo>
                      <a:pt x="6590" y="4439"/>
                    </a:lnTo>
                    <a:lnTo>
                      <a:pt x="6374" y="4447"/>
                    </a:lnTo>
                    <a:lnTo>
                      <a:pt x="6167" y="4430"/>
                    </a:lnTo>
                    <a:lnTo>
                      <a:pt x="5959" y="4387"/>
                    </a:lnTo>
                    <a:lnTo>
                      <a:pt x="5752" y="4335"/>
                    </a:lnTo>
                    <a:lnTo>
                      <a:pt x="5554" y="4257"/>
                    </a:lnTo>
                    <a:lnTo>
                      <a:pt x="5364" y="4162"/>
                    </a:lnTo>
                    <a:lnTo>
                      <a:pt x="5269" y="4102"/>
                    </a:lnTo>
                    <a:lnTo>
                      <a:pt x="5182" y="4041"/>
                    </a:lnTo>
                    <a:lnTo>
                      <a:pt x="5096" y="3981"/>
                    </a:lnTo>
                    <a:lnTo>
                      <a:pt x="5010" y="3912"/>
                    </a:lnTo>
                    <a:lnTo>
                      <a:pt x="4932" y="3843"/>
                    </a:lnTo>
                    <a:lnTo>
                      <a:pt x="4854" y="3765"/>
                    </a:lnTo>
                    <a:lnTo>
                      <a:pt x="4776" y="3679"/>
                    </a:lnTo>
                    <a:lnTo>
                      <a:pt x="4707" y="3592"/>
                    </a:lnTo>
                    <a:lnTo>
                      <a:pt x="4638" y="3506"/>
                    </a:lnTo>
                    <a:lnTo>
                      <a:pt x="4578" y="3411"/>
                    </a:lnTo>
                    <a:lnTo>
                      <a:pt x="4517" y="3299"/>
                    </a:lnTo>
                    <a:lnTo>
                      <a:pt x="4465" y="3178"/>
                    </a:lnTo>
                    <a:lnTo>
                      <a:pt x="4224" y="3394"/>
                    </a:lnTo>
                    <a:lnTo>
                      <a:pt x="3991" y="3618"/>
                    </a:lnTo>
                    <a:lnTo>
                      <a:pt x="3757" y="3851"/>
                    </a:lnTo>
                    <a:lnTo>
                      <a:pt x="3533" y="4085"/>
                    </a:lnTo>
                    <a:lnTo>
                      <a:pt x="3308" y="4318"/>
                    </a:lnTo>
                    <a:lnTo>
                      <a:pt x="3092" y="4568"/>
                    </a:lnTo>
                    <a:lnTo>
                      <a:pt x="2885" y="4810"/>
                    </a:lnTo>
                    <a:lnTo>
                      <a:pt x="2687" y="5069"/>
                    </a:lnTo>
                    <a:lnTo>
                      <a:pt x="2799" y="5112"/>
                    </a:lnTo>
                    <a:lnTo>
                      <a:pt x="2911" y="5164"/>
                    </a:lnTo>
                    <a:lnTo>
                      <a:pt x="3015" y="5216"/>
                    </a:lnTo>
                    <a:lnTo>
                      <a:pt x="3110" y="5276"/>
                    </a:lnTo>
                    <a:lnTo>
                      <a:pt x="3196" y="5345"/>
                    </a:lnTo>
                    <a:lnTo>
                      <a:pt x="3282" y="5414"/>
                    </a:lnTo>
                    <a:lnTo>
                      <a:pt x="3369" y="5484"/>
                    </a:lnTo>
                    <a:lnTo>
                      <a:pt x="3446" y="5561"/>
                    </a:lnTo>
                    <a:lnTo>
                      <a:pt x="3524" y="5639"/>
                    </a:lnTo>
                    <a:lnTo>
                      <a:pt x="3593" y="5717"/>
                    </a:lnTo>
                    <a:lnTo>
                      <a:pt x="3654" y="5803"/>
                    </a:lnTo>
                    <a:lnTo>
                      <a:pt x="3723" y="5889"/>
                    </a:lnTo>
                    <a:lnTo>
                      <a:pt x="3826" y="6071"/>
                    </a:lnTo>
                    <a:lnTo>
                      <a:pt x="3921" y="6269"/>
                    </a:lnTo>
                    <a:lnTo>
                      <a:pt x="3991" y="6468"/>
                    </a:lnTo>
                    <a:lnTo>
                      <a:pt x="4042" y="6675"/>
                    </a:lnTo>
                    <a:lnTo>
                      <a:pt x="4077" y="6883"/>
                    </a:lnTo>
                    <a:lnTo>
                      <a:pt x="4086" y="7098"/>
                    </a:lnTo>
                    <a:lnTo>
                      <a:pt x="4086" y="7202"/>
                    </a:lnTo>
                    <a:lnTo>
                      <a:pt x="4077" y="7306"/>
                    </a:lnTo>
                    <a:lnTo>
                      <a:pt x="4068" y="7418"/>
                    </a:lnTo>
                    <a:lnTo>
                      <a:pt x="4051" y="7522"/>
                    </a:lnTo>
                    <a:lnTo>
                      <a:pt x="4025" y="7634"/>
                    </a:lnTo>
                    <a:lnTo>
                      <a:pt x="3999" y="7737"/>
                    </a:lnTo>
                    <a:lnTo>
                      <a:pt x="3965" y="7841"/>
                    </a:lnTo>
                    <a:lnTo>
                      <a:pt x="3921" y="7945"/>
                    </a:lnTo>
                    <a:lnTo>
                      <a:pt x="3878" y="8048"/>
                    </a:lnTo>
                    <a:lnTo>
                      <a:pt x="3826" y="8152"/>
                    </a:lnTo>
                    <a:lnTo>
                      <a:pt x="3775" y="8247"/>
                    </a:lnTo>
                    <a:lnTo>
                      <a:pt x="3714" y="8342"/>
                    </a:lnTo>
                    <a:lnTo>
                      <a:pt x="3645" y="8437"/>
                    </a:lnTo>
                    <a:lnTo>
                      <a:pt x="3576" y="8523"/>
                    </a:lnTo>
                    <a:lnTo>
                      <a:pt x="3507" y="8610"/>
                    </a:lnTo>
                    <a:lnTo>
                      <a:pt x="3429" y="8687"/>
                    </a:lnTo>
                    <a:lnTo>
                      <a:pt x="3351" y="8756"/>
                    </a:lnTo>
                    <a:lnTo>
                      <a:pt x="3274" y="8826"/>
                    </a:lnTo>
                    <a:lnTo>
                      <a:pt x="3187" y="8895"/>
                    </a:lnTo>
                    <a:lnTo>
                      <a:pt x="3101" y="8955"/>
                    </a:lnTo>
                    <a:lnTo>
                      <a:pt x="2920" y="9067"/>
                    </a:lnTo>
                    <a:lnTo>
                      <a:pt x="2721" y="9154"/>
                    </a:lnTo>
                    <a:lnTo>
                      <a:pt x="2522" y="9231"/>
                    </a:lnTo>
                    <a:lnTo>
                      <a:pt x="2315" y="9283"/>
                    </a:lnTo>
                    <a:lnTo>
                      <a:pt x="2108" y="9309"/>
                    </a:lnTo>
                    <a:lnTo>
                      <a:pt x="1892" y="9326"/>
                    </a:lnTo>
                    <a:lnTo>
                      <a:pt x="1788" y="9326"/>
                    </a:lnTo>
                    <a:lnTo>
                      <a:pt x="1685" y="9318"/>
                    </a:lnTo>
                    <a:lnTo>
                      <a:pt x="1573" y="9300"/>
                    </a:lnTo>
                    <a:lnTo>
                      <a:pt x="1469" y="9283"/>
                    </a:lnTo>
                    <a:lnTo>
                      <a:pt x="1357" y="9266"/>
                    </a:lnTo>
                    <a:lnTo>
                      <a:pt x="1253" y="9231"/>
                    </a:lnTo>
                    <a:lnTo>
                      <a:pt x="1149" y="9205"/>
                    </a:lnTo>
                    <a:lnTo>
                      <a:pt x="1046" y="9162"/>
                    </a:lnTo>
                    <a:lnTo>
                      <a:pt x="942" y="9119"/>
                    </a:lnTo>
                    <a:lnTo>
                      <a:pt x="839" y="9067"/>
                    </a:lnTo>
                    <a:lnTo>
                      <a:pt x="718" y="8990"/>
                    </a:lnTo>
                    <a:lnTo>
                      <a:pt x="605" y="8912"/>
                    </a:lnTo>
                    <a:lnTo>
                      <a:pt x="502" y="9214"/>
                    </a:lnTo>
                    <a:lnTo>
                      <a:pt x="407" y="9525"/>
                    </a:lnTo>
                    <a:lnTo>
                      <a:pt x="320" y="9845"/>
                    </a:lnTo>
                    <a:lnTo>
                      <a:pt x="243" y="10164"/>
                    </a:lnTo>
                    <a:lnTo>
                      <a:pt x="174" y="10484"/>
                    </a:lnTo>
                    <a:lnTo>
                      <a:pt x="105" y="10803"/>
                    </a:lnTo>
                    <a:lnTo>
                      <a:pt x="53" y="11131"/>
                    </a:lnTo>
                    <a:lnTo>
                      <a:pt x="1" y="11459"/>
                    </a:lnTo>
                    <a:lnTo>
                      <a:pt x="1" y="11459"/>
                    </a:lnTo>
                    <a:lnTo>
                      <a:pt x="139" y="11433"/>
                    </a:lnTo>
                    <a:lnTo>
                      <a:pt x="277" y="11416"/>
                    </a:lnTo>
                    <a:lnTo>
                      <a:pt x="389" y="11416"/>
                    </a:lnTo>
                    <a:lnTo>
                      <a:pt x="502" y="11425"/>
                    </a:lnTo>
                    <a:lnTo>
                      <a:pt x="614" y="11433"/>
                    </a:lnTo>
                    <a:lnTo>
                      <a:pt x="726" y="11451"/>
                    </a:lnTo>
                    <a:lnTo>
                      <a:pt x="830" y="11468"/>
                    </a:lnTo>
                    <a:lnTo>
                      <a:pt x="934" y="11494"/>
                    </a:lnTo>
                    <a:lnTo>
                      <a:pt x="1037" y="11528"/>
                    </a:lnTo>
                    <a:lnTo>
                      <a:pt x="1141" y="11563"/>
                    </a:lnTo>
                    <a:lnTo>
                      <a:pt x="1244" y="11606"/>
                    </a:lnTo>
                    <a:lnTo>
                      <a:pt x="1339" y="11649"/>
                    </a:lnTo>
                    <a:lnTo>
                      <a:pt x="1521" y="11753"/>
                    </a:lnTo>
                    <a:lnTo>
                      <a:pt x="1702" y="11874"/>
                    </a:lnTo>
                    <a:lnTo>
                      <a:pt x="1858" y="12012"/>
                    </a:lnTo>
                    <a:lnTo>
                      <a:pt x="2004" y="12159"/>
                    </a:lnTo>
                    <a:lnTo>
                      <a:pt x="2143" y="12323"/>
                    </a:lnTo>
                    <a:lnTo>
                      <a:pt x="2255" y="12504"/>
                    </a:lnTo>
                    <a:lnTo>
                      <a:pt x="2315" y="12599"/>
                    </a:lnTo>
                    <a:lnTo>
                      <a:pt x="2358" y="12694"/>
                    </a:lnTo>
                    <a:lnTo>
                      <a:pt x="2402" y="12798"/>
                    </a:lnTo>
                    <a:lnTo>
                      <a:pt x="2436" y="12893"/>
                    </a:lnTo>
                    <a:lnTo>
                      <a:pt x="2471" y="12996"/>
                    </a:lnTo>
                    <a:lnTo>
                      <a:pt x="2505" y="13109"/>
                    </a:lnTo>
                    <a:lnTo>
                      <a:pt x="2522" y="13212"/>
                    </a:lnTo>
                    <a:lnTo>
                      <a:pt x="2540" y="13325"/>
                    </a:lnTo>
                    <a:lnTo>
                      <a:pt x="2557" y="13437"/>
                    </a:lnTo>
                    <a:lnTo>
                      <a:pt x="2566" y="13549"/>
                    </a:lnTo>
                    <a:lnTo>
                      <a:pt x="2566" y="13661"/>
                    </a:lnTo>
                    <a:lnTo>
                      <a:pt x="2557" y="13774"/>
                    </a:lnTo>
                    <a:lnTo>
                      <a:pt x="2548" y="13886"/>
                    </a:lnTo>
                    <a:lnTo>
                      <a:pt x="2531" y="13998"/>
                    </a:lnTo>
                    <a:lnTo>
                      <a:pt x="2514" y="14102"/>
                    </a:lnTo>
                    <a:lnTo>
                      <a:pt x="2488" y="14205"/>
                    </a:lnTo>
                    <a:lnTo>
                      <a:pt x="2453" y="14309"/>
                    </a:lnTo>
                    <a:lnTo>
                      <a:pt x="2419" y="14413"/>
                    </a:lnTo>
                    <a:lnTo>
                      <a:pt x="2376" y="14516"/>
                    </a:lnTo>
                    <a:lnTo>
                      <a:pt x="2332" y="14611"/>
                    </a:lnTo>
                    <a:lnTo>
                      <a:pt x="2229" y="14801"/>
                    </a:lnTo>
                    <a:lnTo>
                      <a:pt x="2108" y="14974"/>
                    </a:lnTo>
                    <a:lnTo>
                      <a:pt x="1970" y="15129"/>
                    </a:lnTo>
                    <a:lnTo>
                      <a:pt x="1823" y="15285"/>
                    </a:lnTo>
                    <a:lnTo>
                      <a:pt x="1650" y="15414"/>
                    </a:lnTo>
                    <a:lnTo>
                      <a:pt x="1478" y="15535"/>
                    </a:lnTo>
                    <a:lnTo>
                      <a:pt x="1383" y="15587"/>
                    </a:lnTo>
                    <a:lnTo>
                      <a:pt x="1288" y="15630"/>
                    </a:lnTo>
                    <a:lnTo>
                      <a:pt x="1184" y="15674"/>
                    </a:lnTo>
                    <a:lnTo>
                      <a:pt x="1089" y="15717"/>
                    </a:lnTo>
                    <a:lnTo>
                      <a:pt x="985" y="15743"/>
                    </a:lnTo>
                    <a:lnTo>
                      <a:pt x="873" y="15777"/>
                    </a:lnTo>
                    <a:lnTo>
                      <a:pt x="769" y="15794"/>
                    </a:lnTo>
                    <a:lnTo>
                      <a:pt x="657" y="15820"/>
                    </a:lnTo>
                    <a:lnTo>
                      <a:pt x="545" y="15829"/>
                    </a:lnTo>
                    <a:lnTo>
                      <a:pt x="433" y="15838"/>
                    </a:lnTo>
                    <a:lnTo>
                      <a:pt x="277" y="15829"/>
                    </a:lnTo>
                    <a:lnTo>
                      <a:pt x="122" y="15812"/>
                    </a:lnTo>
                    <a:lnTo>
                      <a:pt x="182" y="16140"/>
                    </a:lnTo>
                    <a:lnTo>
                      <a:pt x="260" y="16468"/>
                    </a:lnTo>
                    <a:lnTo>
                      <a:pt x="346" y="16787"/>
                    </a:lnTo>
                    <a:lnTo>
                      <a:pt x="433" y="17107"/>
                    </a:lnTo>
                    <a:lnTo>
                      <a:pt x="536" y="17427"/>
                    </a:lnTo>
                    <a:lnTo>
                      <a:pt x="640" y="17737"/>
                    </a:lnTo>
                    <a:lnTo>
                      <a:pt x="752" y="18040"/>
                    </a:lnTo>
                    <a:lnTo>
                      <a:pt x="873" y="18351"/>
                    </a:lnTo>
                    <a:lnTo>
                      <a:pt x="994" y="18247"/>
                    </a:lnTo>
                    <a:lnTo>
                      <a:pt x="1054" y="18204"/>
                    </a:lnTo>
                    <a:lnTo>
                      <a:pt x="1124" y="18152"/>
                    </a:lnTo>
                    <a:lnTo>
                      <a:pt x="1219" y="18100"/>
                    </a:lnTo>
                    <a:lnTo>
                      <a:pt x="1313" y="18048"/>
                    </a:lnTo>
                    <a:lnTo>
                      <a:pt x="1417" y="17996"/>
                    </a:lnTo>
                    <a:lnTo>
                      <a:pt x="1521" y="17953"/>
                    </a:lnTo>
                    <a:lnTo>
                      <a:pt x="1624" y="17919"/>
                    </a:lnTo>
                    <a:lnTo>
                      <a:pt x="1728" y="17893"/>
                    </a:lnTo>
                    <a:lnTo>
                      <a:pt x="1832" y="17867"/>
                    </a:lnTo>
                    <a:lnTo>
                      <a:pt x="1944" y="17850"/>
                    </a:lnTo>
                    <a:lnTo>
                      <a:pt x="2048" y="17832"/>
                    </a:lnTo>
                    <a:lnTo>
                      <a:pt x="2151" y="17824"/>
                    </a:lnTo>
                    <a:lnTo>
                      <a:pt x="2367" y="17824"/>
                    </a:lnTo>
                    <a:lnTo>
                      <a:pt x="2583" y="17841"/>
                    </a:lnTo>
                    <a:lnTo>
                      <a:pt x="2790" y="17876"/>
                    </a:lnTo>
                    <a:lnTo>
                      <a:pt x="2989" y="17936"/>
                    </a:lnTo>
                    <a:lnTo>
                      <a:pt x="3187" y="18005"/>
                    </a:lnTo>
                    <a:lnTo>
                      <a:pt x="3377" y="18109"/>
                    </a:lnTo>
                    <a:lnTo>
                      <a:pt x="3472" y="18161"/>
                    </a:lnTo>
                    <a:lnTo>
                      <a:pt x="3559" y="18221"/>
                    </a:lnTo>
                    <a:lnTo>
                      <a:pt x="3645" y="18281"/>
                    </a:lnTo>
                    <a:lnTo>
                      <a:pt x="3731" y="18351"/>
                    </a:lnTo>
                    <a:lnTo>
                      <a:pt x="3809" y="18428"/>
                    </a:lnTo>
                    <a:lnTo>
                      <a:pt x="3887" y="18506"/>
                    </a:lnTo>
                    <a:lnTo>
                      <a:pt x="3965" y="18584"/>
                    </a:lnTo>
                    <a:lnTo>
                      <a:pt x="4034" y="18670"/>
                    </a:lnTo>
                    <a:lnTo>
                      <a:pt x="4103" y="18765"/>
                    </a:lnTo>
                    <a:lnTo>
                      <a:pt x="4163" y="18860"/>
                    </a:lnTo>
                    <a:lnTo>
                      <a:pt x="4224" y="18955"/>
                    </a:lnTo>
                    <a:lnTo>
                      <a:pt x="4275" y="19050"/>
                    </a:lnTo>
                    <a:lnTo>
                      <a:pt x="4319" y="19154"/>
                    </a:lnTo>
                    <a:lnTo>
                      <a:pt x="4362" y="19257"/>
                    </a:lnTo>
                    <a:lnTo>
                      <a:pt x="4396" y="19361"/>
                    </a:lnTo>
                    <a:lnTo>
                      <a:pt x="4431" y="19465"/>
                    </a:lnTo>
                    <a:lnTo>
                      <a:pt x="4457" y="19568"/>
                    </a:lnTo>
                    <a:lnTo>
                      <a:pt x="4474" y="19680"/>
                    </a:lnTo>
                    <a:lnTo>
                      <a:pt x="4491" y="19784"/>
                    </a:lnTo>
                    <a:lnTo>
                      <a:pt x="4500" y="19888"/>
                    </a:lnTo>
                    <a:lnTo>
                      <a:pt x="4500" y="20104"/>
                    </a:lnTo>
                    <a:lnTo>
                      <a:pt x="4483" y="20319"/>
                    </a:lnTo>
                    <a:lnTo>
                      <a:pt x="4448" y="20527"/>
                    </a:lnTo>
                    <a:lnTo>
                      <a:pt x="4388" y="20725"/>
                    </a:lnTo>
                    <a:lnTo>
                      <a:pt x="4310" y="20924"/>
                    </a:lnTo>
                    <a:lnTo>
                      <a:pt x="4215" y="21114"/>
                    </a:lnTo>
                    <a:lnTo>
                      <a:pt x="4163" y="21209"/>
                    </a:lnTo>
                    <a:lnTo>
                      <a:pt x="4103" y="21295"/>
                    </a:lnTo>
                    <a:lnTo>
                      <a:pt x="4034" y="21382"/>
                    </a:lnTo>
                    <a:lnTo>
                      <a:pt x="3965" y="21468"/>
                    </a:lnTo>
                    <a:lnTo>
                      <a:pt x="3896" y="21554"/>
                    </a:lnTo>
                    <a:lnTo>
                      <a:pt x="3818" y="21632"/>
                    </a:lnTo>
                    <a:lnTo>
                      <a:pt x="3731" y="21701"/>
                    </a:lnTo>
                    <a:lnTo>
                      <a:pt x="3645" y="21770"/>
                    </a:lnTo>
                    <a:lnTo>
                      <a:pt x="3559" y="21839"/>
                    </a:lnTo>
                    <a:lnTo>
                      <a:pt x="3464" y="21900"/>
                    </a:lnTo>
                    <a:lnTo>
                      <a:pt x="3386" y="21943"/>
                    </a:lnTo>
                    <a:lnTo>
                      <a:pt x="3317" y="21986"/>
                    </a:lnTo>
                    <a:lnTo>
                      <a:pt x="3162" y="22055"/>
                    </a:lnTo>
                    <a:lnTo>
                      <a:pt x="3377" y="22306"/>
                    </a:lnTo>
                    <a:lnTo>
                      <a:pt x="3611" y="22547"/>
                    </a:lnTo>
                    <a:lnTo>
                      <a:pt x="3844" y="22781"/>
                    </a:lnTo>
                    <a:lnTo>
                      <a:pt x="4077" y="23014"/>
                    </a:lnTo>
                    <a:lnTo>
                      <a:pt x="4327" y="23238"/>
                    </a:lnTo>
                    <a:lnTo>
                      <a:pt x="4578" y="23463"/>
                    </a:lnTo>
                    <a:lnTo>
                      <a:pt x="4828" y="23670"/>
                    </a:lnTo>
                    <a:lnTo>
                      <a:pt x="5087" y="23877"/>
                    </a:lnTo>
                    <a:lnTo>
                      <a:pt x="5148" y="23722"/>
                    </a:lnTo>
                    <a:lnTo>
                      <a:pt x="5182" y="23644"/>
                    </a:lnTo>
                    <a:lnTo>
                      <a:pt x="5217" y="23566"/>
                    </a:lnTo>
                    <a:lnTo>
                      <a:pt x="5277" y="23471"/>
                    </a:lnTo>
                    <a:lnTo>
                      <a:pt x="5338" y="23376"/>
                    </a:lnTo>
                    <a:lnTo>
                      <a:pt x="5398" y="23281"/>
                    </a:lnTo>
                    <a:lnTo>
                      <a:pt x="5467" y="23195"/>
                    </a:lnTo>
                    <a:lnTo>
                      <a:pt x="5536" y="23109"/>
                    </a:lnTo>
                    <a:lnTo>
                      <a:pt x="5614" y="23031"/>
                    </a:lnTo>
                    <a:lnTo>
                      <a:pt x="5692" y="22962"/>
                    </a:lnTo>
                    <a:lnTo>
                      <a:pt x="5778" y="22893"/>
                    </a:lnTo>
                    <a:lnTo>
                      <a:pt x="5864" y="22824"/>
                    </a:lnTo>
                    <a:lnTo>
                      <a:pt x="5951" y="22763"/>
                    </a:lnTo>
                    <a:lnTo>
                      <a:pt x="6132" y="22651"/>
                    </a:lnTo>
                    <a:lnTo>
                      <a:pt x="6322" y="22565"/>
                    </a:lnTo>
                    <a:lnTo>
                      <a:pt x="6521" y="22487"/>
                    </a:lnTo>
                    <a:lnTo>
                      <a:pt x="6728" y="22435"/>
                    </a:lnTo>
                    <a:lnTo>
                      <a:pt x="6935" y="22409"/>
                    </a:lnTo>
                    <a:lnTo>
                      <a:pt x="7151" y="22392"/>
                    </a:lnTo>
                    <a:lnTo>
                      <a:pt x="7255" y="22392"/>
                    </a:lnTo>
                    <a:lnTo>
                      <a:pt x="7367" y="22401"/>
                    </a:lnTo>
                    <a:lnTo>
                      <a:pt x="7471" y="22418"/>
                    </a:lnTo>
                    <a:lnTo>
                      <a:pt x="7583" y="22435"/>
                    </a:lnTo>
                    <a:lnTo>
                      <a:pt x="7687" y="22452"/>
                    </a:lnTo>
                    <a:lnTo>
                      <a:pt x="7790" y="22487"/>
                    </a:lnTo>
                    <a:lnTo>
                      <a:pt x="7894" y="22513"/>
                    </a:lnTo>
                    <a:lnTo>
                      <a:pt x="8006" y="22556"/>
                    </a:lnTo>
                    <a:lnTo>
                      <a:pt x="8110" y="22599"/>
                    </a:lnTo>
                    <a:lnTo>
                      <a:pt x="8205" y="22651"/>
                    </a:lnTo>
                    <a:lnTo>
                      <a:pt x="8308" y="22711"/>
                    </a:lnTo>
                    <a:lnTo>
                      <a:pt x="8403" y="22772"/>
                    </a:lnTo>
                    <a:lnTo>
                      <a:pt x="8490" y="22832"/>
                    </a:lnTo>
                    <a:lnTo>
                      <a:pt x="8576" y="22901"/>
                    </a:lnTo>
                    <a:lnTo>
                      <a:pt x="8662" y="22971"/>
                    </a:lnTo>
                    <a:lnTo>
                      <a:pt x="8740" y="23048"/>
                    </a:lnTo>
                    <a:lnTo>
                      <a:pt x="8818" y="23126"/>
                    </a:lnTo>
                    <a:lnTo>
                      <a:pt x="8887" y="23212"/>
                    </a:lnTo>
                    <a:lnTo>
                      <a:pt x="8947" y="23290"/>
                    </a:lnTo>
                    <a:lnTo>
                      <a:pt x="9016" y="23385"/>
                    </a:lnTo>
                    <a:lnTo>
                      <a:pt x="9120" y="23566"/>
                    </a:lnTo>
                    <a:lnTo>
                      <a:pt x="9215" y="23756"/>
                    </a:lnTo>
                    <a:lnTo>
                      <a:pt x="9284" y="23955"/>
                    </a:lnTo>
                    <a:lnTo>
                      <a:pt x="9336" y="24162"/>
                    </a:lnTo>
                    <a:lnTo>
                      <a:pt x="9370" y="24369"/>
                    </a:lnTo>
                    <a:lnTo>
                      <a:pt x="9379" y="24585"/>
                    </a:lnTo>
                    <a:lnTo>
                      <a:pt x="9379" y="24689"/>
                    </a:lnTo>
                    <a:lnTo>
                      <a:pt x="9370" y="24801"/>
                    </a:lnTo>
                    <a:lnTo>
                      <a:pt x="9362" y="24905"/>
                    </a:lnTo>
                    <a:lnTo>
                      <a:pt x="9345" y="25017"/>
                    </a:lnTo>
                    <a:lnTo>
                      <a:pt x="9319" y="25121"/>
                    </a:lnTo>
                    <a:lnTo>
                      <a:pt x="9293" y="25224"/>
                    </a:lnTo>
                    <a:lnTo>
                      <a:pt x="9258" y="25328"/>
                    </a:lnTo>
                    <a:lnTo>
                      <a:pt x="9215" y="25432"/>
                    </a:lnTo>
                    <a:lnTo>
                      <a:pt x="9172" y="25535"/>
                    </a:lnTo>
                    <a:lnTo>
                      <a:pt x="9120" y="25639"/>
                    </a:lnTo>
                    <a:lnTo>
                      <a:pt x="9077" y="25717"/>
                    </a:lnTo>
                    <a:lnTo>
                      <a:pt x="9025" y="25794"/>
                    </a:lnTo>
                    <a:lnTo>
                      <a:pt x="8921" y="25941"/>
                    </a:lnTo>
                    <a:lnTo>
                      <a:pt x="9232" y="26045"/>
                    </a:lnTo>
                    <a:lnTo>
                      <a:pt x="9552" y="26140"/>
                    </a:lnTo>
                    <a:lnTo>
                      <a:pt x="9871" y="26226"/>
                    </a:lnTo>
                    <a:lnTo>
                      <a:pt x="10199" y="26312"/>
                    </a:lnTo>
                    <a:lnTo>
                      <a:pt x="10528" y="26382"/>
                    </a:lnTo>
                    <a:lnTo>
                      <a:pt x="10856" y="26451"/>
                    </a:lnTo>
                    <a:lnTo>
                      <a:pt x="11184" y="26502"/>
                    </a:lnTo>
                    <a:lnTo>
                      <a:pt x="11521" y="26554"/>
                    </a:lnTo>
                    <a:lnTo>
                      <a:pt x="11495" y="26382"/>
                    </a:lnTo>
                    <a:lnTo>
                      <a:pt x="11478" y="26295"/>
                    </a:lnTo>
                    <a:lnTo>
                      <a:pt x="11478" y="26209"/>
                    </a:lnTo>
                    <a:lnTo>
                      <a:pt x="11478" y="26088"/>
                    </a:lnTo>
                    <a:lnTo>
                      <a:pt x="11478" y="25976"/>
                    </a:lnTo>
                    <a:lnTo>
                      <a:pt x="11486" y="25872"/>
                    </a:lnTo>
                    <a:lnTo>
                      <a:pt x="11503" y="25760"/>
                    </a:lnTo>
                    <a:lnTo>
                      <a:pt x="11521" y="25648"/>
                    </a:lnTo>
                    <a:lnTo>
                      <a:pt x="11547" y="25544"/>
                    </a:lnTo>
                    <a:lnTo>
                      <a:pt x="11581" y="25440"/>
                    </a:lnTo>
                    <a:lnTo>
                      <a:pt x="11616" y="25337"/>
                    </a:lnTo>
                    <a:lnTo>
                      <a:pt x="11659" y="25242"/>
                    </a:lnTo>
                    <a:lnTo>
                      <a:pt x="11702" y="25147"/>
                    </a:lnTo>
                    <a:lnTo>
                      <a:pt x="11806" y="24957"/>
                    </a:lnTo>
                    <a:lnTo>
                      <a:pt x="11927" y="24784"/>
                    </a:lnTo>
                    <a:lnTo>
                      <a:pt x="12065" y="24620"/>
                    </a:lnTo>
                    <a:lnTo>
                      <a:pt x="12220" y="24473"/>
                    </a:lnTo>
                    <a:lnTo>
                      <a:pt x="12384" y="24335"/>
                    </a:lnTo>
                    <a:lnTo>
                      <a:pt x="12566" y="24223"/>
                    </a:lnTo>
                    <a:lnTo>
                      <a:pt x="12652" y="24171"/>
                    </a:lnTo>
                    <a:lnTo>
                      <a:pt x="12756" y="24119"/>
                    </a:lnTo>
                    <a:lnTo>
                      <a:pt x="12851" y="24076"/>
                    </a:lnTo>
                    <a:lnTo>
                      <a:pt x="12954" y="24041"/>
                    </a:lnTo>
                    <a:lnTo>
                      <a:pt x="13058" y="24007"/>
                    </a:lnTo>
                    <a:lnTo>
                      <a:pt x="13161" y="23981"/>
                    </a:lnTo>
                    <a:lnTo>
                      <a:pt x="13274" y="23955"/>
                    </a:lnTo>
                    <a:lnTo>
                      <a:pt x="13377" y="23938"/>
                    </a:lnTo>
                    <a:lnTo>
                      <a:pt x="13490" y="23929"/>
                    </a:lnTo>
                    <a:lnTo>
                      <a:pt x="13602" y="23920"/>
                    </a:lnTo>
                    <a:lnTo>
                      <a:pt x="13835" y="23920"/>
                    </a:lnTo>
                    <a:lnTo>
                      <a:pt x="13939" y="23929"/>
                    </a:lnTo>
                    <a:lnTo>
                      <a:pt x="14051" y="23946"/>
                    </a:lnTo>
                    <a:lnTo>
                      <a:pt x="14163" y="23972"/>
                    </a:lnTo>
                    <a:lnTo>
                      <a:pt x="14267" y="23998"/>
                    </a:lnTo>
                    <a:lnTo>
                      <a:pt x="14370" y="24024"/>
                    </a:lnTo>
                    <a:lnTo>
                      <a:pt x="14474" y="24059"/>
                    </a:lnTo>
                    <a:lnTo>
                      <a:pt x="14569" y="24102"/>
                    </a:lnTo>
                    <a:lnTo>
                      <a:pt x="14664" y="24145"/>
                    </a:lnTo>
                    <a:lnTo>
                      <a:pt x="14854" y="24249"/>
                    </a:lnTo>
                    <a:lnTo>
                      <a:pt x="15027" y="24369"/>
                    </a:lnTo>
                    <a:lnTo>
                      <a:pt x="15191" y="24508"/>
                    </a:lnTo>
                    <a:lnTo>
                      <a:pt x="15338" y="24663"/>
                    </a:lnTo>
                    <a:lnTo>
                      <a:pt x="15467" y="24827"/>
                    </a:lnTo>
                    <a:lnTo>
                      <a:pt x="15588" y="25009"/>
                    </a:lnTo>
                    <a:lnTo>
                      <a:pt x="15640" y="25095"/>
                    </a:lnTo>
                    <a:lnTo>
                      <a:pt x="15692" y="25199"/>
                    </a:lnTo>
                    <a:lnTo>
                      <a:pt x="15735" y="25293"/>
                    </a:lnTo>
                    <a:lnTo>
                      <a:pt x="15769" y="25397"/>
                    </a:lnTo>
                    <a:lnTo>
                      <a:pt x="15804" y="25501"/>
                    </a:lnTo>
                    <a:lnTo>
                      <a:pt x="15830" y="25604"/>
                    </a:lnTo>
                    <a:lnTo>
                      <a:pt x="15856" y="25717"/>
                    </a:lnTo>
                    <a:lnTo>
                      <a:pt x="15873" y="25820"/>
                    </a:lnTo>
                    <a:lnTo>
                      <a:pt x="15882" y="25933"/>
                    </a:lnTo>
                    <a:lnTo>
                      <a:pt x="15890" y="26045"/>
                    </a:lnTo>
                    <a:lnTo>
                      <a:pt x="15890" y="26140"/>
                    </a:lnTo>
                    <a:lnTo>
                      <a:pt x="15890" y="26235"/>
                    </a:lnTo>
                    <a:lnTo>
                      <a:pt x="15864" y="26416"/>
                    </a:lnTo>
                    <a:lnTo>
                      <a:pt x="16201" y="26347"/>
                    </a:lnTo>
                    <a:lnTo>
                      <a:pt x="16529" y="26269"/>
                    </a:lnTo>
                    <a:lnTo>
                      <a:pt x="16849" y="26183"/>
                    </a:lnTo>
                    <a:lnTo>
                      <a:pt x="17177" y="26088"/>
                    </a:lnTo>
                    <a:lnTo>
                      <a:pt x="17496" y="25984"/>
                    </a:lnTo>
                    <a:lnTo>
                      <a:pt x="17807" y="25881"/>
                    </a:lnTo>
                    <a:lnTo>
                      <a:pt x="18118" y="25760"/>
                    </a:lnTo>
                    <a:lnTo>
                      <a:pt x="18429" y="25639"/>
                    </a:lnTo>
                    <a:lnTo>
                      <a:pt x="18317" y="25501"/>
                    </a:lnTo>
                    <a:lnTo>
                      <a:pt x="18265" y="25432"/>
                    </a:lnTo>
                    <a:lnTo>
                      <a:pt x="18213" y="25363"/>
                    </a:lnTo>
                    <a:lnTo>
                      <a:pt x="18153" y="25268"/>
                    </a:lnTo>
                    <a:lnTo>
                      <a:pt x="18101" y="25164"/>
                    </a:lnTo>
                    <a:lnTo>
                      <a:pt x="18058" y="25060"/>
                    </a:lnTo>
                    <a:lnTo>
                      <a:pt x="18015" y="24957"/>
                    </a:lnTo>
                    <a:lnTo>
                      <a:pt x="17980" y="24853"/>
                    </a:lnTo>
                    <a:lnTo>
                      <a:pt x="17946" y="24749"/>
                    </a:lnTo>
                    <a:lnTo>
                      <a:pt x="17920" y="24646"/>
                    </a:lnTo>
                    <a:lnTo>
                      <a:pt x="17902" y="24542"/>
                    </a:lnTo>
                    <a:lnTo>
                      <a:pt x="17885" y="24430"/>
                    </a:lnTo>
                    <a:lnTo>
                      <a:pt x="17876" y="24326"/>
                    </a:lnTo>
                    <a:lnTo>
                      <a:pt x="17876" y="24110"/>
                    </a:lnTo>
                    <a:lnTo>
                      <a:pt x="17894" y="23903"/>
                    </a:lnTo>
                    <a:lnTo>
                      <a:pt x="17928" y="23696"/>
                    </a:lnTo>
                    <a:lnTo>
                      <a:pt x="17989" y="23489"/>
                    </a:lnTo>
                    <a:lnTo>
                      <a:pt x="18066" y="23290"/>
                    </a:lnTo>
                    <a:lnTo>
                      <a:pt x="18161" y="23100"/>
                    </a:lnTo>
                    <a:lnTo>
                      <a:pt x="18213" y="23005"/>
                    </a:lnTo>
                    <a:lnTo>
                      <a:pt x="18274" y="22919"/>
                    </a:lnTo>
                    <a:lnTo>
                      <a:pt x="18343" y="22832"/>
                    </a:lnTo>
                    <a:lnTo>
                      <a:pt x="18412" y="22746"/>
                    </a:lnTo>
                    <a:lnTo>
                      <a:pt x="18481" y="22668"/>
                    </a:lnTo>
                    <a:lnTo>
                      <a:pt x="18559" y="22591"/>
                    </a:lnTo>
                    <a:lnTo>
                      <a:pt x="18645" y="22513"/>
                    </a:lnTo>
                    <a:lnTo>
                      <a:pt x="18731" y="22444"/>
                    </a:lnTo>
                    <a:lnTo>
                      <a:pt x="18818" y="22375"/>
                    </a:lnTo>
                    <a:lnTo>
                      <a:pt x="18913" y="22314"/>
                    </a:lnTo>
                    <a:lnTo>
                      <a:pt x="19008" y="22254"/>
                    </a:lnTo>
                    <a:lnTo>
                      <a:pt x="19111" y="22202"/>
                    </a:lnTo>
                    <a:lnTo>
                      <a:pt x="19215" y="22159"/>
                    </a:lnTo>
                    <a:lnTo>
                      <a:pt x="19319" y="22116"/>
                    </a:lnTo>
                    <a:lnTo>
                      <a:pt x="19422" y="22081"/>
                    </a:lnTo>
                    <a:lnTo>
                      <a:pt x="19526" y="22055"/>
                    </a:lnTo>
                    <a:lnTo>
                      <a:pt x="19629" y="22029"/>
                    </a:lnTo>
                    <a:lnTo>
                      <a:pt x="19733" y="22003"/>
                    </a:lnTo>
                    <a:lnTo>
                      <a:pt x="19837" y="21995"/>
                    </a:lnTo>
                    <a:lnTo>
                      <a:pt x="19949" y="21986"/>
                    </a:lnTo>
                    <a:lnTo>
                      <a:pt x="20165" y="21977"/>
                    </a:lnTo>
                    <a:lnTo>
                      <a:pt x="20372" y="21995"/>
                    </a:lnTo>
                    <a:lnTo>
                      <a:pt x="20579" y="22038"/>
                    </a:lnTo>
                    <a:lnTo>
                      <a:pt x="20787" y="22090"/>
                    </a:lnTo>
                    <a:lnTo>
                      <a:pt x="20985" y="22167"/>
                    </a:lnTo>
                    <a:lnTo>
                      <a:pt x="21175" y="22262"/>
                    </a:lnTo>
                    <a:lnTo>
                      <a:pt x="21270" y="22323"/>
                    </a:lnTo>
                    <a:lnTo>
                      <a:pt x="21357" y="22383"/>
                    </a:lnTo>
                    <a:lnTo>
                      <a:pt x="21443" y="22444"/>
                    </a:lnTo>
                    <a:lnTo>
                      <a:pt x="21529" y="22513"/>
                    </a:lnTo>
                    <a:lnTo>
                      <a:pt x="21607" y="22582"/>
                    </a:lnTo>
                    <a:lnTo>
                      <a:pt x="21685" y="22660"/>
                    </a:lnTo>
                    <a:lnTo>
                      <a:pt x="21762" y="22746"/>
                    </a:lnTo>
                    <a:lnTo>
                      <a:pt x="21832" y="22832"/>
                    </a:lnTo>
                    <a:lnTo>
                      <a:pt x="21892" y="22919"/>
                    </a:lnTo>
                    <a:lnTo>
                      <a:pt x="21961" y="23014"/>
                    </a:lnTo>
                    <a:lnTo>
                      <a:pt x="22004" y="23091"/>
                    </a:lnTo>
                    <a:lnTo>
                      <a:pt x="22047" y="23169"/>
                    </a:lnTo>
                    <a:lnTo>
                      <a:pt x="22117" y="23333"/>
                    </a:lnTo>
                    <a:lnTo>
                      <a:pt x="22358" y="23109"/>
                    </a:lnTo>
                    <a:lnTo>
                      <a:pt x="22600" y="22884"/>
                    </a:lnTo>
                    <a:lnTo>
                      <a:pt x="22842" y="22642"/>
                    </a:lnTo>
                    <a:lnTo>
                      <a:pt x="23066" y="22401"/>
                    </a:lnTo>
                    <a:lnTo>
                      <a:pt x="23291" y="22159"/>
                    </a:lnTo>
                    <a:lnTo>
                      <a:pt x="23507" y="21908"/>
                    </a:lnTo>
                    <a:lnTo>
                      <a:pt x="23723" y="21649"/>
                    </a:lnTo>
                    <a:lnTo>
                      <a:pt x="23930" y="21390"/>
                    </a:lnTo>
                    <a:lnTo>
                      <a:pt x="23775" y="21330"/>
                    </a:lnTo>
                    <a:lnTo>
                      <a:pt x="23697" y="21295"/>
                    </a:lnTo>
                    <a:lnTo>
                      <a:pt x="23628" y="21261"/>
                    </a:lnTo>
                    <a:lnTo>
                      <a:pt x="23524" y="21209"/>
                    </a:lnTo>
                    <a:lnTo>
                      <a:pt x="23429" y="21148"/>
                    </a:lnTo>
                    <a:lnTo>
                      <a:pt x="23334" y="21079"/>
                    </a:lnTo>
                    <a:lnTo>
                      <a:pt x="23248" y="21010"/>
                    </a:lnTo>
                    <a:lnTo>
                      <a:pt x="23170" y="20941"/>
                    </a:lnTo>
                    <a:lnTo>
                      <a:pt x="23092" y="20863"/>
                    </a:lnTo>
                    <a:lnTo>
                      <a:pt x="23015" y="20786"/>
                    </a:lnTo>
                    <a:lnTo>
                      <a:pt x="22946" y="20708"/>
                    </a:lnTo>
                    <a:lnTo>
                      <a:pt x="22876" y="20622"/>
                    </a:lnTo>
                    <a:lnTo>
                      <a:pt x="22816" y="20535"/>
                    </a:lnTo>
                    <a:lnTo>
                      <a:pt x="22712" y="20345"/>
                    </a:lnTo>
                    <a:lnTo>
                      <a:pt x="22617" y="20155"/>
                    </a:lnTo>
                    <a:lnTo>
                      <a:pt x="22548" y="19957"/>
                    </a:lnTo>
                    <a:lnTo>
                      <a:pt x="22496" y="19749"/>
                    </a:lnTo>
                    <a:lnTo>
                      <a:pt x="22462" y="19542"/>
                    </a:lnTo>
                    <a:lnTo>
                      <a:pt x="22453" y="19326"/>
                    </a:lnTo>
                    <a:lnTo>
                      <a:pt x="22453" y="19223"/>
                    </a:lnTo>
                    <a:lnTo>
                      <a:pt x="22462" y="19119"/>
                    </a:lnTo>
                    <a:lnTo>
                      <a:pt x="22471" y="19007"/>
                    </a:lnTo>
                    <a:lnTo>
                      <a:pt x="22488" y="18903"/>
                    </a:lnTo>
                    <a:lnTo>
                      <a:pt x="22514" y="18791"/>
                    </a:lnTo>
                    <a:lnTo>
                      <a:pt x="22540" y="18687"/>
                    </a:lnTo>
                    <a:lnTo>
                      <a:pt x="22574" y="18584"/>
                    </a:lnTo>
                    <a:lnTo>
                      <a:pt x="22609" y="18480"/>
                    </a:lnTo>
                    <a:lnTo>
                      <a:pt x="22661" y="18376"/>
                    </a:lnTo>
                    <a:lnTo>
                      <a:pt x="22712" y="18273"/>
                    </a:lnTo>
                    <a:lnTo>
                      <a:pt x="22764" y="18178"/>
                    </a:lnTo>
                    <a:lnTo>
                      <a:pt x="22825" y="18083"/>
                    </a:lnTo>
                    <a:lnTo>
                      <a:pt x="22885" y="17988"/>
                    </a:lnTo>
                    <a:lnTo>
                      <a:pt x="22954" y="17901"/>
                    </a:lnTo>
                    <a:lnTo>
                      <a:pt x="23032" y="17815"/>
                    </a:lnTo>
                    <a:lnTo>
                      <a:pt x="23101" y="17737"/>
                    </a:lnTo>
                    <a:lnTo>
                      <a:pt x="23187" y="17668"/>
                    </a:lnTo>
                    <a:lnTo>
                      <a:pt x="23265" y="17599"/>
                    </a:lnTo>
                    <a:lnTo>
                      <a:pt x="23351" y="17530"/>
                    </a:lnTo>
                    <a:lnTo>
                      <a:pt x="23438" y="17470"/>
                    </a:lnTo>
                    <a:lnTo>
                      <a:pt x="23619" y="17357"/>
                    </a:lnTo>
                    <a:lnTo>
                      <a:pt x="23818" y="17271"/>
                    </a:lnTo>
                    <a:lnTo>
                      <a:pt x="24016" y="17193"/>
                    </a:lnTo>
                    <a:lnTo>
                      <a:pt x="24215" y="17142"/>
                    </a:lnTo>
                    <a:lnTo>
                      <a:pt x="24431" y="17116"/>
                    </a:lnTo>
                    <a:lnTo>
                      <a:pt x="24638" y="17098"/>
                    </a:lnTo>
                    <a:lnTo>
                      <a:pt x="24750" y="17098"/>
                    </a:lnTo>
                    <a:lnTo>
                      <a:pt x="24854" y="17107"/>
                    </a:lnTo>
                    <a:lnTo>
                      <a:pt x="24966" y="17124"/>
                    </a:lnTo>
                    <a:lnTo>
                      <a:pt x="25070" y="17142"/>
                    </a:lnTo>
                    <a:lnTo>
                      <a:pt x="25173" y="17159"/>
                    </a:lnTo>
                    <a:lnTo>
                      <a:pt x="25286" y="17193"/>
                    </a:lnTo>
                    <a:lnTo>
                      <a:pt x="25389" y="17219"/>
                    </a:lnTo>
                    <a:lnTo>
                      <a:pt x="25493" y="17262"/>
                    </a:lnTo>
                    <a:lnTo>
                      <a:pt x="25597" y="17306"/>
                    </a:lnTo>
                    <a:lnTo>
                      <a:pt x="25700" y="17357"/>
                    </a:lnTo>
                    <a:lnTo>
                      <a:pt x="25769" y="17401"/>
                    </a:lnTo>
                    <a:lnTo>
                      <a:pt x="25838" y="17444"/>
                    </a:lnTo>
                    <a:lnTo>
                      <a:pt x="25968" y="17539"/>
                    </a:lnTo>
                    <a:lnTo>
                      <a:pt x="26072" y="17228"/>
                    </a:lnTo>
                    <a:lnTo>
                      <a:pt x="26167" y="16917"/>
                    </a:lnTo>
                    <a:lnTo>
                      <a:pt x="26244" y="16598"/>
                    </a:lnTo>
                    <a:lnTo>
                      <a:pt x="26322" y="16278"/>
                    </a:lnTo>
                    <a:lnTo>
                      <a:pt x="26391" y="15950"/>
                    </a:lnTo>
                    <a:lnTo>
                      <a:pt x="26460" y="15630"/>
                    </a:lnTo>
                    <a:lnTo>
                      <a:pt x="26512" y="15294"/>
                    </a:lnTo>
                    <a:lnTo>
                      <a:pt x="26555" y="14965"/>
                    </a:lnTo>
                    <a:lnTo>
                      <a:pt x="26408" y="14991"/>
                    </a:lnTo>
                    <a:lnTo>
                      <a:pt x="26262" y="15009"/>
                    </a:lnTo>
                    <a:lnTo>
                      <a:pt x="26149" y="15009"/>
                    </a:lnTo>
                    <a:lnTo>
                      <a:pt x="26037" y="15000"/>
                    </a:lnTo>
                    <a:lnTo>
                      <a:pt x="25925" y="14991"/>
                    </a:lnTo>
                    <a:lnTo>
                      <a:pt x="25813" y="14974"/>
                    </a:lnTo>
                    <a:lnTo>
                      <a:pt x="25709" y="14957"/>
                    </a:lnTo>
                    <a:lnTo>
                      <a:pt x="25605" y="14931"/>
                    </a:lnTo>
                    <a:lnTo>
                      <a:pt x="25493" y="14896"/>
                    </a:lnTo>
                    <a:lnTo>
                      <a:pt x="25398" y="14862"/>
                    </a:lnTo>
                    <a:lnTo>
                      <a:pt x="25294" y="14819"/>
                    </a:lnTo>
                    <a:lnTo>
                      <a:pt x="25199" y="14775"/>
                    </a:lnTo>
                    <a:lnTo>
                      <a:pt x="25009" y="14672"/>
                    </a:lnTo>
                    <a:lnTo>
                      <a:pt x="24837" y="14551"/>
                    </a:lnTo>
                    <a:lnTo>
                      <a:pt x="24673" y="14413"/>
                    </a:lnTo>
                    <a:lnTo>
                      <a:pt x="24526" y="14266"/>
                    </a:lnTo>
                    <a:lnTo>
                      <a:pt x="24396" y="14093"/>
                    </a:lnTo>
                    <a:lnTo>
                      <a:pt x="24275" y="13920"/>
                    </a:lnTo>
                    <a:lnTo>
                      <a:pt x="24224" y="13825"/>
                    </a:lnTo>
                    <a:lnTo>
                      <a:pt x="24180" y="13731"/>
                    </a:lnTo>
                    <a:lnTo>
                      <a:pt x="24137" y="13627"/>
                    </a:lnTo>
                    <a:lnTo>
                      <a:pt x="24094" y="13532"/>
                    </a:lnTo>
                    <a:lnTo>
                      <a:pt x="24060" y="13428"/>
                    </a:lnTo>
                    <a:lnTo>
                      <a:pt x="24034" y="13316"/>
                    </a:lnTo>
                    <a:lnTo>
                      <a:pt x="24008" y="13212"/>
                    </a:lnTo>
                    <a:lnTo>
                      <a:pt x="23990" y="13100"/>
                    </a:lnTo>
                    <a:lnTo>
                      <a:pt x="23982" y="12988"/>
                    </a:lnTo>
                    <a:lnTo>
                      <a:pt x="23973" y="12876"/>
                    </a:lnTo>
                    <a:lnTo>
                      <a:pt x="23973" y="12763"/>
                    </a:lnTo>
                    <a:lnTo>
                      <a:pt x="23982" y="12651"/>
                    </a:lnTo>
                    <a:lnTo>
                      <a:pt x="23990" y="12539"/>
                    </a:lnTo>
                    <a:lnTo>
                      <a:pt x="24008" y="12427"/>
                    </a:lnTo>
                    <a:lnTo>
                      <a:pt x="24025" y="12323"/>
                    </a:lnTo>
                    <a:lnTo>
                      <a:pt x="24051" y="12219"/>
                    </a:lnTo>
                    <a:lnTo>
                      <a:pt x="24085" y="12116"/>
                    </a:lnTo>
                    <a:lnTo>
                      <a:pt x="24120" y="12012"/>
                    </a:lnTo>
                    <a:lnTo>
                      <a:pt x="24154" y="11908"/>
                    </a:lnTo>
                    <a:lnTo>
                      <a:pt x="24206" y="11813"/>
                    </a:lnTo>
                    <a:lnTo>
                      <a:pt x="24310" y="11623"/>
                    </a:lnTo>
                    <a:lnTo>
                      <a:pt x="24431" y="11451"/>
                    </a:lnTo>
                    <a:lnTo>
                      <a:pt x="24569" y="11287"/>
                    </a:lnTo>
                    <a:lnTo>
                      <a:pt x="24716" y="11140"/>
                    </a:lnTo>
                    <a:lnTo>
                      <a:pt x="24880" y="11010"/>
                    </a:lnTo>
                    <a:lnTo>
                      <a:pt x="25061" y="10889"/>
                    </a:lnTo>
                    <a:lnTo>
                      <a:pt x="25156" y="10838"/>
                    </a:lnTo>
                    <a:lnTo>
                      <a:pt x="25251" y="10794"/>
                    </a:lnTo>
                    <a:lnTo>
                      <a:pt x="25346" y="10751"/>
                    </a:lnTo>
                    <a:lnTo>
                      <a:pt x="25450" y="10708"/>
                    </a:lnTo>
                    <a:lnTo>
                      <a:pt x="25553" y="10674"/>
                    </a:lnTo>
                    <a:lnTo>
                      <a:pt x="25666" y="10648"/>
                    </a:lnTo>
                    <a:lnTo>
                      <a:pt x="25769" y="10630"/>
                    </a:lnTo>
                    <a:lnTo>
                      <a:pt x="25882" y="10604"/>
                    </a:lnTo>
                    <a:lnTo>
                      <a:pt x="25994" y="10596"/>
                    </a:lnTo>
                    <a:lnTo>
                      <a:pt x="26106" y="10587"/>
                    </a:lnTo>
                    <a:lnTo>
                      <a:pt x="26253" y="10596"/>
                    </a:lnTo>
                    <a:lnTo>
                      <a:pt x="26400" y="10604"/>
                    </a:lnTo>
                    <a:lnTo>
                      <a:pt x="26331" y="10285"/>
                    </a:lnTo>
                    <a:lnTo>
                      <a:pt x="26253" y="9965"/>
                    </a:lnTo>
                    <a:lnTo>
                      <a:pt x="26167" y="9646"/>
                    </a:lnTo>
                    <a:lnTo>
                      <a:pt x="26072" y="9326"/>
                    </a:lnTo>
                    <a:lnTo>
                      <a:pt x="25977" y="9016"/>
                    </a:lnTo>
                    <a:lnTo>
                      <a:pt x="25864" y="8713"/>
                    </a:lnTo>
                    <a:lnTo>
                      <a:pt x="25752" y="8402"/>
                    </a:lnTo>
                    <a:lnTo>
                      <a:pt x="25631" y="8109"/>
                    </a:lnTo>
                    <a:lnTo>
                      <a:pt x="25528" y="8186"/>
                    </a:lnTo>
                    <a:lnTo>
                      <a:pt x="25415" y="8273"/>
                    </a:lnTo>
                    <a:lnTo>
                      <a:pt x="25320" y="8325"/>
                    </a:lnTo>
                    <a:lnTo>
                      <a:pt x="25217" y="8376"/>
                    </a:lnTo>
                    <a:lnTo>
                      <a:pt x="25122" y="8428"/>
                    </a:lnTo>
                    <a:lnTo>
                      <a:pt x="25018" y="8471"/>
                    </a:lnTo>
                    <a:lnTo>
                      <a:pt x="24914" y="8506"/>
                    </a:lnTo>
                    <a:lnTo>
                      <a:pt x="24811" y="8532"/>
                    </a:lnTo>
                    <a:lnTo>
                      <a:pt x="24699" y="8558"/>
                    </a:lnTo>
                    <a:lnTo>
                      <a:pt x="24595" y="8575"/>
                    </a:lnTo>
                    <a:lnTo>
                      <a:pt x="24491" y="8592"/>
                    </a:lnTo>
                    <a:lnTo>
                      <a:pt x="24379" y="8601"/>
                    </a:lnTo>
                    <a:lnTo>
                      <a:pt x="24172" y="8601"/>
                    </a:lnTo>
                    <a:lnTo>
                      <a:pt x="23956" y="8584"/>
                    </a:lnTo>
                    <a:lnTo>
                      <a:pt x="23749" y="8549"/>
                    </a:lnTo>
                    <a:lnTo>
                      <a:pt x="23541" y="8489"/>
                    </a:lnTo>
                    <a:lnTo>
                      <a:pt x="23351" y="8411"/>
                    </a:lnTo>
                    <a:lnTo>
                      <a:pt x="23153" y="8316"/>
                    </a:lnTo>
                    <a:lnTo>
                      <a:pt x="23066" y="8264"/>
                    </a:lnTo>
                    <a:lnTo>
                      <a:pt x="22971" y="8204"/>
                    </a:lnTo>
                    <a:lnTo>
                      <a:pt x="22885" y="8143"/>
                    </a:lnTo>
                    <a:lnTo>
                      <a:pt x="22807" y="8074"/>
                    </a:lnTo>
                    <a:lnTo>
                      <a:pt x="22721" y="7997"/>
                    </a:lnTo>
                    <a:lnTo>
                      <a:pt x="22643" y="7919"/>
                    </a:lnTo>
                    <a:lnTo>
                      <a:pt x="22574" y="7841"/>
                    </a:lnTo>
                    <a:lnTo>
                      <a:pt x="22505" y="7755"/>
                    </a:lnTo>
                    <a:lnTo>
                      <a:pt x="22436" y="7660"/>
                    </a:lnTo>
                    <a:lnTo>
                      <a:pt x="22376" y="7565"/>
                    </a:lnTo>
                    <a:lnTo>
                      <a:pt x="22315" y="7470"/>
                    </a:lnTo>
                    <a:lnTo>
                      <a:pt x="22263" y="7366"/>
                    </a:lnTo>
                    <a:lnTo>
                      <a:pt x="22211" y="7271"/>
                    </a:lnTo>
                    <a:lnTo>
                      <a:pt x="22177" y="7167"/>
                    </a:lnTo>
                    <a:lnTo>
                      <a:pt x="22134" y="7064"/>
                    </a:lnTo>
                    <a:lnTo>
                      <a:pt x="22108" y="6960"/>
                    </a:lnTo>
                    <a:lnTo>
                      <a:pt x="22082" y="6857"/>
                    </a:lnTo>
                    <a:lnTo>
                      <a:pt x="22065" y="6744"/>
                    </a:lnTo>
                    <a:lnTo>
                      <a:pt x="22047" y="6641"/>
                    </a:lnTo>
                    <a:lnTo>
                      <a:pt x="22039" y="6537"/>
                    </a:lnTo>
                    <a:lnTo>
                      <a:pt x="22039" y="6321"/>
                    </a:lnTo>
                    <a:lnTo>
                      <a:pt x="22056" y="6105"/>
                    </a:lnTo>
                    <a:lnTo>
                      <a:pt x="22091" y="5898"/>
                    </a:lnTo>
                    <a:lnTo>
                      <a:pt x="22151" y="5699"/>
                    </a:lnTo>
                    <a:lnTo>
                      <a:pt x="22229" y="5501"/>
                    </a:lnTo>
                    <a:lnTo>
                      <a:pt x="22324" y="5311"/>
                    </a:lnTo>
                    <a:lnTo>
                      <a:pt x="22376" y="5216"/>
                    </a:lnTo>
                    <a:lnTo>
                      <a:pt x="22436" y="5130"/>
                    </a:lnTo>
                    <a:lnTo>
                      <a:pt x="22496" y="5035"/>
                    </a:lnTo>
                    <a:lnTo>
                      <a:pt x="22566" y="4957"/>
                    </a:lnTo>
                    <a:lnTo>
                      <a:pt x="22643" y="4870"/>
                    </a:lnTo>
                    <a:lnTo>
                      <a:pt x="22721" y="4793"/>
                    </a:lnTo>
                    <a:lnTo>
                      <a:pt x="22799" y="4724"/>
                    </a:lnTo>
                    <a:lnTo>
                      <a:pt x="22885" y="4655"/>
                    </a:lnTo>
                    <a:lnTo>
                      <a:pt x="22980" y="4585"/>
                    </a:lnTo>
                    <a:lnTo>
                      <a:pt x="23075" y="4525"/>
                    </a:lnTo>
                    <a:lnTo>
                      <a:pt x="23187" y="4456"/>
                    </a:lnTo>
                    <a:lnTo>
                      <a:pt x="23308" y="4404"/>
                    </a:lnTo>
                    <a:lnTo>
                      <a:pt x="23092" y="4162"/>
                    </a:lnTo>
                    <a:lnTo>
                      <a:pt x="22868" y="3929"/>
                    </a:lnTo>
                    <a:lnTo>
                      <a:pt x="22635" y="3696"/>
                    </a:lnTo>
                    <a:lnTo>
                      <a:pt x="22401" y="3471"/>
                    </a:lnTo>
                    <a:lnTo>
                      <a:pt x="22160" y="3256"/>
                    </a:lnTo>
                    <a:lnTo>
                      <a:pt x="21918" y="3040"/>
                    </a:lnTo>
                    <a:lnTo>
                      <a:pt x="21667" y="2832"/>
                    </a:lnTo>
                    <a:lnTo>
                      <a:pt x="21408" y="2634"/>
                    </a:lnTo>
                    <a:lnTo>
                      <a:pt x="21365" y="2746"/>
                    </a:lnTo>
                    <a:lnTo>
                      <a:pt x="21322" y="2858"/>
                    </a:lnTo>
                    <a:lnTo>
                      <a:pt x="21262" y="2953"/>
                    </a:lnTo>
                    <a:lnTo>
                      <a:pt x="21201" y="3048"/>
                    </a:lnTo>
                    <a:lnTo>
                      <a:pt x="21141" y="3143"/>
                    </a:lnTo>
                    <a:lnTo>
                      <a:pt x="21072" y="3230"/>
                    </a:lnTo>
                    <a:lnTo>
                      <a:pt x="21003" y="3316"/>
                    </a:lnTo>
                    <a:lnTo>
                      <a:pt x="20925" y="3394"/>
                    </a:lnTo>
                    <a:lnTo>
                      <a:pt x="20847" y="3463"/>
                    </a:lnTo>
                    <a:lnTo>
                      <a:pt x="20761" y="3532"/>
                    </a:lnTo>
                    <a:lnTo>
                      <a:pt x="20674" y="3601"/>
                    </a:lnTo>
                    <a:lnTo>
                      <a:pt x="20588" y="3661"/>
                    </a:lnTo>
                    <a:lnTo>
                      <a:pt x="20407" y="3774"/>
                    </a:lnTo>
                    <a:lnTo>
                      <a:pt x="20217" y="3860"/>
                    </a:lnTo>
                    <a:lnTo>
                      <a:pt x="20018" y="3938"/>
                    </a:lnTo>
                    <a:lnTo>
                      <a:pt x="19811" y="3990"/>
                    </a:lnTo>
                    <a:lnTo>
                      <a:pt x="19595" y="4016"/>
                    </a:lnTo>
                    <a:lnTo>
                      <a:pt x="19388" y="4033"/>
                    </a:lnTo>
                    <a:lnTo>
                      <a:pt x="19275" y="4033"/>
                    </a:lnTo>
                    <a:lnTo>
                      <a:pt x="19172" y="4024"/>
                    </a:lnTo>
                    <a:lnTo>
                      <a:pt x="19068" y="4007"/>
                    </a:lnTo>
                    <a:lnTo>
                      <a:pt x="18956" y="3990"/>
                    </a:lnTo>
                    <a:lnTo>
                      <a:pt x="18852" y="3972"/>
                    </a:lnTo>
                    <a:lnTo>
                      <a:pt x="18749" y="3938"/>
                    </a:lnTo>
                    <a:lnTo>
                      <a:pt x="18636" y="3912"/>
                    </a:lnTo>
                    <a:lnTo>
                      <a:pt x="18533" y="3869"/>
                    </a:lnTo>
                    <a:lnTo>
                      <a:pt x="18429" y="3826"/>
                    </a:lnTo>
                    <a:lnTo>
                      <a:pt x="18334" y="3774"/>
                    </a:lnTo>
                    <a:lnTo>
                      <a:pt x="18231" y="3713"/>
                    </a:lnTo>
                    <a:lnTo>
                      <a:pt x="18136" y="3653"/>
                    </a:lnTo>
                    <a:lnTo>
                      <a:pt x="18041" y="3592"/>
                    </a:lnTo>
                    <a:lnTo>
                      <a:pt x="17954" y="3523"/>
                    </a:lnTo>
                    <a:lnTo>
                      <a:pt x="17876" y="3454"/>
                    </a:lnTo>
                    <a:lnTo>
                      <a:pt x="17799" y="3376"/>
                    </a:lnTo>
                    <a:lnTo>
                      <a:pt x="17721" y="3299"/>
                    </a:lnTo>
                    <a:lnTo>
                      <a:pt x="17652" y="3212"/>
                    </a:lnTo>
                    <a:lnTo>
                      <a:pt x="17583" y="3135"/>
                    </a:lnTo>
                    <a:lnTo>
                      <a:pt x="17522" y="3040"/>
                    </a:lnTo>
                    <a:lnTo>
                      <a:pt x="17419" y="2858"/>
                    </a:lnTo>
                    <a:lnTo>
                      <a:pt x="17324" y="2668"/>
                    </a:lnTo>
                    <a:lnTo>
                      <a:pt x="17255" y="2470"/>
                    </a:lnTo>
                    <a:lnTo>
                      <a:pt x="17203" y="2263"/>
                    </a:lnTo>
                    <a:lnTo>
                      <a:pt x="17168" y="2055"/>
                    </a:lnTo>
                    <a:lnTo>
                      <a:pt x="17160" y="1839"/>
                    </a:lnTo>
                    <a:lnTo>
                      <a:pt x="17160" y="1736"/>
                    </a:lnTo>
                    <a:lnTo>
                      <a:pt x="17168" y="1623"/>
                    </a:lnTo>
                    <a:lnTo>
                      <a:pt x="17177" y="1520"/>
                    </a:lnTo>
                    <a:lnTo>
                      <a:pt x="17194" y="1408"/>
                    </a:lnTo>
                    <a:lnTo>
                      <a:pt x="17220" y="1304"/>
                    </a:lnTo>
                    <a:lnTo>
                      <a:pt x="17246" y="1200"/>
                    </a:lnTo>
                    <a:lnTo>
                      <a:pt x="17281" y="1097"/>
                    </a:lnTo>
                    <a:lnTo>
                      <a:pt x="17315" y="984"/>
                    </a:lnTo>
                    <a:lnTo>
                      <a:pt x="17367" y="889"/>
                    </a:lnTo>
                    <a:lnTo>
                      <a:pt x="17419" y="786"/>
                    </a:lnTo>
                    <a:lnTo>
                      <a:pt x="17479" y="682"/>
                    </a:lnTo>
                    <a:lnTo>
                      <a:pt x="17548" y="579"/>
                    </a:lnTo>
                    <a:lnTo>
                      <a:pt x="17246" y="484"/>
                    </a:lnTo>
                    <a:lnTo>
                      <a:pt x="16935" y="389"/>
                    </a:lnTo>
                    <a:lnTo>
                      <a:pt x="16624" y="302"/>
                    </a:lnTo>
                    <a:lnTo>
                      <a:pt x="16313" y="225"/>
                    </a:lnTo>
                    <a:lnTo>
                      <a:pt x="15994" y="155"/>
                    </a:lnTo>
                    <a:lnTo>
                      <a:pt x="15674" y="95"/>
                    </a:lnTo>
                    <a:lnTo>
                      <a:pt x="15355" y="43"/>
                    </a:lnTo>
                    <a:lnTo>
                      <a:pt x="15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7" name="Google Shape;63;p15">
                <a:extLst>
                  <a:ext uri="{FF2B5EF4-FFF2-40B4-BE49-F238E27FC236}">
                    <a16:creationId xmlns:a16="http://schemas.microsoft.com/office/drawing/2014/main" id="{595D5F17-A0F1-4BF4-AAE8-5D1869645F3D}"/>
                  </a:ext>
                </a:extLst>
              </p:cNvPr>
              <p:cNvSpPr/>
              <p:nvPr/>
            </p:nvSpPr>
            <p:spPr>
              <a:xfrm>
                <a:off x="915800" y="378450"/>
                <a:ext cx="1286275" cy="1549650"/>
              </a:xfrm>
              <a:custGeom>
                <a:avLst/>
                <a:gdLst/>
                <a:ahLst/>
                <a:cxnLst/>
                <a:rect l="l" t="t" r="r" b="b"/>
                <a:pathLst>
                  <a:path w="51451" h="61986" extrusionOk="0">
                    <a:moveTo>
                      <a:pt x="0" y="0"/>
                    </a:moveTo>
                    <a:lnTo>
                      <a:pt x="0" y="61986"/>
                    </a:lnTo>
                    <a:lnTo>
                      <a:pt x="51451" y="61986"/>
                    </a:lnTo>
                    <a:lnTo>
                      <a:pt x="514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8" name="Google Shape;64;p15">
                <a:extLst>
                  <a:ext uri="{FF2B5EF4-FFF2-40B4-BE49-F238E27FC236}">
                    <a16:creationId xmlns:a16="http://schemas.microsoft.com/office/drawing/2014/main" id="{84FCF862-2628-4946-BADF-929DD5F4D84E}"/>
                  </a:ext>
                </a:extLst>
              </p:cNvPr>
              <p:cNvSpPr/>
              <p:nvPr/>
            </p:nvSpPr>
            <p:spPr>
              <a:xfrm>
                <a:off x="1177025" y="990050"/>
                <a:ext cx="143350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3585" extrusionOk="0">
                    <a:moveTo>
                      <a:pt x="0" y="1"/>
                    </a:moveTo>
                    <a:lnTo>
                      <a:pt x="0" y="13584"/>
                    </a:lnTo>
                    <a:lnTo>
                      <a:pt x="5734" y="1358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9" name="Google Shape;65;p15">
                <a:extLst>
                  <a:ext uri="{FF2B5EF4-FFF2-40B4-BE49-F238E27FC236}">
                    <a16:creationId xmlns:a16="http://schemas.microsoft.com/office/drawing/2014/main" id="{066D0B3F-387A-4D8A-A63F-A5DF1C00BF7C}"/>
                  </a:ext>
                </a:extLst>
              </p:cNvPr>
              <p:cNvSpPr/>
              <p:nvPr/>
            </p:nvSpPr>
            <p:spPr>
              <a:xfrm>
                <a:off x="1398725" y="823825"/>
                <a:ext cx="143600" cy="505850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0234" extrusionOk="0">
                    <a:moveTo>
                      <a:pt x="1" y="0"/>
                    </a:moveTo>
                    <a:lnTo>
                      <a:pt x="1" y="20233"/>
                    </a:lnTo>
                    <a:lnTo>
                      <a:pt x="5743" y="20233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0" name="Google Shape;66;p15">
                <a:extLst>
                  <a:ext uri="{FF2B5EF4-FFF2-40B4-BE49-F238E27FC236}">
                    <a16:creationId xmlns:a16="http://schemas.microsoft.com/office/drawing/2014/main" id="{489CCE5F-CDCB-442B-99DC-939710D73BDF}"/>
                  </a:ext>
                </a:extLst>
              </p:cNvPr>
              <p:cNvSpPr/>
              <p:nvPr/>
            </p:nvSpPr>
            <p:spPr>
              <a:xfrm>
                <a:off x="1620675" y="594550"/>
                <a:ext cx="143575" cy="73512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9405" extrusionOk="0">
                    <a:moveTo>
                      <a:pt x="0" y="0"/>
                    </a:moveTo>
                    <a:lnTo>
                      <a:pt x="0" y="29404"/>
                    </a:lnTo>
                    <a:lnTo>
                      <a:pt x="5743" y="29404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1" name="Google Shape;67;p15">
                <a:extLst>
                  <a:ext uri="{FF2B5EF4-FFF2-40B4-BE49-F238E27FC236}">
                    <a16:creationId xmlns:a16="http://schemas.microsoft.com/office/drawing/2014/main" id="{19EB7DCB-F766-46FA-BB1C-DA42AADF0AA3}"/>
                  </a:ext>
                </a:extLst>
              </p:cNvPr>
              <p:cNvSpPr/>
              <p:nvPr/>
            </p:nvSpPr>
            <p:spPr>
              <a:xfrm>
                <a:off x="1842600" y="916000"/>
                <a:ext cx="143375" cy="4136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16547" extrusionOk="0">
                    <a:moveTo>
                      <a:pt x="0" y="1"/>
                    </a:moveTo>
                    <a:lnTo>
                      <a:pt x="0" y="16546"/>
                    </a:lnTo>
                    <a:lnTo>
                      <a:pt x="5734" y="16546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2" name="Google Shape;68;p15">
                <a:extLst>
                  <a:ext uri="{FF2B5EF4-FFF2-40B4-BE49-F238E27FC236}">
                    <a16:creationId xmlns:a16="http://schemas.microsoft.com/office/drawing/2014/main" id="{19CD3794-6696-49BA-898F-5EAA1DB1EF3B}"/>
                  </a:ext>
                </a:extLst>
              </p:cNvPr>
              <p:cNvSpPr/>
              <p:nvPr/>
            </p:nvSpPr>
            <p:spPr>
              <a:xfrm>
                <a:off x="1087425" y="603175"/>
                <a:ext cx="953600" cy="735350"/>
              </a:xfrm>
              <a:custGeom>
                <a:avLst/>
                <a:gdLst/>
                <a:ahLst/>
                <a:cxnLst/>
                <a:rect l="l" t="t" r="r" b="b"/>
                <a:pathLst>
                  <a:path w="38144" h="29414" extrusionOk="0">
                    <a:moveTo>
                      <a:pt x="164" y="1"/>
                    </a:moveTo>
                    <a:lnTo>
                      <a:pt x="121" y="18"/>
                    </a:lnTo>
                    <a:lnTo>
                      <a:pt x="87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8" y="122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29413"/>
                    </a:lnTo>
                    <a:lnTo>
                      <a:pt x="37945" y="29413"/>
                    </a:lnTo>
                    <a:lnTo>
                      <a:pt x="37979" y="29405"/>
                    </a:lnTo>
                    <a:lnTo>
                      <a:pt x="38023" y="29396"/>
                    </a:lnTo>
                    <a:lnTo>
                      <a:pt x="38057" y="29379"/>
                    </a:lnTo>
                    <a:lnTo>
                      <a:pt x="38083" y="29353"/>
                    </a:lnTo>
                    <a:lnTo>
                      <a:pt x="38109" y="29318"/>
                    </a:lnTo>
                    <a:lnTo>
                      <a:pt x="38126" y="29284"/>
                    </a:lnTo>
                    <a:lnTo>
                      <a:pt x="38143" y="29249"/>
                    </a:lnTo>
                    <a:lnTo>
                      <a:pt x="38143" y="29206"/>
                    </a:lnTo>
                    <a:lnTo>
                      <a:pt x="38143" y="29163"/>
                    </a:lnTo>
                    <a:lnTo>
                      <a:pt x="38126" y="29128"/>
                    </a:lnTo>
                    <a:lnTo>
                      <a:pt x="38109" y="29094"/>
                    </a:lnTo>
                    <a:lnTo>
                      <a:pt x="38083" y="29059"/>
                    </a:lnTo>
                    <a:lnTo>
                      <a:pt x="38057" y="29033"/>
                    </a:lnTo>
                    <a:lnTo>
                      <a:pt x="38023" y="29016"/>
                    </a:lnTo>
                    <a:lnTo>
                      <a:pt x="37979" y="29007"/>
                    </a:lnTo>
                    <a:lnTo>
                      <a:pt x="37945" y="28999"/>
                    </a:lnTo>
                    <a:lnTo>
                      <a:pt x="406" y="28999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22"/>
                    </a:lnTo>
                    <a:lnTo>
                      <a:pt x="372" y="87"/>
                    </a:lnTo>
                    <a:lnTo>
                      <a:pt x="346" y="61"/>
                    </a:lnTo>
                    <a:lnTo>
                      <a:pt x="320" y="35"/>
                    </a:lnTo>
                    <a:lnTo>
                      <a:pt x="285" y="18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3" name="Google Shape;69;p15">
                <a:extLst>
                  <a:ext uri="{FF2B5EF4-FFF2-40B4-BE49-F238E27FC236}">
                    <a16:creationId xmlns:a16="http://schemas.microsoft.com/office/drawing/2014/main" id="{985DAD3A-FAB9-4FFE-B073-DCB5DA3C6B17}"/>
                  </a:ext>
                </a:extLst>
              </p:cNvPr>
              <p:cNvSpPr/>
              <p:nvPr/>
            </p:nvSpPr>
            <p:spPr>
              <a:xfrm>
                <a:off x="1073825" y="1471475"/>
                <a:ext cx="9659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38636" h="3706" extrusionOk="0">
                    <a:moveTo>
                      <a:pt x="0" y="1"/>
                    </a:moveTo>
                    <a:lnTo>
                      <a:pt x="0" y="3705"/>
                    </a:lnTo>
                    <a:lnTo>
                      <a:pt x="38636" y="3705"/>
                    </a:lnTo>
                    <a:lnTo>
                      <a:pt x="38636" y="1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4" name="Google Shape;70;p15">
                <a:extLst>
                  <a:ext uri="{FF2B5EF4-FFF2-40B4-BE49-F238E27FC236}">
                    <a16:creationId xmlns:a16="http://schemas.microsoft.com/office/drawing/2014/main" id="{A22A36E4-4D44-414A-B58E-1642035394BC}"/>
                  </a:ext>
                </a:extLst>
              </p:cNvPr>
              <p:cNvSpPr/>
              <p:nvPr/>
            </p:nvSpPr>
            <p:spPr>
              <a:xfrm>
                <a:off x="1073825" y="1641175"/>
                <a:ext cx="9659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8636" h="3697" extrusionOk="0">
                    <a:moveTo>
                      <a:pt x="0" y="0"/>
                    </a:moveTo>
                    <a:lnTo>
                      <a:pt x="0" y="3696"/>
                    </a:lnTo>
                    <a:lnTo>
                      <a:pt x="38636" y="3696"/>
                    </a:lnTo>
                    <a:lnTo>
                      <a:pt x="38636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5" name="Google Shape;71;p15">
                <a:extLst>
                  <a:ext uri="{FF2B5EF4-FFF2-40B4-BE49-F238E27FC236}">
                    <a16:creationId xmlns:a16="http://schemas.microsoft.com/office/drawing/2014/main" id="{8C608B77-C242-4032-9B93-9EC5BCE797AB}"/>
                  </a:ext>
                </a:extLst>
              </p:cNvPr>
              <p:cNvSpPr/>
              <p:nvPr/>
            </p:nvSpPr>
            <p:spPr>
              <a:xfrm>
                <a:off x="1849075" y="2301575"/>
                <a:ext cx="1074500" cy="486200"/>
              </a:xfrm>
              <a:custGeom>
                <a:avLst/>
                <a:gdLst/>
                <a:ahLst/>
                <a:cxnLst/>
                <a:rect l="l" t="t" r="r" b="b"/>
                <a:pathLst>
                  <a:path w="42980" h="19448" extrusionOk="0">
                    <a:moveTo>
                      <a:pt x="21563" y="0"/>
                    </a:moveTo>
                    <a:lnTo>
                      <a:pt x="9905" y="14940"/>
                    </a:lnTo>
                    <a:lnTo>
                      <a:pt x="1313" y="5648"/>
                    </a:lnTo>
                    <a:lnTo>
                      <a:pt x="0" y="6866"/>
                    </a:lnTo>
                    <a:lnTo>
                      <a:pt x="10026" y="17695"/>
                    </a:lnTo>
                    <a:lnTo>
                      <a:pt x="21589" y="2876"/>
                    </a:lnTo>
                    <a:lnTo>
                      <a:pt x="34879" y="19448"/>
                    </a:lnTo>
                    <a:lnTo>
                      <a:pt x="42979" y="2919"/>
                    </a:lnTo>
                    <a:lnTo>
                      <a:pt x="41641" y="1581"/>
                    </a:lnTo>
                    <a:lnTo>
                      <a:pt x="34517" y="16140"/>
                    </a:lnTo>
                    <a:lnTo>
                      <a:pt x="21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6" name="Google Shape;72;p15">
                <a:extLst>
                  <a:ext uri="{FF2B5EF4-FFF2-40B4-BE49-F238E27FC236}">
                    <a16:creationId xmlns:a16="http://schemas.microsoft.com/office/drawing/2014/main" id="{14CB0BEB-BBB4-4239-BA97-D1C5C1907E5C}"/>
                  </a:ext>
                </a:extLst>
              </p:cNvPr>
              <p:cNvSpPr/>
              <p:nvPr/>
            </p:nvSpPr>
            <p:spPr>
              <a:xfrm>
                <a:off x="2661675" y="2689100"/>
                <a:ext cx="11467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86" extrusionOk="0">
                    <a:moveTo>
                      <a:pt x="2177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3" y="138"/>
                    </a:lnTo>
                    <a:lnTo>
                      <a:pt x="1400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2"/>
                    </a:lnTo>
                    <a:lnTo>
                      <a:pt x="519" y="829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106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4" y="1606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3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43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34"/>
                    </a:lnTo>
                    <a:lnTo>
                      <a:pt x="674" y="3912"/>
                    </a:lnTo>
                    <a:lnTo>
                      <a:pt x="752" y="3990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400" y="4404"/>
                    </a:lnTo>
                    <a:lnTo>
                      <a:pt x="1503" y="4439"/>
                    </a:lnTo>
                    <a:lnTo>
                      <a:pt x="1607" y="4482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77" y="4577"/>
                    </a:lnTo>
                    <a:lnTo>
                      <a:pt x="2289" y="4586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82"/>
                    </a:lnTo>
                    <a:lnTo>
                      <a:pt x="3075" y="4439"/>
                    </a:lnTo>
                    <a:lnTo>
                      <a:pt x="3187" y="4404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90"/>
                    </a:lnTo>
                    <a:lnTo>
                      <a:pt x="3912" y="3912"/>
                    </a:lnTo>
                    <a:lnTo>
                      <a:pt x="3990" y="3834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0"/>
                    </a:lnTo>
                    <a:lnTo>
                      <a:pt x="4310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43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5" y="1399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106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29"/>
                    </a:lnTo>
                    <a:lnTo>
                      <a:pt x="3990" y="752"/>
                    </a:lnTo>
                    <a:lnTo>
                      <a:pt x="3912" y="665"/>
                    </a:lnTo>
                    <a:lnTo>
                      <a:pt x="3835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6" y="389"/>
                    </a:lnTo>
                    <a:lnTo>
                      <a:pt x="3481" y="328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75" y="138"/>
                    </a:lnTo>
                    <a:lnTo>
                      <a:pt x="2971" y="104"/>
                    </a:lnTo>
                    <a:lnTo>
                      <a:pt x="2868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7" name="Google Shape;73;p15">
                <a:extLst>
                  <a:ext uri="{FF2B5EF4-FFF2-40B4-BE49-F238E27FC236}">
                    <a16:creationId xmlns:a16="http://schemas.microsoft.com/office/drawing/2014/main" id="{57575EBE-F296-402D-A728-3EB08C293F54}"/>
                  </a:ext>
                </a:extLst>
              </p:cNvPr>
              <p:cNvSpPr/>
              <p:nvPr/>
            </p:nvSpPr>
            <p:spPr>
              <a:xfrm>
                <a:off x="2851000" y="2284100"/>
                <a:ext cx="11445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7" extrusionOk="0">
                    <a:moveTo>
                      <a:pt x="2168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2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4" y="138"/>
                    </a:lnTo>
                    <a:lnTo>
                      <a:pt x="1400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098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66" y="665"/>
                    </a:lnTo>
                    <a:lnTo>
                      <a:pt x="597" y="751"/>
                    </a:lnTo>
                    <a:lnTo>
                      <a:pt x="519" y="829"/>
                    </a:lnTo>
                    <a:lnTo>
                      <a:pt x="450" y="915"/>
                    </a:lnTo>
                    <a:lnTo>
                      <a:pt x="390" y="1010"/>
                    </a:lnTo>
                    <a:lnTo>
                      <a:pt x="329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5" y="1606"/>
                    </a:lnTo>
                    <a:lnTo>
                      <a:pt x="70" y="1718"/>
                    </a:lnTo>
                    <a:lnTo>
                      <a:pt x="44" y="1831"/>
                    </a:lnTo>
                    <a:lnTo>
                      <a:pt x="27" y="1943"/>
                    </a:lnTo>
                    <a:lnTo>
                      <a:pt x="10" y="2055"/>
                    </a:lnTo>
                    <a:lnTo>
                      <a:pt x="1" y="2168"/>
                    </a:lnTo>
                    <a:lnTo>
                      <a:pt x="1" y="2288"/>
                    </a:lnTo>
                    <a:lnTo>
                      <a:pt x="1" y="2409"/>
                    </a:lnTo>
                    <a:lnTo>
                      <a:pt x="10" y="2522"/>
                    </a:lnTo>
                    <a:lnTo>
                      <a:pt x="27" y="2634"/>
                    </a:lnTo>
                    <a:lnTo>
                      <a:pt x="44" y="2755"/>
                    </a:lnTo>
                    <a:lnTo>
                      <a:pt x="70" y="2858"/>
                    </a:lnTo>
                    <a:lnTo>
                      <a:pt x="105" y="2971"/>
                    </a:lnTo>
                    <a:lnTo>
                      <a:pt x="139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90" y="3566"/>
                    </a:lnTo>
                    <a:lnTo>
                      <a:pt x="450" y="3661"/>
                    </a:lnTo>
                    <a:lnTo>
                      <a:pt x="519" y="3748"/>
                    </a:lnTo>
                    <a:lnTo>
                      <a:pt x="597" y="3826"/>
                    </a:lnTo>
                    <a:lnTo>
                      <a:pt x="666" y="3912"/>
                    </a:lnTo>
                    <a:lnTo>
                      <a:pt x="752" y="3981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8"/>
                    </a:lnTo>
                    <a:lnTo>
                      <a:pt x="1098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400" y="4404"/>
                    </a:lnTo>
                    <a:lnTo>
                      <a:pt x="1504" y="4439"/>
                    </a:lnTo>
                    <a:lnTo>
                      <a:pt x="1607" y="4473"/>
                    </a:lnTo>
                    <a:lnTo>
                      <a:pt x="1719" y="4508"/>
                    </a:lnTo>
                    <a:lnTo>
                      <a:pt x="1832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68" y="4577"/>
                    </a:lnTo>
                    <a:lnTo>
                      <a:pt x="2410" y="4577"/>
                    </a:lnTo>
                    <a:lnTo>
                      <a:pt x="2523" y="4568"/>
                    </a:lnTo>
                    <a:lnTo>
                      <a:pt x="2643" y="4551"/>
                    </a:lnTo>
                    <a:lnTo>
                      <a:pt x="2756" y="4534"/>
                    </a:lnTo>
                    <a:lnTo>
                      <a:pt x="2859" y="4508"/>
                    </a:lnTo>
                    <a:lnTo>
                      <a:pt x="2972" y="4473"/>
                    </a:lnTo>
                    <a:lnTo>
                      <a:pt x="3075" y="4439"/>
                    </a:lnTo>
                    <a:lnTo>
                      <a:pt x="3179" y="4404"/>
                    </a:lnTo>
                    <a:lnTo>
                      <a:pt x="3282" y="4352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67" y="4188"/>
                    </a:lnTo>
                    <a:lnTo>
                      <a:pt x="3662" y="4128"/>
                    </a:lnTo>
                    <a:lnTo>
                      <a:pt x="3749" y="4059"/>
                    </a:lnTo>
                    <a:lnTo>
                      <a:pt x="3835" y="3981"/>
                    </a:lnTo>
                    <a:lnTo>
                      <a:pt x="3913" y="3912"/>
                    </a:lnTo>
                    <a:lnTo>
                      <a:pt x="3991" y="3826"/>
                    </a:lnTo>
                    <a:lnTo>
                      <a:pt x="4060" y="3748"/>
                    </a:lnTo>
                    <a:lnTo>
                      <a:pt x="4129" y="3661"/>
                    </a:lnTo>
                    <a:lnTo>
                      <a:pt x="4189" y="3566"/>
                    </a:lnTo>
                    <a:lnTo>
                      <a:pt x="4250" y="3480"/>
                    </a:lnTo>
                    <a:lnTo>
                      <a:pt x="4301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0" y="3074"/>
                    </a:lnTo>
                    <a:lnTo>
                      <a:pt x="4483" y="2971"/>
                    </a:lnTo>
                    <a:lnTo>
                      <a:pt x="4509" y="2858"/>
                    </a:lnTo>
                    <a:lnTo>
                      <a:pt x="4535" y="2755"/>
                    </a:lnTo>
                    <a:lnTo>
                      <a:pt x="4552" y="2634"/>
                    </a:lnTo>
                    <a:lnTo>
                      <a:pt x="4569" y="2522"/>
                    </a:lnTo>
                    <a:lnTo>
                      <a:pt x="4578" y="2409"/>
                    </a:lnTo>
                    <a:lnTo>
                      <a:pt x="4578" y="2288"/>
                    </a:lnTo>
                    <a:lnTo>
                      <a:pt x="4578" y="2168"/>
                    </a:lnTo>
                    <a:lnTo>
                      <a:pt x="4569" y="2055"/>
                    </a:lnTo>
                    <a:lnTo>
                      <a:pt x="4552" y="1943"/>
                    </a:lnTo>
                    <a:lnTo>
                      <a:pt x="4535" y="1831"/>
                    </a:lnTo>
                    <a:lnTo>
                      <a:pt x="4509" y="1718"/>
                    </a:lnTo>
                    <a:lnTo>
                      <a:pt x="4483" y="1606"/>
                    </a:lnTo>
                    <a:lnTo>
                      <a:pt x="4440" y="1503"/>
                    </a:lnTo>
                    <a:lnTo>
                      <a:pt x="4405" y="1399"/>
                    </a:lnTo>
                    <a:lnTo>
                      <a:pt x="4353" y="1295"/>
                    </a:lnTo>
                    <a:lnTo>
                      <a:pt x="4301" y="1200"/>
                    </a:lnTo>
                    <a:lnTo>
                      <a:pt x="4250" y="1097"/>
                    </a:lnTo>
                    <a:lnTo>
                      <a:pt x="4189" y="1010"/>
                    </a:lnTo>
                    <a:lnTo>
                      <a:pt x="4129" y="915"/>
                    </a:lnTo>
                    <a:lnTo>
                      <a:pt x="4060" y="829"/>
                    </a:lnTo>
                    <a:lnTo>
                      <a:pt x="3991" y="751"/>
                    </a:lnTo>
                    <a:lnTo>
                      <a:pt x="3913" y="665"/>
                    </a:lnTo>
                    <a:lnTo>
                      <a:pt x="3835" y="596"/>
                    </a:lnTo>
                    <a:lnTo>
                      <a:pt x="3749" y="518"/>
                    </a:lnTo>
                    <a:lnTo>
                      <a:pt x="3662" y="449"/>
                    </a:lnTo>
                    <a:lnTo>
                      <a:pt x="3567" y="389"/>
                    </a:lnTo>
                    <a:lnTo>
                      <a:pt x="3481" y="328"/>
                    </a:lnTo>
                    <a:lnTo>
                      <a:pt x="3386" y="276"/>
                    </a:lnTo>
                    <a:lnTo>
                      <a:pt x="3282" y="225"/>
                    </a:lnTo>
                    <a:lnTo>
                      <a:pt x="3179" y="173"/>
                    </a:lnTo>
                    <a:lnTo>
                      <a:pt x="3075" y="138"/>
                    </a:lnTo>
                    <a:lnTo>
                      <a:pt x="2972" y="104"/>
                    </a:lnTo>
                    <a:lnTo>
                      <a:pt x="2859" y="69"/>
                    </a:lnTo>
                    <a:lnTo>
                      <a:pt x="2756" y="43"/>
                    </a:lnTo>
                    <a:lnTo>
                      <a:pt x="2643" y="26"/>
                    </a:lnTo>
                    <a:lnTo>
                      <a:pt x="2523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8" name="Google Shape;74;p15">
                <a:extLst>
                  <a:ext uri="{FF2B5EF4-FFF2-40B4-BE49-F238E27FC236}">
                    <a16:creationId xmlns:a16="http://schemas.microsoft.com/office/drawing/2014/main" id="{C5621581-8770-4EF3-B1A5-47DE06CC255D}"/>
                  </a:ext>
                </a:extLst>
              </p:cNvPr>
              <p:cNvSpPr/>
              <p:nvPr/>
            </p:nvSpPr>
            <p:spPr>
              <a:xfrm>
                <a:off x="2329000" y="2284100"/>
                <a:ext cx="11465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7" extrusionOk="0">
                    <a:moveTo>
                      <a:pt x="2176" y="0"/>
                    </a:moveTo>
                    <a:lnTo>
                      <a:pt x="2055" y="9"/>
                    </a:lnTo>
                    <a:lnTo>
                      <a:pt x="1943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6" y="104"/>
                    </a:lnTo>
                    <a:lnTo>
                      <a:pt x="1503" y="138"/>
                    </a:lnTo>
                    <a:lnTo>
                      <a:pt x="1399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24" y="449"/>
                    </a:lnTo>
                    <a:lnTo>
                      <a:pt x="838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1"/>
                    </a:lnTo>
                    <a:lnTo>
                      <a:pt x="527" y="829"/>
                    </a:lnTo>
                    <a:lnTo>
                      <a:pt x="458" y="915"/>
                    </a:lnTo>
                    <a:lnTo>
                      <a:pt x="389" y="1010"/>
                    </a:lnTo>
                    <a:lnTo>
                      <a:pt x="328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8" y="1503"/>
                    </a:lnTo>
                    <a:lnTo>
                      <a:pt x="104" y="1606"/>
                    </a:lnTo>
                    <a:lnTo>
                      <a:pt x="69" y="1718"/>
                    </a:lnTo>
                    <a:lnTo>
                      <a:pt x="43" y="1831"/>
                    </a:lnTo>
                    <a:lnTo>
                      <a:pt x="26" y="1943"/>
                    </a:lnTo>
                    <a:lnTo>
                      <a:pt x="9" y="2055"/>
                    </a:lnTo>
                    <a:lnTo>
                      <a:pt x="0" y="2168"/>
                    </a:lnTo>
                    <a:lnTo>
                      <a:pt x="0" y="2288"/>
                    </a:lnTo>
                    <a:lnTo>
                      <a:pt x="0" y="2409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3" y="2755"/>
                    </a:lnTo>
                    <a:lnTo>
                      <a:pt x="69" y="2858"/>
                    </a:lnTo>
                    <a:lnTo>
                      <a:pt x="104" y="2971"/>
                    </a:lnTo>
                    <a:lnTo>
                      <a:pt x="138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8" y="3480"/>
                    </a:lnTo>
                    <a:lnTo>
                      <a:pt x="389" y="3566"/>
                    </a:lnTo>
                    <a:lnTo>
                      <a:pt x="458" y="3661"/>
                    </a:lnTo>
                    <a:lnTo>
                      <a:pt x="527" y="3748"/>
                    </a:lnTo>
                    <a:lnTo>
                      <a:pt x="596" y="3826"/>
                    </a:lnTo>
                    <a:lnTo>
                      <a:pt x="674" y="3912"/>
                    </a:lnTo>
                    <a:lnTo>
                      <a:pt x="752" y="3981"/>
                    </a:lnTo>
                    <a:lnTo>
                      <a:pt x="838" y="4059"/>
                    </a:lnTo>
                    <a:lnTo>
                      <a:pt x="924" y="4128"/>
                    </a:lnTo>
                    <a:lnTo>
                      <a:pt x="1011" y="4188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399" y="4404"/>
                    </a:lnTo>
                    <a:lnTo>
                      <a:pt x="1503" y="4439"/>
                    </a:lnTo>
                    <a:lnTo>
                      <a:pt x="1606" y="4473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3" y="4551"/>
                    </a:lnTo>
                    <a:lnTo>
                      <a:pt x="2055" y="4568"/>
                    </a:lnTo>
                    <a:lnTo>
                      <a:pt x="2176" y="4577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7" y="4508"/>
                    </a:lnTo>
                    <a:lnTo>
                      <a:pt x="2971" y="4473"/>
                    </a:lnTo>
                    <a:lnTo>
                      <a:pt x="3083" y="4439"/>
                    </a:lnTo>
                    <a:lnTo>
                      <a:pt x="3187" y="4404"/>
                    </a:lnTo>
                    <a:lnTo>
                      <a:pt x="3282" y="4352"/>
                    </a:lnTo>
                    <a:lnTo>
                      <a:pt x="3385" y="4301"/>
                    </a:lnTo>
                    <a:lnTo>
                      <a:pt x="3480" y="4249"/>
                    </a:lnTo>
                    <a:lnTo>
                      <a:pt x="3575" y="4188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4" y="3981"/>
                    </a:lnTo>
                    <a:lnTo>
                      <a:pt x="3912" y="3912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1"/>
                    </a:lnTo>
                    <a:lnTo>
                      <a:pt x="4188" y="3566"/>
                    </a:lnTo>
                    <a:lnTo>
                      <a:pt x="4249" y="3480"/>
                    </a:lnTo>
                    <a:lnTo>
                      <a:pt x="4309" y="3385"/>
                    </a:lnTo>
                    <a:lnTo>
                      <a:pt x="4361" y="3282"/>
                    </a:lnTo>
                    <a:lnTo>
                      <a:pt x="4404" y="3178"/>
                    </a:lnTo>
                    <a:lnTo>
                      <a:pt x="4448" y="3074"/>
                    </a:lnTo>
                    <a:lnTo>
                      <a:pt x="4482" y="2971"/>
                    </a:lnTo>
                    <a:lnTo>
                      <a:pt x="4508" y="2858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8" y="2522"/>
                    </a:lnTo>
                    <a:lnTo>
                      <a:pt x="4577" y="2409"/>
                    </a:lnTo>
                    <a:lnTo>
                      <a:pt x="4586" y="2288"/>
                    </a:lnTo>
                    <a:lnTo>
                      <a:pt x="4577" y="2168"/>
                    </a:lnTo>
                    <a:lnTo>
                      <a:pt x="4568" y="2055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8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4" y="1399"/>
                    </a:lnTo>
                    <a:lnTo>
                      <a:pt x="4361" y="1295"/>
                    </a:lnTo>
                    <a:lnTo>
                      <a:pt x="4309" y="1200"/>
                    </a:lnTo>
                    <a:lnTo>
                      <a:pt x="4249" y="1097"/>
                    </a:lnTo>
                    <a:lnTo>
                      <a:pt x="4188" y="1010"/>
                    </a:lnTo>
                    <a:lnTo>
                      <a:pt x="4128" y="915"/>
                    </a:lnTo>
                    <a:lnTo>
                      <a:pt x="4059" y="829"/>
                    </a:lnTo>
                    <a:lnTo>
                      <a:pt x="3990" y="751"/>
                    </a:lnTo>
                    <a:lnTo>
                      <a:pt x="3912" y="665"/>
                    </a:lnTo>
                    <a:lnTo>
                      <a:pt x="3834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5" y="389"/>
                    </a:lnTo>
                    <a:lnTo>
                      <a:pt x="3480" y="328"/>
                    </a:lnTo>
                    <a:lnTo>
                      <a:pt x="3385" y="276"/>
                    </a:lnTo>
                    <a:lnTo>
                      <a:pt x="3282" y="225"/>
                    </a:lnTo>
                    <a:lnTo>
                      <a:pt x="3187" y="173"/>
                    </a:lnTo>
                    <a:lnTo>
                      <a:pt x="3083" y="138"/>
                    </a:lnTo>
                    <a:lnTo>
                      <a:pt x="2971" y="104"/>
                    </a:lnTo>
                    <a:lnTo>
                      <a:pt x="2867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9" name="Google Shape;75;p15">
                <a:extLst>
                  <a:ext uri="{FF2B5EF4-FFF2-40B4-BE49-F238E27FC236}">
                    <a16:creationId xmlns:a16="http://schemas.microsoft.com/office/drawing/2014/main" id="{A41EC401-6AB3-4D29-812D-E896EA459EA1}"/>
                  </a:ext>
                </a:extLst>
              </p:cNvPr>
              <p:cNvSpPr/>
              <p:nvPr/>
            </p:nvSpPr>
            <p:spPr>
              <a:xfrm>
                <a:off x="2047700" y="2645475"/>
                <a:ext cx="1146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8" extrusionOk="0">
                    <a:moveTo>
                      <a:pt x="2176" y="1"/>
                    </a:moveTo>
                    <a:lnTo>
                      <a:pt x="2055" y="10"/>
                    </a:lnTo>
                    <a:lnTo>
                      <a:pt x="1943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15" y="105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304" y="225"/>
                    </a:lnTo>
                    <a:lnTo>
                      <a:pt x="1200" y="277"/>
                    </a:lnTo>
                    <a:lnTo>
                      <a:pt x="1105" y="329"/>
                    </a:lnTo>
                    <a:lnTo>
                      <a:pt x="1010" y="390"/>
                    </a:lnTo>
                    <a:lnTo>
                      <a:pt x="924" y="450"/>
                    </a:lnTo>
                    <a:lnTo>
                      <a:pt x="838" y="519"/>
                    </a:lnTo>
                    <a:lnTo>
                      <a:pt x="751" y="597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27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37" y="1098"/>
                    </a:lnTo>
                    <a:lnTo>
                      <a:pt x="276" y="1201"/>
                    </a:lnTo>
                    <a:lnTo>
                      <a:pt x="225" y="1296"/>
                    </a:lnTo>
                    <a:lnTo>
                      <a:pt x="181" y="1400"/>
                    </a:lnTo>
                    <a:lnTo>
                      <a:pt x="138" y="1503"/>
                    </a:lnTo>
                    <a:lnTo>
                      <a:pt x="104" y="1607"/>
                    </a:lnTo>
                    <a:lnTo>
                      <a:pt x="78" y="1719"/>
                    </a:lnTo>
                    <a:lnTo>
                      <a:pt x="52" y="1832"/>
                    </a:lnTo>
                    <a:lnTo>
                      <a:pt x="26" y="1944"/>
                    </a:lnTo>
                    <a:lnTo>
                      <a:pt x="17" y="2056"/>
                    </a:lnTo>
                    <a:lnTo>
                      <a:pt x="9" y="2168"/>
                    </a:lnTo>
                    <a:lnTo>
                      <a:pt x="0" y="2289"/>
                    </a:lnTo>
                    <a:lnTo>
                      <a:pt x="9" y="2410"/>
                    </a:lnTo>
                    <a:lnTo>
                      <a:pt x="17" y="2522"/>
                    </a:lnTo>
                    <a:lnTo>
                      <a:pt x="26" y="2635"/>
                    </a:lnTo>
                    <a:lnTo>
                      <a:pt x="52" y="2756"/>
                    </a:lnTo>
                    <a:lnTo>
                      <a:pt x="78" y="2859"/>
                    </a:lnTo>
                    <a:lnTo>
                      <a:pt x="104" y="2972"/>
                    </a:lnTo>
                    <a:lnTo>
                      <a:pt x="138" y="3075"/>
                    </a:lnTo>
                    <a:lnTo>
                      <a:pt x="181" y="3179"/>
                    </a:lnTo>
                    <a:lnTo>
                      <a:pt x="225" y="3282"/>
                    </a:lnTo>
                    <a:lnTo>
                      <a:pt x="276" y="3386"/>
                    </a:lnTo>
                    <a:lnTo>
                      <a:pt x="337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27" y="3749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1" y="3982"/>
                    </a:lnTo>
                    <a:lnTo>
                      <a:pt x="838" y="4060"/>
                    </a:lnTo>
                    <a:lnTo>
                      <a:pt x="924" y="4129"/>
                    </a:lnTo>
                    <a:lnTo>
                      <a:pt x="1010" y="4189"/>
                    </a:lnTo>
                    <a:lnTo>
                      <a:pt x="1105" y="4250"/>
                    </a:lnTo>
                    <a:lnTo>
                      <a:pt x="1200" y="4301"/>
                    </a:lnTo>
                    <a:lnTo>
                      <a:pt x="1304" y="4353"/>
                    </a:lnTo>
                    <a:lnTo>
                      <a:pt x="1399" y="4405"/>
                    </a:lnTo>
                    <a:lnTo>
                      <a:pt x="1503" y="4440"/>
                    </a:lnTo>
                    <a:lnTo>
                      <a:pt x="1615" y="4474"/>
                    </a:lnTo>
                    <a:lnTo>
                      <a:pt x="1719" y="4509"/>
                    </a:lnTo>
                    <a:lnTo>
                      <a:pt x="1831" y="4535"/>
                    </a:lnTo>
                    <a:lnTo>
                      <a:pt x="1943" y="4552"/>
                    </a:lnTo>
                    <a:lnTo>
                      <a:pt x="2055" y="4569"/>
                    </a:lnTo>
                    <a:lnTo>
                      <a:pt x="2176" y="4578"/>
                    </a:lnTo>
                    <a:lnTo>
                      <a:pt x="2409" y="4578"/>
                    </a:lnTo>
                    <a:lnTo>
                      <a:pt x="2530" y="4569"/>
                    </a:lnTo>
                    <a:lnTo>
                      <a:pt x="2643" y="4552"/>
                    </a:lnTo>
                    <a:lnTo>
                      <a:pt x="2755" y="4535"/>
                    </a:lnTo>
                    <a:lnTo>
                      <a:pt x="2867" y="4509"/>
                    </a:lnTo>
                    <a:lnTo>
                      <a:pt x="2971" y="4474"/>
                    </a:lnTo>
                    <a:lnTo>
                      <a:pt x="3083" y="4440"/>
                    </a:lnTo>
                    <a:lnTo>
                      <a:pt x="3187" y="4405"/>
                    </a:lnTo>
                    <a:lnTo>
                      <a:pt x="3290" y="4353"/>
                    </a:lnTo>
                    <a:lnTo>
                      <a:pt x="3385" y="4301"/>
                    </a:lnTo>
                    <a:lnTo>
                      <a:pt x="3480" y="4250"/>
                    </a:lnTo>
                    <a:lnTo>
                      <a:pt x="3575" y="4189"/>
                    </a:lnTo>
                    <a:lnTo>
                      <a:pt x="3662" y="4129"/>
                    </a:lnTo>
                    <a:lnTo>
                      <a:pt x="3748" y="4060"/>
                    </a:lnTo>
                    <a:lnTo>
                      <a:pt x="3834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9"/>
                    </a:lnTo>
                    <a:lnTo>
                      <a:pt x="4128" y="3662"/>
                    </a:lnTo>
                    <a:lnTo>
                      <a:pt x="4197" y="3567"/>
                    </a:lnTo>
                    <a:lnTo>
                      <a:pt x="4257" y="3481"/>
                    </a:lnTo>
                    <a:lnTo>
                      <a:pt x="4309" y="3386"/>
                    </a:lnTo>
                    <a:lnTo>
                      <a:pt x="4361" y="3282"/>
                    </a:lnTo>
                    <a:lnTo>
                      <a:pt x="4404" y="3179"/>
                    </a:lnTo>
                    <a:lnTo>
                      <a:pt x="4447" y="3075"/>
                    </a:lnTo>
                    <a:lnTo>
                      <a:pt x="4482" y="2972"/>
                    </a:lnTo>
                    <a:lnTo>
                      <a:pt x="4517" y="2859"/>
                    </a:lnTo>
                    <a:lnTo>
                      <a:pt x="4542" y="2756"/>
                    </a:lnTo>
                    <a:lnTo>
                      <a:pt x="4560" y="2635"/>
                    </a:lnTo>
                    <a:lnTo>
                      <a:pt x="4577" y="2522"/>
                    </a:lnTo>
                    <a:lnTo>
                      <a:pt x="4586" y="2410"/>
                    </a:lnTo>
                    <a:lnTo>
                      <a:pt x="4586" y="2289"/>
                    </a:lnTo>
                    <a:lnTo>
                      <a:pt x="4586" y="2168"/>
                    </a:lnTo>
                    <a:lnTo>
                      <a:pt x="4577" y="2056"/>
                    </a:lnTo>
                    <a:lnTo>
                      <a:pt x="4560" y="1944"/>
                    </a:lnTo>
                    <a:lnTo>
                      <a:pt x="4542" y="1832"/>
                    </a:lnTo>
                    <a:lnTo>
                      <a:pt x="4517" y="1719"/>
                    </a:lnTo>
                    <a:lnTo>
                      <a:pt x="4482" y="1607"/>
                    </a:lnTo>
                    <a:lnTo>
                      <a:pt x="4447" y="1503"/>
                    </a:lnTo>
                    <a:lnTo>
                      <a:pt x="4404" y="1400"/>
                    </a:lnTo>
                    <a:lnTo>
                      <a:pt x="4361" y="1296"/>
                    </a:lnTo>
                    <a:lnTo>
                      <a:pt x="4309" y="1201"/>
                    </a:lnTo>
                    <a:lnTo>
                      <a:pt x="4257" y="1098"/>
                    </a:lnTo>
                    <a:lnTo>
                      <a:pt x="4197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4" y="597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5" y="390"/>
                    </a:lnTo>
                    <a:lnTo>
                      <a:pt x="3480" y="329"/>
                    </a:lnTo>
                    <a:lnTo>
                      <a:pt x="3385" y="277"/>
                    </a:lnTo>
                    <a:lnTo>
                      <a:pt x="3290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5"/>
                    </a:lnTo>
                    <a:lnTo>
                      <a:pt x="2867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30" y="10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0" name="Google Shape;76;p15">
                <a:extLst>
                  <a:ext uri="{FF2B5EF4-FFF2-40B4-BE49-F238E27FC236}">
                    <a16:creationId xmlns:a16="http://schemas.microsoft.com/office/drawing/2014/main" id="{2A65453C-FEE5-425F-B975-9EE635187265}"/>
                  </a:ext>
                </a:extLst>
              </p:cNvPr>
              <p:cNvSpPr/>
              <p:nvPr/>
            </p:nvSpPr>
            <p:spPr>
              <a:xfrm>
                <a:off x="1820575" y="2411675"/>
                <a:ext cx="1146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8" extrusionOk="0">
                    <a:moveTo>
                      <a:pt x="2177" y="1"/>
                    </a:moveTo>
                    <a:lnTo>
                      <a:pt x="2056" y="9"/>
                    </a:lnTo>
                    <a:lnTo>
                      <a:pt x="1944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07" y="104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9"/>
                    </a:lnTo>
                    <a:lnTo>
                      <a:pt x="1011" y="389"/>
                    </a:lnTo>
                    <a:lnTo>
                      <a:pt x="916" y="450"/>
                    </a:lnTo>
                    <a:lnTo>
                      <a:pt x="830" y="519"/>
                    </a:lnTo>
                    <a:lnTo>
                      <a:pt x="752" y="596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19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097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400"/>
                    </a:lnTo>
                    <a:lnTo>
                      <a:pt x="139" y="1503"/>
                    </a:lnTo>
                    <a:lnTo>
                      <a:pt x="104" y="1607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4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6"/>
                    </a:lnTo>
                    <a:lnTo>
                      <a:pt x="329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2" y="3982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399" y="4405"/>
                    </a:lnTo>
                    <a:lnTo>
                      <a:pt x="1503" y="4439"/>
                    </a:lnTo>
                    <a:lnTo>
                      <a:pt x="1607" y="4474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2"/>
                    </a:lnTo>
                    <a:lnTo>
                      <a:pt x="2056" y="4569"/>
                    </a:lnTo>
                    <a:lnTo>
                      <a:pt x="2177" y="4577"/>
                    </a:lnTo>
                    <a:lnTo>
                      <a:pt x="2410" y="4577"/>
                    </a:lnTo>
                    <a:lnTo>
                      <a:pt x="2522" y="4569"/>
                    </a:lnTo>
                    <a:lnTo>
                      <a:pt x="2643" y="4552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74"/>
                    </a:lnTo>
                    <a:lnTo>
                      <a:pt x="3083" y="4439"/>
                    </a:lnTo>
                    <a:lnTo>
                      <a:pt x="3187" y="4405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1"/>
                    </a:lnTo>
                    <a:lnTo>
                      <a:pt x="4310" y="3386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4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7"/>
                    </a:lnTo>
                    <a:lnTo>
                      <a:pt x="4448" y="1503"/>
                    </a:lnTo>
                    <a:lnTo>
                      <a:pt x="4405" y="1400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097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5" y="596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6" y="389"/>
                    </a:lnTo>
                    <a:lnTo>
                      <a:pt x="3481" y="329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4"/>
                    </a:lnTo>
                    <a:lnTo>
                      <a:pt x="2868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22" y="9"/>
                    </a:lnTo>
                    <a:lnTo>
                      <a:pt x="24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1" name="Google Shape;77;p15">
                <a:extLst>
                  <a:ext uri="{FF2B5EF4-FFF2-40B4-BE49-F238E27FC236}">
                    <a16:creationId xmlns:a16="http://schemas.microsoft.com/office/drawing/2014/main" id="{D84D6B64-4EDB-4001-A24E-2CF3E1DCCAF4}"/>
                  </a:ext>
                </a:extLst>
              </p:cNvPr>
              <p:cNvSpPr/>
              <p:nvPr/>
            </p:nvSpPr>
            <p:spPr>
              <a:xfrm>
                <a:off x="1705300" y="2196425"/>
                <a:ext cx="1298150" cy="775300"/>
              </a:xfrm>
              <a:custGeom>
                <a:avLst/>
                <a:gdLst/>
                <a:ahLst/>
                <a:cxnLst/>
                <a:rect l="l" t="t" r="r" b="b"/>
                <a:pathLst>
                  <a:path w="51926" h="31012" extrusionOk="0">
                    <a:moveTo>
                      <a:pt x="207" y="1"/>
                    </a:moveTo>
                    <a:lnTo>
                      <a:pt x="164" y="10"/>
                    </a:lnTo>
                    <a:lnTo>
                      <a:pt x="121" y="18"/>
                    </a:lnTo>
                    <a:lnTo>
                      <a:pt x="87" y="36"/>
                    </a:lnTo>
                    <a:lnTo>
                      <a:pt x="61" y="61"/>
                    </a:lnTo>
                    <a:lnTo>
                      <a:pt x="35" y="96"/>
                    </a:lnTo>
                    <a:lnTo>
                      <a:pt x="17" y="131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31011"/>
                    </a:lnTo>
                    <a:lnTo>
                      <a:pt x="51762" y="31011"/>
                    </a:lnTo>
                    <a:lnTo>
                      <a:pt x="51796" y="31003"/>
                    </a:lnTo>
                    <a:lnTo>
                      <a:pt x="51831" y="30977"/>
                    </a:lnTo>
                    <a:lnTo>
                      <a:pt x="51865" y="30951"/>
                    </a:lnTo>
                    <a:lnTo>
                      <a:pt x="51891" y="30925"/>
                    </a:lnTo>
                    <a:lnTo>
                      <a:pt x="51908" y="30890"/>
                    </a:lnTo>
                    <a:lnTo>
                      <a:pt x="51917" y="30847"/>
                    </a:lnTo>
                    <a:lnTo>
                      <a:pt x="51926" y="30813"/>
                    </a:lnTo>
                    <a:lnTo>
                      <a:pt x="51917" y="30769"/>
                    </a:lnTo>
                    <a:lnTo>
                      <a:pt x="51908" y="30726"/>
                    </a:lnTo>
                    <a:lnTo>
                      <a:pt x="51891" y="30692"/>
                    </a:lnTo>
                    <a:lnTo>
                      <a:pt x="51865" y="30666"/>
                    </a:lnTo>
                    <a:lnTo>
                      <a:pt x="51831" y="30640"/>
                    </a:lnTo>
                    <a:lnTo>
                      <a:pt x="51796" y="30623"/>
                    </a:lnTo>
                    <a:lnTo>
                      <a:pt x="51762" y="30605"/>
                    </a:lnTo>
                    <a:lnTo>
                      <a:pt x="406" y="30605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31"/>
                    </a:lnTo>
                    <a:lnTo>
                      <a:pt x="371" y="96"/>
                    </a:lnTo>
                    <a:lnTo>
                      <a:pt x="346" y="61"/>
                    </a:lnTo>
                    <a:lnTo>
                      <a:pt x="320" y="36"/>
                    </a:lnTo>
                    <a:lnTo>
                      <a:pt x="285" y="18"/>
                    </a:lnTo>
                    <a:lnTo>
                      <a:pt x="242" y="1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2" name="Google Shape;78;p15">
                <a:extLst>
                  <a:ext uri="{FF2B5EF4-FFF2-40B4-BE49-F238E27FC236}">
                    <a16:creationId xmlns:a16="http://schemas.microsoft.com/office/drawing/2014/main" id="{CD6A0849-66A1-4337-B74F-C5DBF3644369}"/>
                  </a:ext>
                </a:extLst>
              </p:cNvPr>
              <p:cNvSpPr/>
              <p:nvPr/>
            </p:nvSpPr>
            <p:spPr>
              <a:xfrm>
                <a:off x="1969550" y="4151750"/>
                <a:ext cx="884500" cy="884500"/>
              </a:xfrm>
              <a:custGeom>
                <a:avLst/>
                <a:gdLst/>
                <a:ahLst/>
                <a:cxnLst/>
                <a:rect l="l" t="t" r="r" b="b"/>
                <a:pathLst>
                  <a:path w="35380" h="35380" extrusionOk="0">
                    <a:moveTo>
                      <a:pt x="17694" y="0"/>
                    </a:moveTo>
                    <a:lnTo>
                      <a:pt x="17237" y="9"/>
                    </a:lnTo>
                    <a:lnTo>
                      <a:pt x="16779" y="26"/>
                    </a:lnTo>
                    <a:lnTo>
                      <a:pt x="16330" y="52"/>
                    </a:lnTo>
                    <a:lnTo>
                      <a:pt x="15881" y="86"/>
                    </a:lnTo>
                    <a:lnTo>
                      <a:pt x="15440" y="138"/>
                    </a:lnTo>
                    <a:lnTo>
                      <a:pt x="15000" y="199"/>
                    </a:lnTo>
                    <a:lnTo>
                      <a:pt x="14560" y="276"/>
                    </a:lnTo>
                    <a:lnTo>
                      <a:pt x="14128" y="354"/>
                    </a:lnTo>
                    <a:lnTo>
                      <a:pt x="13696" y="449"/>
                    </a:lnTo>
                    <a:lnTo>
                      <a:pt x="13273" y="553"/>
                    </a:lnTo>
                    <a:lnTo>
                      <a:pt x="12850" y="674"/>
                    </a:lnTo>
                    <a:lnTo>
                      <a:pt x="12427" y="795"/>
                    </a:lnTo>
                    <a:lnTo>
                      <a:pt x="12021" y="924"/>
                    </a:lnTo>
                    <a:lnTo>
                      <a:pt x="11606" y="1071"/>
                    </a:lnTo>
                    <a:lnTo>
                      <a:pt x="11200" y="1226"/>
                    </a:lnTo>
                    <a:lnTo>
                      <a:pt x="10803" y="1390"/>
                    </a:lnTo>
                    <a:lnTo>
                      <a:pt x="10415" y="1563"/>
                    </a:lnTo>
                    <a:lnTo>
                      <a:pt x="10017" y="1744"/>
                    </a:lnTo>
                    <a:lnTo>
                      <a:pt x="9637" y="1934"/>
                    </a:lnTo>
                    <a:lnTo>
                      <a:pt x="9257" y="2133"/>
                    </a:lnTo>
                    <a:lnTo>
                      <a:pt x="8886" y="2340"/>
                    </a:lnTo>
                    <a:lnTo>
                      <a:pt x="8515" y="2556"/>
                    </a:lnTo>
                    <a:lnTo>
                      <a:pt x="8152" y="2789"/>
                    </a:lnTo>
                    <a:lnTo>
                      <a:pt x="7798" y="3023"/>
                    </a:lnTo>
                    <a:lnTo>
                      <a:pt x="7453" y="3264"/>
                    </a:lnTo>
                    <a:lnTo>
                      <a:pt x="7107" y="3515"/>
                    </a:lnTo>
                    <a:lnTo>
                      <a:pt x="6770" y="3774"/>
                    </a:lnTo>
                    <a:lnTo>
                      <a:pt x="6434" y="4041"/>
                    </a:lnTo>
                    <a:lnTo>
                      <a:pt x="6114" y="4309"/>
                    </a:lnTo>
                    <a:lnTo>
                      <a:pt x="5795" y="4594"/>
                    </a:lnTo>
                    <a:lnTo>
                      <a:pt x="5484" y="4888"/>
                    </a:lnTo>
                    <a:lnTo>
                      <a:pt x="5181" y="5181"/>
                    </a:lnTo>
                    <a:lnTo>
                      <a:pt x="4888" y="5484"/>
                    </a:lnTo>
                    <a:lnTo>
                      <a:pt x="4594" y="5795"/>
                    </a:lnTo>
                    <a:lnTo>
                      <a:pt x="4318" y="6114"/>
                    </a:lnTo>
                    <a:lnTo>
                      <a:pt x="4041" y="6434"/>
                    </a:lnTo>
                    <a:lnTo>
                      <a:pt x="3774" y="6770"/>
                    </a:lnTo>
                    <a:lnTo>
                      <a:pt x="3515" y="7107"/>
                    </a:lnTo>
                    <a:lnTo>
                      <a:pt x="3264" y="7453"/>
                    </a:lnTo>
                    <a:lnTo>
                      <a:pt x="3022" y="7798"/>
                    </a:lnTo>
                    <a:lnTo>
                      <a:pt x="2789" y="8152"/>
                    </a:lnTo>
                    <a:lnTo>
                      <a:pt x="2565" y="8515"/>
                    </a:lnTo>
                    <a:lnTo>
                      <a:pt x="2340" y="8886"/>
                    </a:lnTo>
                    <a:lnTo>
                      <a:pt x="2133" y="9257"/>
                    </a:lnTo>
                    <a:lnTo>
                      <a:pt x="1934" y="9637"/>
                    </a:lnTo>
                    <a:lnTo>
                      <a:pt x="1744" y="10017"/>
                    </a:lnTo>
                    <a:lnTo>
                      <a:pt x="1563" y="10406"/>
                    </a:lnTo>
                    <a:lnTo>
                      <a:pt x="1390" y="10803"/>
                    </a:lnTo>
                    <a:lnTo>
                      <a:pt x="1226" y="11200"/>
                    </a:lnTo>
                    <a:lnTo>
                      <a:pt x="1071" y="11606"/>
                    </a:lnTo>
                    <a:lnTo>
                      <a:pt x="933" y="12012"/>
                    </a:lnTo>
                    <a:lnTo>
                      <a:pt x="795" y="12427"/>
                    </a:lnTo>
                    <a:lnTo>
                      <a:pt x="674" y="12850"/>
                    </a:lnTo>
                    <a:lnTo>
                      <a:pt x="553" y="13273"/>
                    </a:lnTo>
                    <a:lnTo>
                      <a:pt x="449" y="13696"/>
                    </a:lnTo>
                    <a:lnTo>
                      <a:pt x="363" y="14128"/>
                    </a:lnTo>
                    <a:lnTo>
                      <a:pt x="276" y="14560"/>
                    </a:lnTo>
                    <a:lnTo>
                      <a:pt x="207" y="15000"/>
                    </a:lnTo>
                    <a:lnTo>
                      <a:pt x="138" y="15440"/>
                    </a:lnTo>
                    <a:lnTo>
                      <a:pt x="95" y="15881"/>
                    </a:lnTo>
                    <a:lnTo>
                      <a:pt x="52" y="16330"/>
                    </a:lnTo>
                    <a:lnTo>
                      <a:pt x="26" y="16779"/>
                    </a:lnTo>
                    <a:lnTo>
                      <a:pt x="9" y="17237"/>
                    </a:lnTo>
                    <a:lnTo>
                      <a:pt x="0" y="17686"/>
                    </a:lnTo>
                    <a:lnTo>
                      <a:pt x="9" y="18143"/>
                    </a:lnTo>
                    <a:lnTo>
                      <a:pt x="26" y="18601"/>
                    </a:lnTo>
                    <a:lnTo>
                      <a:pt x="52" y="19050"/>
                    </a:lnTo>
                    <a:lnTo>
                      <a:pt x="95" y="19499"/>
                    </a:lnTo>
                    <a:lnTo>
                      <a:pt x="138" y="19940"/>
                    </a:lnTo>
                    <a:lnTo>
                      <a:pt x="207" y="20380"/>
                    </a:lnTo>
                    <a:lnTo>
                      <a:pt x="276" y="20820"/>
                    </a:lnTo>
                    <a:lnTo>
                      <a:pt x="363" y="21252"/>
                    </a:lnTo>
                    <a:lnTo>
                      <a:pt x="449" y="21684"/>
                    </a:lnTo>
                    <a:lnTo>
                      <a:pt x="553" y="22107"/>
                    </a:lnTo>
                    <a:lnTo>
                      <a:pt x="674" y="22530"/>
                    </a:lnTo>
                    <a:lnTo>
                      <a:pt x="795" y="22953"/>
                    </a:lnTo>
                    <a:lnTo>
                      <a:pt x="933" y="23368"/>
                    </a:lnTo>
                    <a:lnTo>
                      <a:pt x="1071" y="23774"/>
                    </a:lnTo>
                    <a:lnTo>
                      <a:pt x="1226" y="24180"/>
                    </a:lnTo>
                    <a:lnTo>
                      <a:pt x="1390" y="24577"/>
                    </a:lnTo>
                    <a:lnTo>
                      <a:pt x="1563" y="24974"/>
                    </a:lnTo>
                    <a:lnTo>
                      <a:pt x="1744" y="25363"/>
                    </a:lnTo>
                    <a:lnTo>
                      <a:pt x="1934" y="25743"/>
                    </a:lnTo>
                    <a:lnTo>
                      <a:pt x="2133" y="26123"/>
                    </a:lnTo>
                    <a:lnTo>
                      <a:pt x="2340" y="26494"/>
                    </a:lnTo>
                    <a:lnTo>
                      <a:pt x="2565" y="26865"/>
                    </a:lnTo>
                    <a:lnTo>
                      <a:pt x="2789" y="27228"/>
                    </a:lnTo>
                    <a:lnTo>
                      <a:pt x="3022" y="27582"/>
                    </a:lnTo>
                    <a:lnTo>
                      <a:pt x="3264" y="27927"/>
                    </a:lnTo>
                    <a:lnTo>
                      <a:pt x="3515" y="28273"/>
                    </a:lnTo>
                    <a:lnTo>
                      <a:pt x="3774" y="28610"/>
                    </a:lnTo>
                    <a:lnTo>
                      <a:pt x="4041" y="28946"/>
                    </a:lnTo>
                    <a:lnTo>
                      <a:pt x="4318" y="29266"/>
                    </a:lnTo>
                    <a:lnTo>
                      <a:pt x="4594" y="29585"/>
                    </a:lnTo>
                    <a:lnTo>
                      <a:pt x="4888" y="29896"/>
                    </a:lnTo>
                    <a:lnTo>
                      <a:pt x="5181" y="30199"/>
                    </a:lnTo>
                    <a:lnTo>
                      <a:pt x="5484" y="30492"/>
                    </a:lnTo>
                    <a:lnTo>
                      <a:pt x="5795" y="30786"/>
                    </a:lnTo>
                    <a:lnTo>
                      <a:pt x="6114" y="31071"/>
                    </a:lnTo>
                    <a:lnTo>
                      <a:pt x="6434" y="31338"/>
                    </a:lnTo>
                    <a:lnTo>
                      <a:pt x="6770" y="31606"/>
                    </a:lnTo>
                    <a:lnTo>
                      <a:pt x="7107" y="31865"/>
                    </a:lnTo>
                    <a:lnTo>
                      <a:pt x="7453" y="32116"/>
                    </a:lnTo>
                    <a:lnTo>
                      <a:pt x="7798" y="32357"/>
                    </a:lnTo>
                    <a:lnTo>
                      <a:pt x="8152" y="32591"/>
                    </a:lnTo>
                    <a:lnTo>
                      <a:pt x="8515" y="32824"/>
                    </a:lnTo>
                    <a:lnTo>
                      <a:pt x="8886" y="33040"/>
                    </a:lnTo>
                    <a:lnTo>
                      <a:pt x="9257" y="33247"/>
                    </a:lnTo>
                    <a:lnTo>
                      <a:pt x="9637" y="33446"/>
                    </a:lnTo>
                    <a:lnTo>
                      <a:pt x="10017" y="33635"/>
                    </a:lnTo>
                    <a:lnTo>
                      <a:pt x="10415" y="33817"/>
                    </a:lnTo>
                    <a:lnTo>
                      <a:pt x="10803" y="33990"/>
                    </a:lnTo>
                    <a:lnTo>
                      <a:pt x="11200" y="34154"/>
                    </a:lnTo>
                    <a:lnTo>
                      <a:pt x="11606" y="34309"/>
                    </a:lnTo>
                    <a:lnTo>
                      <a:pt x="12021" y="34447"/>
                    </a:lnTo>
                    <a:lnTo>
                      <a:pt x="12427" y="34585"/>
                    </a:lnTo>
                    <a:lnTo>
                      <a:pt x="12850" y="34706"/>
                    </a:lnTo>
                    <a:lnTo>
                      <a:pt x="13273" y="34827"/>
                    </a:lnTo>
                    <a:lnTo>
                      <a:pt x="13696" y="34931"/>
                    </a:lnTo>
                    <a:lnTo>
                      <a:pt x="14128" y="35026"/>
                    </a:lnTo>
                    <a:lnTo>
                      <a:pt x="14560" y="35104"/>
                    </a:lnTo>
                    <a:lnTo>
                      <a:pt x="15000" y="35181"/>
                    </a:lnTo>
                    <a:lnTo>
                      <a:pt x="15440" y="35242"/>
                    </a:lnTo>
                    <a:lnTo>
                      <a:pt x="15881" y="35294"/>
                    </a:lnTo>
                    <a:lnTo>
                      <a:pt x="16330" y="35328"/>
                    </a:lnTo>
                    <a:lnTo>
                      <a:pt x="16779" y="35354"/>
                    </a:lnTo>
                    <a:lnTo>
                      <a:pt x="17237" y="35371"/>
                    </a:lnTo>
                    <a:lnTo>
                      <a:pt x="17694" y="35380"/>
                    </a:lnTo>
                    <a:lnTo>
                      <a:pt x="18143" y="35371"/>
                    </a:lnTo>
                    <a:lnTo>
                      <a:pt x="18601" y="35354"/>
                    </a:lnTo>
                    <a:lnTo>
                      <a:pt x="19050" y="35328"/>
                    </a:lnTo>
                    <a:lnTo>
                      <a:pt x="19499" y="35294"/>
                    </a:lnTo>
                    <a:lnTo>
                      <a:pt x="19948" y="35242"/>
                    </a:lnTo>
                    <a:lnTo>
                      <a:pt x="20389" y="35181"/>
                    </a:lnTo>
                    <a:lnTo>
                      <a:pt x="20820" y="35104"/>
                    </a:lnTo>
                    <a:lnTo>
                      <a:pt x="21252" y="35026"/>
                    </a:lnTo>
                    <a:lnTo>
                      <a:pt x="21684" y="34931"/>
                    </a:lnTo>
                    <a:lnTo>
                      <a:pt x="22116" y="34827"/>
                    </a:lnTo>
                    <a:lnTo>
                      <a:pt x="22530" y="34706"/>
                    </a:lnTo>
                    <a:lnTo>
                      <a:pt x="22953" y="34585"/>
                    </a:lnTo>
                    <a:lnTo>
                      <a:pt x="23368" y="34447"/>
                    </a:lnTo>
                    <a:lnTo>
                      <a:pt x="23774" y="34309"/>
                    </a:lnTo>
                    <a:lnTo>
                      <a:pt x="24180" y="34154"/>
                    </a:lnTo>
                    <a:lnTo>
                      <a:pt x="24577" y="33990"/>
                    </a:lnTo>
                    <a:lnTo>
                      <a:pt x="24974" y="33817"/>
                    </a:lnTo>
                    <a:lnTo>
                      <a:pt x="25363" y="33635"/>
                    </a:lnTo>
                    <a:lnTo>
                      <a:pt x="25743" y="33446"/>
                    </a:lnTo>
                    <a:lnTo>
                      <a:pt x="26123" y="33247"/>
                    </a:lnTo>
                    <a:lnTo>
                      <a:pt x="26494" y="33040"/>
                    </a:lnTo>
                    <a:lnTo>
                      <a:pt x="26865" y="32824"/>
                    </a:lnTo>
                    <a:lnTo>
                      <a:pt x="27228" y="32591"/>
                    </a:lnTo>
                    <a:lnTo>
                      <a:pt x="27582" y="32357"/>
                    </a:lnTo>
                    <a:lnTo>
                      <a:pt x="27936" y="32116"/>
                    </a:lnTo>
                    <a:lnTo>
                      <a:pt x="28273" y="31865"/>
                    </a:lnTo>
                    <a:lnTo>
                      <a:pt x="28610" y="31606"/>
                    </a:lnTo>
                    <a:lnTo>
                      <a:pt x="28946" y="31338"/>
                    </a:lnTo>
                    <a:lnTo>
                      <a:pt x="29266" y="31071"/>
                    </a:lnTo>
                    <a:lnTo>
                      <a:pt x="29585" y="30786"/>
                    </a:lnTo>
                    <a:lnTo>
                      <a:pt x="29896" y="30492"/>
                    </a:lnTo>
                    <a:lnTo>
                      <a:pt x="30199" y="30199"/>
                    </a:lnTo>
                    <a:lnTo>
                      <a:pt x="30501" y="29896"/>
                    </a:lnTo>
                    <a:lnTo>
                      <a:pt x="30786" y="29585"/>
                    </a:lnTo>
                    <a:lnTo>
                      <a:pt x="31071" y="29266"/>
                    </a:lnTo>
                    <a:lnTo>
                      <a:pt x="31338" y="28946"/>
                    </a:lnTo>
                    <a:lnTo>
                      <a:pt x="31606" y="28610"/>
                    </a:lnTo>
                    <a:lnTo>
                      <a:pt x="31865" y="28273"/>
                    </a:lnTo>
                    <a:lnTo>
                      <a:pt x="32116" y="27927"/>
                    </a:lnTo>
                    <a:lnTo>
                      <a:pt x="32357" y="27582"/>
                    </a:lnTo>
                    <a:lnTo>
                      <a:pt x="32599" y="27228"/>
                    </a:lnTo>
                    <a:lnTo>
                      <a:pt x="32824" y="26865"/>
                    </a:lnTo>
                    <a:lnTo>
                      <a:pt x="33040" y="26494"/>
                    </a:lnTo>
                    <a:lnTo>
                      <a:pt x="33247" y="26123"/>
                    </a:lnTo>
                    <a:lnTo>
                      <a:pt x="33445" y="25743"/>
                    </a:lnTo>
                    <a:lnTo>
                      <a:pt x="33635" y="25363"/>
                    </a:lnTo>
                    <a:lnTo>
                      <a:pt x="33817" y="24974"/>
                    </a:lnTo>
                    <a:lnTo>
                      <a:pt x="33990" y="24577"/>
                    </a:lnTo>
                    <a:lnTo>
                      <a:pt x="34154" y="24180"/>
                    </a:lnTo>
                    <a:lnTo>
                      <a:pt x="34309" y="23774"/>
                    </a:lnTo>
                    <a:lnTo>
                      <a:pt x="34456" y="23368"/>
                    </a:lnTo>
                    <a:lnTo>
                      <a:pt x="34585" y="22953"/>
                    </a:lnTo>
                    <a:lnTo>
                      <a:pt x="34715" y="22530"/>
                    </a:lnTo>
                    <a:lnTo>
                      <a:pt x="34827" y="22107"/>
                    </a:lnTo>
                    <a:lnTo>
                      <a:pt x="34931" y="21684"/>
                    </a:lnTo>
                    <a:lnTo>
                      <a:pt x="35026" y="21252"/>
                    </a:lnTo>
                    <a:lnTo>
                      <a:pt x="35104" y="20820"/>
                    </a:lnTo>
                    <a:lnTo>
                      <a:pt x="35181" y="20380"/>
                    </a:lnTo>
                    <a:lnTo>
                      <a:pt x="35242" y="19940"/>
                    </a:lnTo>
                    <a:lnTo>
                      <a:pt x="35293" y="19499"/>
                    </a:lnTo>
                    <a:lnTo>
                      <a:pt x="35328" y="19050"/>
                    </a:lnTo>
                    <a:lnTo>
                      <a:pt x="35363" y="18601"/>
                    </a:lnTo>
                    <a:lnTo>
                      <a:pt x="35380" y="18143"/>
                    </a:lnTo>
                    <a:lnTo>
                      <a:pt x="35380" y="17686"/>
                    </a:lnTo>
                    <a:lnTo>
                      <a:pt x="35380" y="17237"/>
                    </a:lnTo>
                    <a:lnTo>
                      <a:pt x="35363" y="16779"/>
                    </a:lnTo>
                    <a:lnTo>
                      <a:pt x="35328" y="16330"/>
                    </a:lnTo>
                    <a:lnTo>
                      <a:pt x="35293" y="15881"/>
                    </a:lnTo>
                    <a:lnTo>
                      <a:pt x="35242" y="15440"/>
                    </a:lnTo>
                    <a:lnTo>
                      <a:pt x="35181" y="15000"/>
                    </a:lnTo>
                    <a:lnTo>
                      <a:pt x="35104" y="14560"/>
                    </a:lnTo>
                    <a:lnTo>
                      <a:pt x="35026" y="14128"/>
                    </a:lnTo>
                    <a:lnTo>
                      <a:pt x="34931" y="13696"/>
                    </a:lnTo>
                    <a:lnTo>
                      <a:pt x="34827" y="13273"/>
                    </a:lnTo>
                    <a:lnTo>
                      <a:pt x="34715" y="12850"/>
                    </a:lnTo>
                    <a:lnTo>
                      <a:pt x="34585" y="12427"/>
                    </a:lnTo>
                    <a:lnTo>
                      <a:pt x="34456" y="12012"/>
                    </a:lnTo>
                    <a:lnTo>
                      <a:pt x="34309" y="11606"/>
                    </a:lnTo>
                    <a:lnTo>
                      <a:pt x="34154" y="11200"/>
                    </a:lnTo>
                    <a:lnTo>
                      <a:pt x="33990" y="10803"/>
                    </a:lnTo>
                    <a:lnTo>
                      <a:pt x="33817" y="10406"/>
                    </a:lnTo>
                    <a:lnTo>
                      <a:pt x="33635" y="10017"/>
                    </a:lnTo>
                    <a:lnTo>
                      <a:pt x="33445" y="9637"/>
                    </a:lnTo>
                    <a:lnTo>
                      <a:pt x="33247" y="9257"/>
                    </a:lnTo>
                    <a:lnTo>
                      <a:pt x="33040" y="8886"/>
                    </a:lnTo>
                    <a:lnTo>
                      <a:pt x="32824" y="8515"/>
                    </a:lnTo>
                    <a:lnTo>
                      <a:pt x="32599" y="8152"/>
                    </a:lnTo>
                    <a:lnTo>
                      <a:pt x="32357" y="7798"/>
                    </a:lnTo>
                    <a:lnTo>
                      <a:pt x="32116" y="7453"/>
                    </a:lnTo>
                    <a:lnTo>
                      <a:pt x="31865" y="7107"/>
                    </a:lnTo>
                    <a:lnTo>
                      <a:pt x="31606" y="6770"/>
                    </a:lnTo>
                    <a:lnTo>
                      <a:pt x="31338" y="6434"/>
                    </a:lnTo>
                    <a:lnTo>
                      <a:pt x="31071" y="6114"/>
                    </a:lnTo>
                    <a:lnTo>
                      <a:pt x="30786" y="5795"/>
                    </a:lnTo>
                    <a:lnTo>
                      <a:pt x="30501" y="5484"/>
                    </a:lnTo>
                    <a:lnTo>
                      <a:pt x="30199" y="5181"/>
                    </a:lnTo>
                    <a:lnTo>
                      <a:pt x="29896" y="4888"/>
                    </a:lnTo>
                    <a:lnTo>
                      <a:pt x="29585" y="4594"/>
                    </a:lnTo>
                    <a:lnTo>
                      <a:pt x="29266" y="4309"/>
                    </a:lnTo>
                    <a:lnTo>
                      <a:pt x="28946" y="4041"/>
                    </a:lnTo>
                    <a:lnTo>
                      <a:pt x="28610" y="3774"/>
                    </a:lnTo>
                    <a:lnTo>
                      <a:pt x="28273" y="3515"/>
                    </a:lnTo>
                    <a:lnTo>
                      <a:pt x="27936" y="3264"/>
                    </a:lnTo>
                    <a:lnTo>
                      <a:pt x="27582" y="3023"/>
                    </a:lnTo>
                    <a:lnTo>
                      <a:pt x="27228" y="2789"/>
                    </a:lnTo>
                    <a:lnTo>
                      <a:pt x="26865" y="2556"/>
                    </a:lnTo>
                    <a:lnTo>
                      <a:pt x="26494" y="2340"/>
                    </a:lnTo>
                    <a:lnTo>
                      <a:pt x="26123" y="2133"/>
                    </a:lnTo>
                    <a:lnTo>
                      <a:pt x="25743" y="1934"/>
                    </a:lnTo>
                    <a:lnTo>
                      <a:pt x="25363" y="1744"/>
                    </a:lnTo>
                    <a:lnTo>
                      <a:pt x="24974" y="1563"/>
                    </a:lnTo>
                    <a:lnTo>
                      <a:pt x="24577" y="1390"/>
                    </a:lnTo>
                    <a:lnTo>
                      <a:pt x="24180" y="1226"/>
                    </a:lnTo>
                    <a:lnTo>
                      <a:pt x="23774" y="1071"/>
                    </a:lnTo>
                    <a:lnTo>
                      <a:pt x="23368" y="924"/>
                    </a:lnTo>
                    <a:lnTo>
                      <a:pt x="22953" y="795"/>
                    </a:lnTo>
                    <a:lnTo>
                      <a:pt x="22530" y="674"/>
                    </a:lnTo>
                    <a:lnTo>
                      <a:pt x="22116" y="553"/>
                    </a:lnTo>
                    <a:lnTo>
                      <a:pt x="21684" y="449"/>
                    </a:lnTo>
                    <a:lnTo>
                      <a:pt x="21252" y="354"/>
                    </a:lnTo>
                    <a:lnTo>
                      <a:pt x="20820" y="276"/>
                    </a:lnTo>
                    <a:lnTo>
                      <a:pt x="20389" y="199"/>
                    </a:lnTo>
                    <a:lnTo>
                      <a:pt x="19948" y="138"/>
                    </a:lnTo>
                    <a:lnTo>
                      <a:pt x="19499" y="86"/>
                    </a:lnTo>
                    <a:lnTo>
                      <a:pt x="19050" y="52"/>
                    </a:lnTo>
                    <a:lnTo>
                      <a:pt x="18601" y="26"/>
                    </a:lnTo>
                    <a:lnTo>
                      <a:pt x="18143" y="9"/>
                    </a:lnTo>
                    <a:lnTo>
                      <a:pt x="176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3" name="Google Shape;79;p15">
                <a:extLst>
                  <a:ext uri="{FF2B5EF4-FFF2-40B4-BE49-F238E27FC236}">
                    <a16:creationId xmlns:a16="http://schemas.microsoft.com/office/drawing/2014/main" id="{583FBA7B-41C5-46EA-8BF8-DE231E8178CA}"/>
                  </a:ext>
                </a:extLst>
              </p:cNvPr>
              <p:cNvSpPr/>
              <p:nvPr/>
            </p:nvSpPr>
            <p:spPr>
              <a:xfrm>
                <a:off x="2036025" y="4480525"/>
                <a:ext cx="553350" cy="485575"/>
              </a:xfrm>
              <a:custGeom>
                <a:avLst/>
                <a:gdLst/>
                <a:ahLst/>
                <a:cxnLst/>
                <a:rect l="l" t="t" r="r" b="b"/>
                <a:pathLst>
                  <a:path w="22134" h="19423" extrusionOk="0">
                    <a:moveTo>
                      <a:pt x="813" y="1"/>
                    </a:moveTo>
                    <a:lnTo>
                      <a:pt x="718" y="286"/>
                    </a:lnTo>
                    <a:lnTo>
                      <a:pt x="623" y="580"/>
                    </a:lnTo>
                    <a:lnTo>
                      <a:pt x="536" y="873"/>
                    </a:lnTo>
                    <a:lnTo>
                      <a:pt x="458" y="1175"/>
                    </a:lnTo>
                    <a:lnTo>
                      <a:pt x="389" y="1469"/>
                    </a:lnTo>
                    <a:lnTo>
                      <a:pt x="320" y="1771"/>
                    </a:lnTo>
                    <a:lnTo>
                      <a:pt x="260" y="2074"/>
                    </a:lnTo>
                    <a:lnTo>
                      <a:pt x="208" y="2367"/>
                    </a:lnTo>
                    <a:lnTo>
                      <a:pt x="156" y="2669"/>
                    </a:lnTo>
                    <a:lnTo>
                      <a:pt x="113" y="2980"/>
                    </a:lnTo>
                    <a:lnTo>
                      <a:pt x="79" y="3282"/>
                    </a:lnTo>
                    <a:lnTo>
                      <a:pt x="53" y="3585"/>
                    </a:lnTo>
                    <a:lnTo>
                      <a:pt x="27" y="3896"/>
                    </a:lnTo>
                    <a:lnTo>
                      <a:pt x="9" y="4198"/>
                    </a:lnTo>
                    <a:lnTo>
                      <a:pt x="1" y="4509"/>
                    </a:lnTo>
                    <a:lnTo>
                      <a:pt x="1" y="4811"/>
                    </a:lnTo>
                    <a:lnTo>
                      <a:pt x="1" y="5182"/>
                    </a:lnTo>
                    <a:lnTo>
                      <a:pt x="18" y="5562"/>
                    </a:lnTo>
                    <a:lnTo>
                      <a:pt x="44" y="5925"/>
                    </a:lnTo>
                    <a:lnTo>
                      <a:pt x="79" y="6296"/>
                    </a:lnTo>
                    <a:lnTo>
                      <a:pt x="122" y="6659"/>
                    </a:lnTo>
                    <a:lnTo>
                      <a:pt x="165" y="7022"/>
                    </a:lnTo>
                    <a:lnTo>
                      <a:pt x="225" y="7384"/>
                    </a:lnTo>
                    <a:lnTo>
                      <a:pt x="294" y="7738"/>
                    </a:lnTo>
                    <a:lnTo>
                      <a:pt x="372" y="8092"/>
                    </a:lnTo>
                    <a:lnTo>
                      <a:pt x="458" y="8447"/>
                    </a:lnTo>
                    <a:lnTo>
                      <a:pt x="553" y="8792"/>
                    </a:lnTo>
                    <a:lnTo>
                      <a:pt x="657" y="9137"/>
                    </a:lnTo>
                    <a:lnTo>
                      <a:pt x="769" y="9474"/>
                    </a:lnTo>
                    <a:lnTo>
                      <a:pt x="890" y="9811"/>
                    </a:lnTo>
                    <a:lnTo>
                      <a:pt x="1020" y="10148"/>
                    </a:lnTo>
                    <a:lnTo>
                      <a:pt x="1158" y="10476"/>
                    </a:lnTo>
                    <a:lnTo>
                      <a:pt x="1296" y="10804"/>
                    </a:lnTo>
                    <a:lnTo>
                      <a:pt x="1452" y="11124"/>
                    </a:lnTo>
                    <a:lnTo>
                      <a:pt x="1607" y="11443"/>
                    </a:lnTo>
                    <a:lnTo>
                      <a:pt x="1771" y="11754"/>
                    </a:lnTo>
                    <a:lnTo>
                      <a:pt x="1944" y="12065"/>
                    </a:lnTo>
                    <a:lnTo>
                      <a:pt x="2125" y="12367"/>
                    </a:lnTo>
                    <a:lnTo>
                      <a:pt x="2315" y="12661"/>
                    </a:lnTo>
                    <a:lnTo>
                      <a:pt x="2505" y="12954"/>
                    </a:lnTo>
                    <a:lnTo>
                      <a:pt x="2712" y="13248"/>
                    </a:lnTo>
                    <a:lnTo>
                      <a:pt x="2920" y="13533"/>
                    </a:lnTo>
                    <a:lnTo>
                      <a:pt x="3136" y="13809"/>
                    </a:lnTo>
                    <a:lnTo>
                      <a:pt x="3351" y="14086"/>
                    </a:lnTo>
                    <a:lnTo>
                      <a:pt x="3585" y="14353"/>
                    </a:lnTo>
                    <a:lnTo>
                      <a:pt x="3818" y="14612"/>
                    </a:lnTo>
                    <a:lnTo>
                      <a:pt x="4051" y="14871"/>
                    </a:lnTo>
                    <a:lnTo>
                      <a:pt x="4301" y="15122"/>
                    </a:lnTo>
                    <a:lnTo>
                      <a:pt x="4552" y="15372"/>
                    </a:lnTo>
                    <a:lnTo>
                      <a:pt x="4811" y="15605"/>
                    </a:lnTo>
                    <a:lnTo>
                      <a:pt x="5070" y="15847"/>
                    </a:lnTo>
                    <a:lnTo>
                      <a:pt x="5338" y="16072"/>
                    </a:lnTo>
                    <a:lnTo>
                      <a:pt x="5614" y="16288"/>
                    </a:lnTo>
                    <a:lnTo>
                      <a:pt x="5890" y="16504"/>
                    </a:lnTo>
                    <a:lnTo>
                      <a:pt x="6175" y="16711"/>
                    </a:lnTo>
                    <a:lnTo>
                      <a:pt x="6469" y="16918"/>
                    </a:lnTo>
                    <a:lnTo>
                      <a:pt x="6762" y="17108"/>
                    </a:lnTo>
                    <a:lnTo>
                      <a:pt x="7056" y="17298"/>
                    </a:lnTo>
                    <a:lnTo>
                      <a:pt x="7358" y="17479"/>
                    </a:lnTo>
                    <a:lnTo>
                      <a:pt x="7669" y="17652"/>
                    </a:lnTo>
                    <a:lnTo>
                      <a:pt x="7980" y="17816"/>
                    </a:lnTo>
                    <a:lnTo>
                      <a:pt x="8300" y="17972"/>
                    </a:lnTo>
                    <a:lnTo>
                      <a:pt x="8619" y="18127"/>
                    </a:lnTo>
                    <a:lnTo>
                      <a:pt x="8947" y="18265"/>
                    </a:lnTo>
                    <a:lnTo>
                      <a:pt x="9275" y="18403"/>
                    </a:lnTo>
                    <a:lnTo>
                      <a:pt x="9612" y="18533"/>
                    </a:lnTo>
                    <a:lnTo>
                      <a:pt x="9949" y="18654"/>
                    </a:lnTo>
                    <a:lnTo>
                      <a:pt x="10286" y="18766"/>
                    </a:lnTo>
                    <a:lnTo>
                      <a:pt x="10631" y="18870"/>
                    </a:lnTo>
                    <a:lnTo>
                      <a:pt x="10977" y="18965"/>
                    </a:lnTo>
                    <a:lnTo>
                      <a:pt x="11331" y="19051"/>
                    </a:lnTo>
                    <a:lnTo>
                      <a:pt x="11685" y="19129"/>
                    </a:lnTo>
                    <a:lnTo>
                      <a:pt x="12039" y="19198"/>
                    </a:lnTo>
                    <a:lnTo>
                      <a:pt x="12401" y="19258"/>
                    </a:lnTo>
                    <a:lnTo>
                      <a:pt x="12764" y="19310"/>
                    </a:lnTo>
                    <a:lnTo>
                      <a:pt x="13127" y="19345"/>
                    </a:lnTo>
                    <a:lnTo>
                      <a:pt x="13498" y="19379"/>
                    </a:lnTo>
                    <a:lnTo>
                      <a:pt x="13861" y="19405"/>
                    </a:lnTo>
                    <a:lnTo>
                      <a:pt x="14241" y="19422"/>
                    </a:lnTo>
                    <a:lnTo>
                      <a:pt x="14612" y="19422"/>
                    </a:lnTo>
                    <a:lnTo>
                      <a:pt x="15104" y="19414"/>
                    </a:lnTo>
                    <a:lnTo>
                      <a:pt x="15605" y="19388"/>
                    </a:lnTo>
                    <a:lnTo>
                      <a:pt x="16097" y="19353"/>
                    </a:lnTo>
                    <a:lnTo>
                      <a:pt x="16581" y="19293"/>
                    </a:lnTo>
                    <a:lnTo>
                      <a:pt x="17073" y="19215"/>
                    </a:lnTo>
                    <a:lnTo>
                      <a:pt x="17557" y="19129"/>
                    </a:lnTo>
                    <a:lnTo>
                      <a:pt x="18040" y="19016"/>
                    </a:lnTo>
                    <a:lnTo>
                      <a:pt x="18515" y="18896"/>
                    </a:lnTo>
                    <a:lnTo>
                      <a:pt x="18982" y="18757"/>
                    </a:lnTo>
                    <a:lnTo>
                      <a:pt x="19457" y="18602"/>
                    </a:lnTo>
                    <a:lnTo>
                      <a:pt x="19914" y="18429"/>
                    </a:lnTo>
                    <a:lnTo>
                      <a:pt x="20372" y="18239"/>
                    </a:lnTo>
                    <a:lnTo>
                      <a:pt x="20821" y="18041"/>
                    </a:lnTo>
                    <a:lnTo>
                      <a:pt x="21261" y="17825"/>
                    </a:lnTo>
                    <a:lnTo>
                      <a:pt x="21702" y="17592"/>
                    </a:lnTo>
                    <a:lnTo>
                      <a:pt x="22134" y="17341"/>
                    </a:lnTo>
                    <a:lnTo>
                      <a:pt x="14612" y="4811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4" name="Google Shape;80;p15">
                <a:extLst>
                  <a:ext uri="{FF2B5EF4-FFF2-40B4-BE49-F238E27FC236}">
                    <a16:creationId xmlns:a16="http://schemas.microsoft.com/office/drawing/2014/main" id="{964A0AAB-EFDC-442E-8BAE-10D3181996E2}"/>
                  </a:ext>
                </a:extLst>
              </p:cNvPr>
              <p:cNvSpPr/>
              <p:nvPr/>
            </p:nvSpPr>
            <p:spPr>
              <a:xfrm>
                <a:off x="2420325" y="4593875"/>
                <a:ext cx="365300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12479" extrusionOk="0">
                    <a:moveTo>
                      <a:pt x="0" y="1"/>
                    </a:moveTo>
                    <a:lnTo>
                      <a:pt x="7617" y="12479"/>
                    </a:lnTo>
                    <a:lnTo>
                      <a:pt x="8005" y="12229"/>
                    </a:lnTo>
                    <a:lnTo>
                      <a:pt x="8394" y="11961"/>
                    </a:lnTo>
                    <a:lnTo>
                      <a:pt x="8774" y="11685"/>
                    </a:lnTo>
                    <a:lnTo>
                      <a:pt x="9145" y="11400"/>
                    </a:lnTo>
                    <a:lnTo>
                      <a:pt x="9499" y="11106"/>
                    </a:lnTo>
                    <a:lnTo>
                      <a:pt x="9853" y="10795"/>
                    </a:lnTo>
                    <a:lnTo>
                      <a:pt x="10190" y="10476"/>
                    </a:lnTo>
                    <a:lnTo>
                      <a:pt x="10518" y="10147"/>
                    </a:lnTo>
                    <a:lnTo>
                      <a:pt x="10838" y="9802"/>
                    </a:lnTo>
                    <a:lnTo>
                      <a:pt x="11140" y="9457"/>
                    </a:lnTo>
                    <a:lnTo>
                      <a:pt x="11442" y="9094"/>
                    </a:lnTo>
                    <a:lnTo>
                      <a:pt x="11727" y="8723"/>
                    </a:lnTo>
                    <a:lnTo>
                      <a:pt x="11995" y="8343"/>
                    </a:lnTo>
                    <a:lnTo>
                      <a:pt x="12254" y="7954"/>
                    </a:lnTo>
                    <a:lnTo>
                      <a:pt x="12504" y="7557"/>
                    </a:lnTo>
                    <a:lnTo>
                      <a:pt x="12737" y="7151"/>
                    </a:lnTo>
                    <a:lnTo>
                      <a:pt x="12962" y="6745"/>
                    </a:lnTo>
                    <a:lnTo>
                      <a:pt x="13169" y="6322"/>
                    </a:lnTo>
                    <a:lnTo>
                      <a:pt x="13368" y="5899"/>
                    </a:lnTo>
                    <a:lnTo>
                      <a:pt x="13549" y="5467"/>
                    </a:lnTo>
                    <a:lnTo>
                      <a:pt x="13722" y="5035"/>
                    </a:lnTo>
                    <a:lnTo>
                      <a:pt x="13869" y="4595"/>
                    </a:lnTo>
                    <a:lnTo>
                      <a:pt x="14007" y="4146"/>
                    </a:lnTo>
                    <a:lnTo>
                      <a:pt x="14136" y="3697"/>
                    </a:lnTo>
                    <a:lnTo>
                      <a:pt x="14249" y="3248"/>
                    </a:lnTo>
                    <a:lnTo>
                      <a:pt x="14344" y="2790"/>
                    </a:lnTo>
                    <a:lnTo>
                      <a:pt x="14421" y="2332"/>
                    </a:lnTo>
                    <a:lnTo>
                      <a:pt x="14490" y="1875"/>
                    </a:lnTo>
                    <a:lnTo>
                      <a:pt x="14542" y="1408"/>
                    </a:lnTo>
                    <a:lnTo>
                      <a:pt x="14577" y="942"/>
                    </a:lnTo>
                    <a:lnTo>
                      <a:pt x="14603" y="476"/>
                    </a:lnTo>
                    <a:lnTo>
                      <a:pt x="146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5" name="Google Shape;81;p15">
                <a:extLst>
                  <a:ext uri="{FF2B5EF4-FFF2-40B4-BE49-F238E27FC236}">
                    <a16:creationId xmlns:a16="http://schemas.microsoft.com/office/drawing/2014/main" id="{82FE5B04-1D0A-4D43-900B-5EEC5AD4DAB0}"/>
                  </a:ext>
                </a:extLst>
              </p:cNvPr>
              <p:cNvSpPr/>
              <p:nvPr/>
            </p:nvSpPr>
            <p:spPr>
              <a:xfrm>
                <a:off x="2422250" y="4307400"/>
                <a:ext cx="365325" cy="269025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10761" extrusionOk="0">
                    <a:moveTo>
                      <a:pt x="9897" y="0"/>
                    </a:moveTo>
                    <a:lnTo>
                      <a:pt x="1" y="10760"/>
                    </a:lnTo>
                    <a:lnTo>
                      <a:pt x="14612" y="10562"/>
                    </a:lnTo>
                    <a:lnTo>
                      <a:pt x="14603" y="10182"/>
                    </a:lnTo>
                    <a:lnTo>
                      <a:pt x="14586" y="9810"/>
                    </a:lnTo>
                    <a:lnTo>
                      <a:pt x="14560" y="9448"/>
                    </a:lnTo>
                    <a:lnTo>
                      <a:pt x="14517" y="9076"/>
                    </a:lnTo>
                    <a:lnTo>
                      <a:pt x="14474" y="8705"/>
                    </a:lnTo>
                    <a:lnTo>
                      <a:pt x="14413" y="8342"/>
                    </a:lnTo>
                    <a:lnTo>
                      <a:pt x="14353" y="7971"/>
                    </a:lnTo>
                    <a:lnTo>
                      <a:pt x="14275" y="7608"/>
                    </a:lnTo>
                    <a:lnTo>
                      <a:pt x="14189" y="7246"/>
                    </a:lnTo>
                    <a:lnTo>
                      <a:pt x="14094" y="6891"/>
                    </a:lnTo>
                    <a:lnTo>
                      <a:pt x="13990" y="6537"/>
                    </a:lnTo>
                    <a:lnTo>
                      <a:pt x="13878" y="6183"/>
                    </a:lnTo>
                    <a:lnTo>
                      <a:pt x="13757" y="5829"/>
                    </a:lnTo>
                    <a:lnTo>
                      <a:pt x="13628" y="5484"/>
                    </a:lnTo>
                    <a:lnTo>
                      <a:pt x="13489" y="5138"/>
                    </a:lnTo>
                    <a:lnTo>
                      <a:pt x="13343" y="4793"/>
                    </a:lnTo>
                    <a:lnTo>
                      <a:pt x="13187" y="4456"/>
                    </a:lnTo>
                    <a:lnTo>
                      <a:pt x="13023" y="4119"/>
                    </a:lnTo>
                    <a:lnTo>
                      <a:pt x="12850" y="3791"/>
                    </a:lnTo>
                    <a:lnTo>
                      <a:pt x="12669" y="3472"/>
                    </a:lnTo>
                    <a:lnTo>
                      <a:pt x="12479" y="3152"/>
                    </a:lnTo>
                    <a:lnTo>
                      <a:pt x="12281" y="2833"/>
                    </a:lnTo>
                    <a:lnTo>
                      <a:pt x="12073" y="2522"/>
                    </a:lnTo>
                    <a:lnTo>
                      <a:pt x="11866" y="2220"/>
                    </a:lnTo>
                    <a:lnTo>
                      <a:pt x="11641" y="1926"/>
                    </a:lnTo>
                    <a:lnTo>
                      <a:pt x="11417" y="1632"/>
                    </a:lnTo>
                    <a:lnTo>
                      <a:pt x="11175" y="1347"/>
                    </a:lnTo>
                    <a:lnTo>
                      <a:pt x="10933" y="1062"/>
                    </a:lnTo>
                    <a:lnTo>
                      <a:pt x="10683" y="786"/>
                    </a:lnTo>
                    <a:lnTo>
                      <a:pt x="10433" y="518"/>
                    </a:lnTo>
                    <a:lnTo>
                      <a:pt x="10165" y="259"/>
                    </a:lnTo>
                    <a:lnTo>
                      <a:pt x="98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6" name="Google Shape;82;p15">
                <a:extLst>
                  <a:ext uri="{FF2B5EF4-FFF2-40B4-BE49-F238E27FC236}">
                    <a16:creationId xmlns:a16="http://schemas.microsoft.com/office/drawing/2014/main" id="{9541CE17-FE29-40C7-AE1E-DEEBBF07C686}"/>
                  </a:ext>
                </a:extLst>
              </p:cNvPr>
              <p:cNvSpPr/>
              <p:nvPr/>
            </p:nvSpPr>
            <p:spPr>
              <a:xfrm>
                <a:off x="1899800" y="3869350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7" name="Google Shape;83;p15">
                <a:extLst>
                  <a:ext uri="{FF2B5EF4-FFF2-40B4-BE49-F238E27FC236}">
                    <a16:creationId xmlns:a16="http://schemas.microsoft.com/office/drawing/2014/main" id="{FAA3527A-5AF0-4ADF-8AE9-6AE688E94293}"/>
                  </a:ext>
                </a:extLst>
              </p:cNvPr>
              <p:cNvSpPr/>
              <p:nvPr/>
            </p:nvSpPr>
            <p:spPr>
              <a:xfrm>
                <a:off x="1899800" y="3757300"/>
                <a:ext cx="10240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73" extrusionOk="0">
                    <a:moveTo>
                      <a:pt x="1" y="1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8" name="Google Shape;84;p15">
                <a:extLst>
                  <a:ext uri="{FF2B5EF4-FFF2-40B4-BE49-F238E27FC236}">
                    <a16:creationId xmlns:a16="http://schemas.microsoft.com/office/drawing/2014/main" id="{0D95DFE4-E822-45C1-9FF5-B3D2DAE23511}"/>
                  </a:ext>
                </a:extLst>
              </p:cNvPr>
              <p:cNvSpPr/>
              <p:nvPr/>
            </p:nvSpPr>
            <p:spPr>
              <a:xfrm>
                <a:off x="1899800" y="3645475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9" name="Google Shape;85;p15">
                <a:extLst>
                  <a:ext uri="{FF2B5EF4-FFF2-40B4-BE49-F238E27FC236}">
                    <a16:creationId xmlns:a16="http://schemas.microsoft.com/office/drawing/2014/main" id="{AEBBE00E-430C-4D9A-9214-F7FA8C89E764}"/>
                  </a:ext>
                </a:extLst>
              </p:cNvPr>
              <p:cNvSpPr/>
              <p:nvPr/>
            </p:nvSpPr>
            <p:spPr>
              <a:xfrm>
                <a:off x="1899800" y="3533425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0" name="Google Shape;86;p15">
                <a:extLst>
                  <a:ext uri="{FF2B5EF4-FFF2-40B4-BE49-F238E27FC236}">
                    <a16:creationId xmlns:a16="http://schemas.microsoft.com/office/drawing/2014/main" id="{02158B88-7EE4-4C47-8211-49CBD82290E9}"/>
                  </a:ext>
                </a:extLst>
              </p:cNvPr>
              <p:cNvSpPr/>
              <p:nvPr/>
            </p:nvSpPr>
            <p:spPr>
              <a:xfrm>
                <a:off x="1899800" y="3973200"/>
                <a:ext cx="1024000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1" name="Google Shape;87;p15">
                <a:extLst>
                  <a:ext uri="{FF2B5EF4-FFF2-40B4-BE49-F238E27FC236}">
                    <a16:creationId xmlns:a16="http://schemas.microsoft.com/office/drawing/2014/main" id="{4D77B3CE-EAC8-4642-8AC5-5CC37D717198}"/>
                  </a:ext>
                </a:extLst>
              </p:cNvPr>
              <p:cNvSpPr/>
              <p:nvPr/>
            </p:nvSpPr>
            <p:spPr>
              <a:xfrm>
                <a:off x="3150225" y="5066675"/>
                <a:ext cx="17752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2" name="Google Shape;88;p15">
                <a:extLst>
                  <a:ext uri="{FF2B5EF4-FFF2-40B4-BE49-F238E27FC236}">
                    <a16:creationId xmlns:a16="http://schemas.microsoft.com/office/drawing/2014/main" id="{A0AE2E22-CD6F-44FD-859F-2464903EA5CF}"/>
                  </a:ext>
                </a:extLst>
              </p:cNvPr>
              <p:cNvSpPr/>
              <p:nvPr/>
            </p:nvSpPr>
            <p:spPr>
              <a:xfrm>
                <a:off x="3150225" y="4954850"/>
                <a:ext cx="17752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71011" y="2263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3" name="Google Shape;89;p15">
                <a:extLst>
                  <a:ext uri="{FF2B5EF4-FFF2-40B4-BE49-F238E27FC236}">
                    <a16:creationId xmlns:a16="http://schemas.microsoft.com/office/drawing/2014/main" id="{C4219E8D-CB3A-4946-B69B-2A2C4E5B27FC}"/>
                  </a:ext>
                </a:extLst>
              </p:cNvPr>
              <p:cNvSpPr/>
              <p:nvPr/>
            </p:nvSpPr>
            <p:spPr>
              <a:xfrm>
                <a:off x="3150225" y="4842800"/>
                <a:ext cx="17752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4" name="Google Shape;90;p15">
                <a:extLst>
                  <a:ext uri="{FF2B5EF4-FFF2-40B4-BE49-F238E27FC236}">
                    <a16:creationId xmlns:a16="http://schemas.microsoft.com/office/drawing/2014/main" id="{D8E7BB8D-A902-40E6-B623-D61E9BBBDCF5}"/>
                  </a:ext>
                </a:extLst>
              </p:cNvPr>
              <p:cNvSpPr/>
              <p:nvPr/>
            </p:nvSpPr>
            <p:spPr>
              <a:xfrm>
                <a:off x="2552000" y="350800"/>
                <a:ext cx="855375" cy="855175"/>
              </a:xfrm>
              <a:custGeom>
                <a:avLst/>
                <a:gdLst/>
                <a:ahLst/>
                <a:cxnLst/>
                <a:rect l="l" t="t" r="r" b="b"/>
                <a:pathLst>
                  <a:path w="34215" h="34207" extrusionOk="0">
                    <a:moveTo>
                      <a:pt x="16667" y="1"/>
                    </a:moveTo>
                    <a:lnTo>
                      <a:pt x="16227" y="18"/>
                    </a:lnTo>
                    <a:lnTo>
                      <a:pt x="15795" y="44"/>
                    </a:lnTo>
                    <a:lnTo>
                      <a:pt x="15363" y="87"/>
                    </a:lnTo>
                    <a:lnTo>
                      <a:pt x="14932" y="130"/>
                    </a:lnTo>
                    <a:lnTo>
                      <a:pt x="14500" y="191"/>
                    </a:lnTo>
                    <a:lnTo>
                      <a:pt x="14085" y="260"/>
                    </a:lnTo>
                    <a:lnTo>
                      <a:pt x="13662" y="346"/>
                    </a:lnTo>
                    <a:lnTo>
                      <a:pt x="13248" y="433"/>
                    </a:lnTo>
                    <a:lnTo>
                      <a:pt x="12833" y="536"/>
                    </a:lnTo>
                    <a:lnTo>
                      <a:pt x="12427" y="648"/>
                    </a:lnTo>
                    <a:lnTo>
                      <a:pt x="12021" y="769"/>
                    </a:lnTo>
                    <a:lnTo>
                      <a:pt x="11624" y="899"/>
                    </a:lnTo>
                    <a:lnTo>
                      <a:pt x="11227" y="1037"/>
                    </a:lnTo>
                    <a:lnTo>
                      <a:pt x="10838" y="1184"/>
                    </a:lnTo>
                    <a:lnTo>
                      <a:pt x="10450" y="1339"/>
                    </a:lnTo>
                    <a:lnTo>
                      <a:pt x="10070" y="1512"/>
                    </a:lnTo>
                    <a:lnTo>
                      <a:pt x="9690" y="1685"/>
                    </a:lnTo>
                    <a:lnTo>
                      <a:pt x="9318" y="1866"/>
                    </a:lnTo>
                    <a:lnTo>
                      <a:pt x="8956" y="2065"/>
                    </a:lnTo>
                    <a:lnTo>
                      <a:pt x="8593" y="2263"/>
                    </a:lnTo>
                    <a:lnTo>
                      <a:pt x="8239" y="2471"/>
                    </a:lnTo>
                    <a:lnTo>
                      <a:pt x="7885" y="2695"/>
                    </a:lnTo>
                    <a:lnTo>
                      <a:pt x="7548" y="2920"/>
                    </a:lnTo>
                    <a:lnTo>
                      <a:pt x="7203" y="3153"/>
                    </a:lnTo>
                    <a:lnTo>
                      <a:pt x="6875" y="3395"/>
                    </a:lnTo>
                    <a:lnTo>
                      <a:pt x="6546" y="3645"/>
                    </a:lnTo>
                    <a:lnTo>
                      <a:pt x="6227" y="3904"/>
                    </a:lnTo>
                    <a:lnTo>
                      <a:pt x="5916" y="4172"/>
                    </a:lnTo>
                    <a:lnTo>
                      <a:pt x="5605" y="4439"/>
                    </a:lnTo>
                    <a:lnTo>
                      <a:pt x="5303" y="4724"/>
                    </a:lnTo>
                    <a:lnTo>
                      <a:pt x="5009" y="5009"/>
                    </a:lnTo>
                    <a:lnTo>
                      <a:pt x="4724" y="5303"/>
                    </a:lnTo>
                    <a:lnTo>
                      <a:pt x="4448" y="5605"/>
                    </a:lnTo>
                    <a:lnTo>
                      <a:pt x="4172" y="5907"/>
                    </a:lnTo>
                    <a:lnTo>
                      <a:pt x="3913" y="6218"/>
                    </a:lnTo>
                    <a:lnTo>
                      <a:pt x="3654" y="6538"/>
                    </a:lnTo>
                    <a:lnTo>
                      <a:pt x="3403" y="6866"/>
                    </a:lnTo>
                    <a:lnTo>
                      <a:pt x="3161" y="7203"/>
                    </a:lnTo>
                    <a:lnTo>
                      <a:pt x="2928" y="7540"/>
                    </a:lnTo>
                    <a:lnTo>
                      <a:pt x="2695" y="7885"/>
                    </a:lnTo>
                    <a:lnTo>
                      <a:pt x="2479" y="8230"/>
                    </a:lnTo>
                    <a:lnTo>
                      <a:pt x="2272" y="8584"/>
                    </a:lnTo>
                    <a:lnTo>
                      <a:pt x="2065" y="8947"/>
                    </a:lnTo>
                    <a:lnTo>
                      <a:pt x="1875" y="9318"/>
                    </a:lnTo>
                    <a:lnTo>
                      <a:pt x="1693" y="9690"/>
                    </a:lnTo>
                    <a:lnTo>
                      <a:pt x="1512" y="10061"/>
                    </a:lnTo>
                    <a:lnTo>
                      <a:pt x="1348" y="10441"/>
                    </a:lnTo>
                    <a:lnTo>
                      <a:pt x="1192" y="10830"/>
                    </a:lnTo>
                    <a:lnTo>
                      <a:pt x="1037" y="11218"/>
                    </a:lnTo>
                    <a:lnTo>
                      <a:pt x="899" y="11616"/>
                    </a:lnTo>
                    <a:lnTo>
                      <a:pt x="769" y="12013"/>
                    </a:lnTo>
                    <a:lnTo>
                      <a:pt x="648" y="12419"/>
                    </a:lnTo>
                    <a:lnTo>
                      <a:pt x="545" y="12825"/>
                    </a:lnTo>
                    <a:lnTo>
                      <a:pt x="441" y="13239"/>
                    </a:lnTo>
                    <a:lnTo>
                      <a:pt x="355" y="13654"/>
                    </a:lnTo>
                    <a:lnTo>
                      <a:pt x="268" y="14077"/>
                    </a:lnTo>
                    <a:lnTo>
                      <a:pt x="199" y="14500"/>
                    </a:lnTo>
                    <a:lnTo>
                      <a:pt x="139" y="14923"/>
                    </a:lnTo>
                    <a:lnTo>
                      <a:pt x="87" y="15355"/>
                    </a:lnTo>
                    <a:lnTo>
                      <a:pt x="53" y="15787"/>
                    </a:lnTo>
                    <a:lnTo>
                      <a:pt x="27" y="16227"/>
                    </a:lnTo>
                    <a:lnTo>
                      <a:pt x="9" y="16659"/>
                    </a:lnTo>
                    <a:lnTo>
                      <a:pt x="1" y="17099"/>
                    </a:lnTo>
                    <a:lnTo>
                      <a:pt x="9" y="17548"/>
                    </a:lnTo>
                    <a:lnTo>
                      <a:pt x="27" y="17980"/>
                    </a:lnTo>
                    <a:lnTo>
                      <a:pt x="53" y="18420"/>
                    </a:lnTo>
                    <a:lnTo>
                      <a:pt x="87" y="18852"/>
                    </a:lnTo>
                    <a:lnTo>
                      <a:pt x="139" y="19284"/>
                    </a:lnTo>
                    <a:lnTo>
                      <a:pt x="199" y="19707"/>
                    </a:lnTo>
                    <a:lnTo>
                      <a:pt x="268" y="20130"/>
                    </a:lnTo>
                    <a:lnTo>
                      <a:pt x="355" y="20553"/>
                    </a:lnTo>
                    <a:lnTo>
                      <a:pt x="441" y="20968"/>
                    </a:lnTo>
                    <a:lnTo>
                      <a:pt x="545" y="21382"/>
                    </a:lnTo>
                    <a:lnTo>
                      <a:pt x="648" y="21788"/>
                    </a:lnTo>
                    <a:lnTo>
                      <a:pt x="769" y="22194"/>
                    </a:lnTo>
                    <a:lnTo>
                      <a:pt x="899" y="22591"/>
                    </a:lnTo>
                    <a:lnTo>
                      <a:pt x="1037" y="22989"/>
                    </a:lnTo>
                    <a:lnTo>
                      <a:pt x="1192" y="23377"/>
                    </a:lnTo>
                    <a:lnTo>
                      <a:pt x="1348" y="23766"/>
                    </a:lnTo>
                    <a:lnTo>
                      <a:pt x="1512" y="24146"/>
                    </a:lnTo>
                    <a:lnTo>
                      <a:pt x="1693" y="24517"/>
                    </a:lnTo>
                    <a:lnTo>
                      <a:pt x="1875" y="24888"/>
                    </a:lnTo>
                    <a:lnTo>
                      <a:pt x="2065" y="25260"/>
                    </a:lnTo>
                    <a:lnTo>
                      <a:pt x="2272" y="25614"/>
                    </a:lnTo>
                    <a:lnTo>
                      <a:pt x="2479" y="25976"/>
                    </a:lnTo>
                    <a:lnTo>
                      <a:pt x="2695" y="26322"/>
                    </a:lnTo>
                    <a:lnTo>
                      <a:pt x="2928" y="26667"/>
                    </a:lnTo>
                    <a:lnTo>
                      <a:pt x="3161" y="27004"/>
                    </a:lnTo>
                    <a:lnTo>
                      <a:pt x="3403" y="27341"/>
                    </a:lnTo>
                    <a:lnTo>
                      <a:pt x="3654" y="27660"/>
                    </a:lnTo>
                    <a:lnTo>
                      <a:pt x="3913" y="27980"/>
                    </a:lnTo>
                    <a:lnTo>
                      <a:pt x="4172" y="28299"/>
                    </a:lnTo>
                    <a:lnTo>
                      <a:pt x="4448" y="28602"/>
                    </a:lnTo>
                    <a:lnTo>
                      <a:pt x="4724" y="28904"/>
                    </a:lnTo>
                    <a:lnTo>
                      <a:pt x="5009" y="29198"/>
                    </a:lnTo>
                    <a:lnTo>
                      <a:pt x="5303" y="29482"/>
                    </a:lnTo>
                    <a:lnTo>
                      <a:pt x="5605" y="29767"/>
                    </a:lnTo>
                    <a:lnTo>
                      <a:pt x="5916" y="30035"/>
                    </a:lnTo>
                    <a:lnTo>
                      <a:pt x="6227" y="30303"/>
                    </a:lnTo>
                    <a:lnTo>
                      <a:pt x="6546" y="30562"/>
                    </a:lnTo>
                    <a:lnTo>
                      <a:pt x="6875" y="30812"/>
                    </a:lnTo>
                    <a:lnTo>
                      <a:pt x="7203" y="31054"/>
                    </a:lnTo>
                    <a:lnTo>
                      <a:pt x="7548" y="31287"/>
                    </a:lnTo>
                    <a:lnTo>
                      <a:pt x="7885" y="31512"/>
                    </a:lnTo>
                    <a:lnTo>
                      <a:pt x="8239" y="31736"/>
                    </a:lnTo>
                    <a:lnTo>
                      <a:pt x="8593" y="31944"/>
                    </a:lnTo>
                    <a:lnTo>
                      <a:pt x="8956" y="32142"/>
                    </a:lnTo>
                    <a:lnTo>
                      <a:pt x="9318" y="32341"/>
                    </a:lnTo>
                    <a:lnTo>
                      <a:pt x="9690" y="32522"/>
                    </a:lnTo>
                    <a:lnTo>
                      <a:pt x="10070" y="32695"/>
                    </a:lnTo>
                    <a:lnTo>
                      <a:pt x="10450" y="32868"/>
                    </a:lnTo>
                    <a:lnTo>
                      <a:pt x="10838" y="33023"/>
                    </a:lnTo>
                    <a:lnTo>
                      <a:pt x="11227" y="33170"/>
                    </a:lnTo>
                    <a:lnTo>
                      <a:pt x="11624" y="33308"/>
                    </a:lnTo>
                    <a:lnTo>
                      <a:pt x="12021" y="33438"/>
                    </a:lnTo>
                    <a:lnTo>
                      <a:pt x="12427" y="33558"/>
                    </a:lnTo>
                    <a:lnTo>
                      <a:pt x="12833" y="33671"/>
                    </a:lnTo>
                    <a:lnTo>
                      <a:pt x="13248" y="33774"/>
                    </a:lnTo>
                    <a:lnTo>
                      <a:pt x="13662" y="33861"/>
                    </a:lnTo>
                    <a:lnTo>
                      <a:pt x="14085" y="33938"/>
                    </a:lnTo>
                    <a:lnTo>
                      <a:pt x="14500" y="34016"/>
                    </a:lnTo>
                    <a:lnTo>
                      <a:pt x="14932" y="34068"/>
                    </a:lnTo>
                    <a:lnTo>
                      <a:pt x="15363" y="34120"/>
                    </a:lnTo>
                    <a:lnTo>
                      <a:pt x="15795" y="34163"/>
                    </a:lnTo>
                    <a:lnTo>
                      <a:pt x="16227" y="34189"/>
                    </a:lnTo>
                    <a:lnTo>
                      <a:pt x="16667" y="34206"/>
                    </a:lnTo>
                    <a:lnTo>
                      <a:pt x="17548" y="34206"/>
                    </a:lnTo>
                    <a:lnTo>
                      <a:pt x="17989" y="34189"/>
                    </a:lnTo>
                    <a:lnTo>
                      <a:pt x="18429" y="34163"/>
                    </a:lnTo>
                    <a:lnTo>
                      <a:pt x="18861" y="34120"/>
                    </a:lnTo>
                    <a:lnTo>
                      <a:pt x="19284" y="34068"/>
                    </a:lnTo>
                    <a:lnTo>
                      <a:pt x="19716" y="34016"/>
                    </a:lnTo>
                    <a:lnTo>
                      <a:pt x="20139" y="33938"/>
                    </a:lnTo>
                    <a:lnTo>
                      <a:pt x="20553" y="33861"/>
                    </a:lnTo>
                    <a:lnTo>
                      <a:pt x="20976" y="33774"/>
                    </a:lnTo>
                    <a:lnTo>
                      <a:pt x="21382" y="33671"/>
                    </a:lnTo>
                    <a:lnTo>
                      <a:pt x="21788" y="33558"/>
                    </a:lnTo>
                    <a:lnTo>
                      <a:pt x="22194" y="33438"/>
                    </a:lnTo>
                    <a:lnTo>
                      <a:pt x="22591" y="33308"/>
                    </a:lnTo>
                    <a:lnTo>
                      <a:pt x="22989" y="33170"/>
                    </a:lnTo>
                    <a:lnTo>
                      <a:pt x="23386" y="33023"/>
                    </a:lnTo>
                    <a:lnTo>
                      <a:pt x="23766" y="32868"/>
                    </a:lnTo>
                    <a:lnTo>
                      <a:pt x="24146" y="32695"/>
                    </a:lnTo>
                    <a:lnTo>
                      <a:pt x="24526" y="32522"/>
                    </a:lnTo>
                    <a:lnTo>
                      <a:pt x="24897" y="32341"/>
                    </a:lnTo>
                    <a:lnTo>
                      <a:pt x="25260" y="32142"/>
                    </a:lnTo>
                    <a:lnTo>
                      <a:pt x="25622" y="31944"/>
                    </a:lnTo>
                    <a:lnTo>
                      <a:pt x="25976" y="31736"/>
                    </a:lnTo>
                    <a:lnTo>
                      <a:pt x="26330" y="31512"/>
                    </a:lnTo>
                    <a:lnTo>
                      <a:pt x="26676" y="31287"/>
                    </a:lnTo>
                    <a:lnTo>
                      <a:pt x="27013" y="31054"/>
                    </a:lnTo>
                    <a:lnTo>
                      <a:pt x="27341" y="30812"/>
                    </a:lnTo>
                    <a:lnTo>
                      <a:pt x="27669" y="30562"/>
                    </a:lnTo>
                    <a:lnTo>
                      <a:pt x="27989" y="30303"/>
                    </a:lnTo>
                    <a:lnTo>
                      <a:pt x="28308" y="30035"/>
                    </a:lnTo>
                    <a:lnTo>
                      <a:pt x="28610" y="29767"/>
                    </a:lnTo>
                    <a:lnTo>
                      <a:pt x="28913" y="29482"/>
                    </a:lnTo>
                    <a:lnTo>
                      <a:pt x="29206" y="29198"/>
                    </a:lnTo>
                    <a:lnTo>
                      <a:pt x="29491" y="28904"/>
                    </a:lnTo>
                    <a:lnTo>
                      <a:pt x="29767" y="28602"/>
                    </a:lnTo>
                    <a:lnTo>
                      <a:pt x="30044" y="28299"/>
                    </a:lnTo>
                    <a:lnTo>
                      <a:pt x="30311" y="27980"/>
                    </a:lnTo>
                    <a:lnTo>
                      <a:pt x="30571" y="27660"/>
                    </a:lnTo>
                    <a:lnTo>
                      <a:pt x="30821" y="27341"/>
                    </a:lnTo>
                    <a:lnTo>
                      <a:pt x="31063" y="27004"/>
                    </a:lnTo>
                    <a:lnTo>
                      <a:pt x="31296" y="26667"/>
                    </a:lnTo>
                    <a:lnTo>
                      <a:pt x="31520" y="26322"/>
                    </a:lnTo>
                    <a:lnTo>
                      <a:pt x="31736" y="25976"/>
                    </a:lnTo>
                    <a:lnTo>
                      <a:pt x="31952" y="25614"/>
                    </a:lnTo>
                    <a:lnTo>
                      <a:pt x="32151" y="25260"/>
                    </a:lnTo>
                    <a:lnTo>
                      <a:pt x="32341" y="24888"/>
                    </a:lnTo>
                    <a:lnTo>
                      <a:pt x="32531" y="24517"/>
                    </a:lnTo>
                    <a:lnTo>
                      <a:pt x="32704" y="24146"/>
                    </a:lnTo>
                    <a:lnTo>
                      <a:pt x="32868" y="23766"/>
                    </a:lnTo>
                    <a:lnTo>
                      <a:pt x="33032" y="23377"/>
                    </a:lnTo>
                    <a:lnTo>
                      <a:pt x="33178" y="22989"/>
                    </a:lnTo>
                    <a:lnTo>
                      <a:pt x="33317" y="22591"/>
                    </a:lnTo>
                    <a:lnTo>
                      <a:pt x="33446" y="22194"/>
                    </a:lnTo>
                    <a:lnTo>
                      <a:pt x="33567" y="21788"/>
                    </a:lnTo>
                    <a:lnTo>
                      <a:pt x="33679" y="21382"/>
                    </a:lnTo>
                    <a:lnTo>
                      <a:pt x="33774" y="20968"/>
                    </a:lnTo>
                    <a:lnTo>
                      <a:pt x="33869" y="20553"/>
                    </a:lnTo>
                    <a:lnTo>
                      <a:pt x="33947" y="20130"/>
                    </a:lnTo>
                    <a:lnTo>
                      <a:pt x="34016" y="19707"/>
                    </a:lnTo>
                    <a:lnTo>
                      <a:pt x="34077" y="19284"/>
                    </a:lnTo>
                    <a:lnTo>
                      <a:pt x="34128" y="18852"/>
                    </a:lnTo>
                    <a:lnTo>
                      <a:pt x="34163" y="18420"/>
                    </a:lnTo>
                    <a:lnTo>
                      <a:pt x="34189" y="17980"/>
                    </a:lnTo>
                    <a:lnTo>
                      <a:pt x="34206" y="17548"/>
                    </a:lnTo>
                    <a:lnTo>
                      <a:pt x="34215" y="17099"/>
                    </a:lnTo>
                    <a:lnTo>
                      <a:pt x="34206" y="16659"/>
                    </a:lnTo>
                    <a:lnTo>
                      <a:pt x="34189" y="16227"/>
                    </a:lnTo>
                    <a:lnTo>
                      <a:pt x="34163" y="15787"/>
                    </a:lnTo>
                    <a:lnTo>
                      <a:pt x="34128" y="15355"/>
                    </a:lnTo>
                    <a:lnTo>
                      <a:pt x="34077" y="14923"/>
                    </a:lnTo>
                    <a:lnTo>
                      <a:pt x="34016" y="14500"/>
                    </a:lnTo>
                    <a:lnTo>
                      <a:pt x="33947" y="14077"/>
                    </a:lnTo>
                    <a:lnTo>
                      <a:pt x="33869" y="13654"/>
                    </a:lnTo>
                    <a:lnTo>
                      <a:pt x="33774" y="13239"/>
                    </a:lnTo>
                    <a:lnTo>
                      <a:pt x="33679" y="12825"/>
                    </a:lnTo>
                    <a:lnTo>
                      <a:pt x="33567" y="12419"/>
                    </a:lnTo>
                    <a:lnTo>
                      <a:pt x="33446" y="12013"/>
                    </a:lnTo>
                    <a:lnTo>
                      <a:pt x="33317" y="11616"/>
                    </a:lnTo>
                    <a:lnTo>
                      <a:pt x="33178" y="11218"/>
                    </a:lnTo>
                    <a:lnTo>
                      <a:pt x="33032" y="10830"/>
                    </a:lnTo>
                    <a:lnTo>
                      <a:pt x="32868" y="10441"/>
                    </a:lnTo>
                    <a:lnTo>
                      <a:pt x="32704" y="10061"/>
                    </a:lnTo>
                    <a:lnTo>
                      <a:pt x="32531" y="9690"/>
                    </a:lnTo>
                    <a:lnTo>
                      <a:pt x="32341" y="9318"/>
                    </a:lnTo>
                    <a:lnTo>
                      <a:pt x="32151" y="8947"/>
                    </a:lnTo>
                    <a:lnTo>
                      <a:pt x="31952" y="8584"/>
                    </a:lnTo>
                    <a:lnTo>
                      <a:pt x="31736" y="8230"/>
                    </a:lnTo>
                    <a:lnTo>
                      <a:pt x="31520" y="7885"/>
                    </a:lnTo>
                    <a:lnTo>
                      <a:pt x="31296" y="7540"/>
                    </a:lnTo>
                    <a:lnTo>
                      <a:pt x="31063" y="7203"/>
                    </a:lnTo>
                    <a:lnTo>
                      <a:pt x="30821" y="6866"/>
                    </a:lnTo>
                    <a:lnTo>
                      <a:pt x="30571" y="6538"/>
                    </a:lnTo>
                    <a:lnTo>
                      <a:pt x="30311" y="6218"/>
                    </a:lnTo>
                    <a:lnTo>
                      <a:pt x="30044" y="5907"/>
                    </a:lnTo>
                    <a:lnTo>
                      <a:pt x="29767" y="5605"/>
                    </a:lnTo>
                    <a:lnTo>
                      <a:pt x="29491" y="5303"/>
                    </a:lnTo>
                    <a:lnTo>
                      <a:pt x="29206" y="5009"/>
                    </a:lnTo>
                    <a:lnTo>
                      <a:pt x="28913" y="4724"/>
                    </a:lnTo>
                    <a:lnTo>
                      <a:pt x="28610" y="4439"/>
                    </a:lnTo>
                    <a:lnTo>
                      <a:pt x="28308" y="4172"/>
                    </a:lnTo>
                    <a:lnTo>
                      <a:pt x="27989" y="3904"/>
                    </a:lnTo>
                    <a:lnTo>
                      <a:pt x="27669" y="3645"/>
                    </a:lnTo>
                    <a:lnTo>
                      <a:pt x="27341" y="3395"/>
                    </a:lnTo>
                    <a:lnTo>
                      <a:pt x="27013" y="3153"/>
                    </a:lnTo>
                    <a:lnTo>
                      <a:pt x="26676" y="2920"/>
                    </a:lnTo>
                    <a:lnTo>
                      <a:pt x="26330" y="2695"/>
                    </a:lnTo>
                    <a:lnTo>
                      <a:pt x="25976" y="2471"/>
                    </a:lnTo>
                    <a:lnTo>
                      <a:pt x="25622" y="2263"/>
                    </a:lnTo>
                    <a:lnTo>
                      <a:pt x="25260" y="2065"/>
                    </a:lnTo>
                    <a:lnTo>
                      <a:pt x="24897" y="1866"/>
                    </a:lnTo>
                    <a:lnTo>
                      <a:pt x="24526" y="1685"/>
                    </a:lnTo>
                    <a:lnTo>
                      <a:pt x="24146" y="1512"/>
                    </a:lnTo>
                    <a:lnTo>
                      <a:pt x="23766" y="1339"/>
                    </a:lnTo>
                    <a:lnTo>
                      <a:pt x="23386" y="1184"/>
                    </a:lnTo>
                    <a:lnTo>
                      <a:pt x="22989" y="1037"/>
                    </a:lnTo>
                    <a:lnTo>
                      <a:pt x="22591" y="899"/>
                    </a:lnTo>
                    <a:lnTo>
                      <a:pt x="22194" y="769"/>
                    </a:lnTo>
                    <a:lnTo>
                      <a:pt x="21788" y="648"/>
                    </a:lnTo>
                    <a:lnTo>
                      <a:pt x="21382" y="536"/>
                    </a:lnTo>
                    <a:lnTo>
                      <a:pt x="20976" y="433"/>
                    </a:lnTo>
                    <a:lnTo>
                      <a:pt x="20553" y="346"/>
                    </a:lnTo>
                    <a:lnTo>
                      <a:pt x="20139" y="260"/>
                    </a:lnTo>
                    <a:lnTo>
                      <a:pt x="19716" y="191"/>
                    </a:lnTo>
                    <a:lnTo>
                      <a:pt x="19284" y="130"/>
                    </a:lnTo>
                    <a:lnTo>
                      <a:pt x="18861" y="87"/>
                    </a:lnTo>
                    <a:lnTo>
                      <a:pt x="18429" y="44"/>
                    </a:lnTo>
                    <a:lnTo>
                      <a:pt x="17989" y="18"/>
                    </a:lnTo>
                    <a:lnTo>
                      <a:pt x="17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5" name="Google Shape;91;p15">
                <a:extLst>
                  <a:ext uri="{FF2B5EF4-FFF2-40B4-BE49-F238E27FC236}">
                    <a16:creationId xmlns:a16="http://schemas.microsoft.com/office/drawing/2014/main" id="{F3BBD6F3-2EA1-4AF0-93E7-14F903C48E6F}"/>
                  </a:ext>
                </a:extLst>
              </p:cNvPr>
              <p:cNvSpPr/>
              <p:nvPr/>
            </p:nvSpPr>
            <p:spPr>
              <a:xfrm>
                <a:off x="2616350" y="668600"/>
                <a:ext cx="534975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21399" h="18783" extrusionOk="0">
                    <a:moveTo>
                      <a:pt x="786" y="0"/>
                    </a:moveTo>
                    <a:lnTo>
                      <a:pt x="691" y="285"/>
                    </a:lnTo>
                    <a:lnTo>
                      <a:pt x="605" y="570"/>
                    </a:lnTo>
                    <a:lnTo>
                      <a:pt x="518" y="847"/>
                    </a:lnTo>
                    <a:lnTo>
                      <a:pt x="441" y="1140"/>
                    </a:lnTo>
                    <a:lnTo>
                      <a:pt x="371" y="1425"/>
                    </a:lnTo>
                    <a:lnTo>
                      <a:pt x="311" y="1710"/>
                    </a:lnTo>
                    <a:lnTo>
                      <a:pt x="251" y="2004"/>
                    </a:lnTo>
                    <a:lnTo>
                      <a:pt x="199" y="2297"/>
                    </a:lnTo>
                    <a:lnTo>
                      <a:pt x="156" y="2591"/>
                    </a:lnTo>
                    <a:lnTo>
                      <a:pt x="112" y="2885"/>
                    </a:lnTo>
                    <a:lnTo>
                      <a:pt x="78" y="3178"/>
                    </a:lnTo>
                    <a:lnTo>
                      <a:pt x="52" y="3472"/>
                    </a:lnTo>
                    <a:lnTo>
                      <a:pt x="26" y="3765"/>
                    </a:lnTo>
                    <a:lnTo>
                      <a:pt x="9" y="4059"/>
                    </a:lnTo>
                    <a:lnTo>
                      <a:pt x="0" y="4361"/>
                    </a:lnTo>
                    <a:lnTo>
                      <a:pt x="0" y="4655"/>
                    </a:lnTo>
                    <a:lnTo>
                      <a:pt x="0" y="5018"/>
                    </a:lnTo>
                    <a:lnTo>
                      <a:pt x="17" y="5380"/>
                    </a:lnTo>
                    <a:lnTo>
                      <a:pt x="43" y="5734"/>
                    </a:lnTo>
                    <a:lnTo>
                      <a:pt x="69" y="6088"/>
                    </a:lnTo>
                    <a:lnTo>
                      <a:pt x="112" y="6442"/>
                    </a:lnTo>
                    <a:lnTo>
                      <a:pt x="164" y="6796"/>
                    </a:lnTo>
                    <a:lnTo>
                      <a:pt x="225" y="7142"/>
                    </a:lnTo>
                    <a:lnTo>
                      <a:pt x="285" y="7487"/>
                    </a:lnTo>
                    <a:lnTo>
                      <a:pt x="363" y="7833"/>
                    </a:lnTo>
                    <a:lnTo>
                      <a:pt x="449" y="8169"/>
                    </a:lnTo>
                    <a:lnTo>
                      <a:pt x="536" y="8506"/>
                    </a:lnTo>
                    <a:lnTo>
                      <a:pt x="639" y="8834"/>
                    </a:lnTo>
                    <a:lnTo>
                      <a:pt x="751" y="9163"/>
                    </a:lnTo>
                    <a:lnTo>
                      <a:pt x="864" y="9491"/>
                    </a:lnTo>
                    <a:lnTo>
                      <a:pt x="985" y="9810"/>
                    </a:lnTo>
                    <a:lnTo>
                      <a:pt x="1114" y="10130"/>
                    </a:lnTo>
                    <a:lnTo>
                      <a:pt x="1252" y="10449"/>
                    </a:lnTo>
                    <a:lnTo>
                      <a:pt x="1399" y="10760"/>
                    </a:lnTo>
                    <a:lnTo>
                      <a:pt x="1555" y="11062"/>
                    </a:lnTo>
                    <a:lnTo>
                      <a:pt x="1719" y="11365"/>
                    </a:lnTo>
                    <a:lnTo>
                      <a:pt x="1883" y="11667"/>
                    </a:lnTo>
                    <a:lnTo>
                      <a:pt x="2055" y="11960"/>
                    </a:lnTo>
                    <a:lnTo>
                      <a:pt x="2237" y="12245"/>
                    </a:lnTo>
                    <a:lnTo>
                      <a:pt x="2427" y="12530"/>
                    </a:lnTo>
                    <a:lnTo>
                      <a:pt x="2625" y="12815"/>
                    </a:lnTo>
                    <a:lnTo>
                      <a:pt x="2824" y="13083"/>
                    </a:lnTo>
                    <a:lnTo>
                      <a:pt x="3031" y="13359"/>
                    </a:lnTo>
                    <a:lnTo>
                      <a:pt x="3247" y="13619"/>
                    </a:lnTo>
                    <a:lnTo>
                      <a:pt x="3463" y="13878"/>
                    </a:lnTo>
                    <a:lnTo>
                      <a:pt x="3687" y="14137"/>
                    </a:lnTo>
                    <a:lnTo>
                      <a:pt x="3921" y="14387"/>
                    </a:lnTo>
                    <a:lnTo>
                      <a:pt x="4154" y="14629"/>
                    </a:lnTo>
                    <a:lnTo>
                      <a:pt x="4404" y="14862"/>
                    </a:lnTo>
                    <a:lnTo>
                      <a:pt x="4646" y="15095"/>
                    </a:lnTo>
                    <a:lnTo>
                      <a:pt x="4905" y="15320"/>
                    </a:lnTo>
                    <a:lnTo>
                      <a:pt x="5164" y="15544"/>
                    </a:lnTo>
                    <a:lnTo>
                      <a:pt x="5432" y="15751"/>
                    </a:lnTo>
                    <a:lnTo>
                      <a:pt x="5700" y="15959"/>
                    </a:lnTo>
                    <a:lnTo>
                      <a:pt x="5976" y="16166"/>
                    </a:lnTo>
                    <a:lnTo>
                      <a:pt x="6252" y="16356"/>
                    </a:lnTo>
                    <a:lnTo>
                      <a:pt x="6537" y="16546"/>
                    </a:lnTo>
                    <a:lnTo>
                      <a:pt x="6822" y="16727"/>
                    </a:lnTo>
                    <a:lnTo>
                      <a:pt x="7116" y="16900"/>
                    </a:lnTo>
                    <a:lnTo>
                      <a:pt x="7418" y="17073"/>
                    </a:lnTo>
                    <a:lnTo>
                      <a:pt x="7720" y="17228"/>
                    </a:lnTo>
                    <a:lnTo>
                      <a:pt x="8023" y="17384"/>
                    </a:lnTo>
                    <a:lnTo>
                      <a:pt x="8333" y="17530"/>
                    </a:lnTo>
                    <a:lnTo>
                      <a:pt x="8653" y="17669"/>
                    </a:lnTo>
                    <a:lnTo>
                      <a:pt x="8972" y="17798"/>
                    </a:lnTo>
                    <a:lnTo>
                      <a:pt x="9292" y="17919"/>
                    </a:lnTo>
                    <a:lnTo>
                      <a:pt x="9620" y="18040"/>
                    </a:lnTo>
                    <a:lnTo>
                      <a:pt x="9948" y="18144"/>
                    </a:lnTo>
                    <a:lnTo>
                      <a:pt x="10276" y="18247"/>
                    </a:lnTo>
                    <a:lnTo>
                      <a:pt x="10613" y="18334"/>
                    </a:lnTo>
                    <a:lnTo>
                      <a:pt x="10959" y="18420"/>
                    </a:lnTo>
                    <a:lnTo>
                      <a:pt x="11295" y="18498"/>
                    </a:lnTo>
                    <a:lnTo>
                      <a:pt x="11641" y="18558"/>
                    </a:lnTo>
                    <a:lnTo>
                      <a:pt x="11986" y="18618"/>
                    </a:lnTo>
                    <a:lnTo>
                      <a:pt x="12340" y="18670"/>
                    </a:lnTo>
                    <a:lnTo>
                      <a:pt x="12694" y="18713"/>
                    </a:lnTo>
                    <a:lnTo>
                      <a:pt x="13048" y="18739"/>
                    </a:lnTo>
                    <a:lnTo>
                      <a:pt x="13402" y="18765"/>
                    </a:lnTo>
                    <a:lnTo>
                      <a:pt x="13765" y="18783"/>
                    </a:lnTo>
                    <a:lnTo>
                      <a:pt x="14128" y="18783"/>
                    </a:lnTo>
                    <a:lnTo>
                      <a:pt x="14611" y="18774"/>
                    </a:lnTo>
                    <a:lnTo>
                      <a:pt x="15086" y="18748"/>
                    </a:lnTo>
                    <a:lnTo>
                      <a:pt x="15561" y="18713"/>
                    </a:lnTo>
                    <a:lnTo>
                      <a:pt x="16036" y="18653"/>
                    </a:lnTo>
                    <a:lnTo>
                      <a:pt x="16511" y="18584"/>
                    </a:lnTo>
                    <a:lnTo>
                      <a:pt x="16978" y="18498"/>
                    </a:lnTo>
                    <a:lnTo>
                      <a:pt x="17444" y="18394"/>
                    </a:lnTo>
                    <a:lnTo>
                      <a:pt x="17902" y="18273"/>
                    </a:lnTo>
                    <a:lnTo>
                      <a:pt x="18359" y="18135"/>
                    </a:lnTo>
                    <a:lnTo>
                      <a:pt x="18808" y="17988"/>
                    </a:lnTo>
                    <a:lnTo>
                      <a:pt x="19257" y="17824"/>
                    </a:lnTo>
                    <a:lnTo>
                      <a:pt x="19698" y="17643"/>
                    </a:lnTo>
                    <a:lnTo>
                      <a:pt x="20130" y="17444"/>
                    </a:lnTo>
                    <a:lnTo>
                      <a:pt x="20561" y="17237"/>
                    </a:lnTo>
                    <a:lnTo>
                      <a:pt x="20984" y="17012"/>
                    </a:lnTo>
                    <a:lnTo>
                      <a:pt x="21399" y="16770"/>
                    </a:lnTo>
                    <a:lnTo>
                      <a:pt x="14128" y="4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6" name="Google Shape;92;p15">
                <a:extLst>
                  <a:ext uri="{FF2B5EF4-FFF2-40B4-BE49-F238E27FC236}">
                    <a16:creationId xmlns:a16="http://schemas.microsoft.com/office/drawing/2014/main" id="{B7F6158D-D749-48BE-B997-6D39BA723E77}"/>
                  </a:ext>
                </a:extLst>
              </p:cNvPr>
              <p:cNvSpPr/>
              <p:nvPr/>
            </p:nvSpPr>
            <p:spPr>
              <a:xfrm>
                <a:off x="2987875" y="778275"/>
                <a:ext cx="353225" cy="301600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12064" extrusionOk="0">
                    <a:moveTo>
                      <a:pt x="1" y="0"/>
                    </a:moveTo>
                    <a:lnTo>
                      <a:pt x="7367" y="12064"/>
                    </a:lnTo>
                    <a:lnTo>
                      <a:pt x="7747" y="11822"/>
                    </a:lnTo>
                    <a:lnTo>
                      <a:pt x="8118" y="11563"/>
                    </a:lnTo>
                    <a:lnTo>
                      <a:pt x="8490" y="11304"/>
                    </a:lnTo>
                    <a:lnTo>
                      <a:pt x="8844" y="11028"/>
                    </a:lnTo>
                    <a:lnTo>
                      <a:pt x="9189" y="10734"/>
                    </a:lnTo>
                    <a:lnTo>
                      <a:pt x="9526" y="10440"/>
                    </a:lnTo>
                    <a:lnTo>
                      <a:pt x="9854" y="10130"/>
                    </a:lnTo>
                    <a:lnTo>
                      <a:pt x="10174" y="9810"/>
                    </a:lnTo>
                    <a:lnTo>
                      <a:pt x="10484" y="9482"/>
                    </a:lnTo>
                    <a:lnTo>
                      <a:pt x="10778" y="9145"/>
                    </a:lnTo>
                    <a:lnTo>
                      <a:pt x="11063" y="8791"/>
                    </a:lnTo>
                    <a:lnTo>
                      <a:pt x="11339" y="8437"/>
                    </a:lnTo>
                    <a:lnTo>
                      <a:pt x="11598" y="8066"/>
                    </a:lnTo>
                    <a:lnTo>
                      <a:pt x="11857" y="7694"/>
                    </a:lnTo>
                    <a:lnTo>
                      <a:pt x="12091" y="7306"/>
                    </a:lnTo>
                    <a:lnTo>
                      <a:pt x="12324" y="6917"/>
                    </a:lnTo>
                    <a:lnTo>
                      <a:pt x="12540" y="6520"/>
                    </a:lnTo>
                    <a:lnTo>
                      <a:pt x="12738" y="6114"/>
                    </a:lnTo>
                    <a:lnTo>
                      <a:pt x="12928" y="5700"/>
                    </a:lnTo>
                    <a:lnTo>
                      <a:pt x="13101" y="5285"/>
                    </a:lnTo>
                    <a:lnTo>
                      <a:pt x="13265" y="4871"/>
                    </a:lnTo>
                    <a:lnTo>
                      <a:pt x="13412" y="4439"/>
                    </a:lnTo>
                    <a:lnTo>
                      <a:pt x="13550" y="4007"/>
                    </a:lnTo>
                    <a:lnTo>
                      <a:pt x="13671" y="3575"/>
                    </a:lnTo>
                    <a:lnTo>
                      <a:pt x="13775" y="3143"/>
                    </a:lnTo>
                    <a:lnTo>
                      <a:pt x="13870" y="2703"/>
                    </a:lnTo>
                    <a:lnTo>
                      <a:pt x="13947" y="2254"/>
                    </a:lnTo>
                    <a:lnTo>
                      <a:pt x="14016" y="1805"/>
                    </a:lnTo>
                    <a:lnTo>
                      <a:pt x="14068" y="1365"/>
                    </a:lnTo>
                    <a:lnTo>
                      <a:pt x="14103" y="907"/>
                    </a:lnTo>
                    <a:lnTo>
                      <a:pt x="14120" y="458"/>
                    </a:lnTo>
                    <a:lnTo>
                      <a:pt x="141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7" name="Google Shape;93;p15">
                <a:extLst>
                  <a:ext uri="{FF2B5EF4-FFF2-40B4-BE49-F238E27FC236}">
                    <a16:creationId xmlns:a16="http://schemas.microsoft.com/office/drawing/2014/main" id="{804E5960-0A84-40A2-894F-B7305372186A}"/>
                  </a:ext>
                </a:extLst>
              </p:cNvPr>
              <p:cNvSpPr/>
              <p:nvPr/>
            </p:nvSpPr>
            <p:spPr>
              <a:xfrm>
                <a:off x="2989825" y="501275"/>
                <a:ext cx="353225" cy="260175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10407" extrusionOk="0">
                    <a:moveTo>
                      <a:pt x="9569" y="1"/>
                    </a:moveTo>
                    <a:lnTo>
                      <a:pt x="1" y="10407"/>
                    </a:lnTo>
                    <a:lnTo>
                      <a:pt x="14128" y="10208"/>
                    </a:lnTo>
                    <a:lnTo>
                      <a:pt x="14120" y="9845"/>
                    </a:lnTo>
                    <a:lnTo>
                      <a:pt x="14102" y="9491"/>
                    </a:lnTo>
                    <a:lnTo>
                      <a:pt x="14077" y="9128"/>
                    </a:lnTo>
                    <a:lnTo>
                      <a:pt x="14042" y="8774"/>
                    </a:lnTo>
                    <a:lnTo>
                      <a:pt x="13990" y="8420"/>
                    </a:lnTo>
                    <a:lnTo>
                      <a:pt x="13938" y="8066"/>
                    </a:lnTo>
                    <a:lnTo>
                      <a:pt x="13878" y="7712"/>
                    </a:lnTo>
                    <a:lnTo>
                      <a:pt x="13800" y="7358"/>
                    </a:lnTo>
                    <a:lnTo>
                      <a:pt x="13722" y="7013"/>
                    </a:lnTo>
                    <a:lnTo>
                      <a:pt x="13627" y="6659"/>
                    </a:lnTo>
                    <a:lnTo>
                      <a:pt x="13532" y="6313"/>
                    </a:lnTo>
                    <a:lnTo>
                      <a:pt x="13420" y="5977"/>
                    </a:lnTo>
                    <a:lnTo>
                      <a:pt x="13308" y="5631"/>
                    </a:lnTo>
                    <a:lnTo>
                      <a:pt x="13178" y="5294"/>
                    </a:lnTo>
                    <a:lnTo>
                      <a:pt x="13040" y="4966"/>
                    </a:lnTo>
                    <a:lnTo>
                      <a:pt x="12902" y="4638"/>
                    </a:lnTo>
                    <a:lnTo>
                      <a:pt x="12747" y="4310"/>
                    </a:lnTo>
                    <a:lnTo>
                      <a:pt x="12591" y="3982"/>
                    </a:lnTo>
                    <a:lnTo>
                      <a:pt x="12427" y="3662"/>
                    </a:lnTo>
                    <a:lnTo>
                      <a:pt x="12246" y="3351"/>
                    </a:lnTo>
                    <a:lnTo>
                      <a:pt x="12064" y="3040"/>
                    </a:lnTo>
                    <a:lnTo>
                      <a:pt x="11874" y="2738"/>
                    </a:lnTo>
                    <a:lnTo>
                      <a:pt x="11676" y="2445"/>
                    </a:lnTo>
                    <a:lnTo>
                      <a:pt x="11469" y="2151"/>
                    </a:lnTo>
                    <a:lnTo>
                      <a:pt x="11253" y="1857"/>
                    </a:lnTo>
                    <a:lnTo>
                      <a:pt x="11037" y="1572"/>
                    </a:lnTo>
                    <a:lnTo>
                      <a:pt x="10812" y="1296"/>
                    </a:lnTo>
                    <a:lnTo>
                      <a:pt x="10570" y="1028"/>
                    </a:lnTo>
                    <a:lnTo>
                      <a:pt x="10329" y="761"/>
                    </a:lnTo>
                    <a:lnTo>
                      <a:pt x="10087" y="502"/>
                    </a:lnTo>
                    <a:lnTo>
                      <a:pt x="9828" y="251"/>
                    </a:lnTo>
                    <a:lnTo>
                      <a:pt x="95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8" name="Google Shape;94;p15">
                <a:extLst>
                  <a:ext uri="{FF2B5EF4-FFF2-40B4-BE49-F238E27FC236}">
                    <a16:creationId xmlns:a16="http://schemas.microsoft.com/office/drawing/2014/main" id="{F6A9549E-9DAF-45BD-A03B-00DF8B55F3C7}"/>
                  </a:ext>
                </a:extLst>
              </p:cNvPr>
              <p:cNvSpPr/>
              <p:nvPr/>
            </p:nvSpPr>
            <p:spPr>
              <a:xfrm>
                <a:off x="3147000" y="1284100"/>
                <a:ext cx="2266850" cy="3420975"/>
              </a:xfrm>
              <a:custGeom>
                <a:avLst/>
                <a:gdLst/>
                <a:ahLst/>
                <a:cxnLst/>
                <a:rect l="l" t="t" r="r" b="b"/>
                <a:pathLst>
                  <a:path w="90674" h="136839" extrusionOk="0">
                    <a:moveTo>
                      <a:pt x="0" y="0"/>
                    </a:moveTo>
                    <a:lnTo>
                      <a:pt x="0" y="136839"/>
                    </a:lnTo>
                    <a:lnTo>
                      <a:pt x="90673" y="136839"/>
                    </a:lnTo>
                    <a:lnTo>
                      <a:pt x="9067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9" name="Google Shape;95;p15">
                <a:extLst>
                  <a:ext uri="{FF2B5EF4-FFF2-40B4-BE49-F238E27FC236}">
                    <a16:creationId xmlns:a16="http://schemas.microsoft.com/office/drawing/2014/main" id="{806DB040-2F32-4FD3-BD02-47ED71ED4049}"/>
                  </a:ext>
                </a:extLst>
              </p:cNvPr>
              <p:cNvSpPr/>
              <p:nvPr/>
            </p:nvSpPr>
            <p:spPr>
              <a:xfrm>
                <a:off x="3859200" y="2931975"/>
                <a:ext cx="161300" cy="6790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27160" extrusionOk="0">
                    <a:moveTo>
                      <a:pt x="1" y="0"/>
                    </a:moveTo>
                    <a:lnTo>
                      <a:pt x="1" y="27159"/>
                    </a:lnTo>
                    <a:lnTo>
                      <a:pt x="6452" y="27159"/>
                    </a:lnTo>
                    <a:lnTo>
                      <a:pt x="6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0" name="Google Shape;96;p15">
                <a:extLst>
                  <a:ext uri="{FF2B5EF4-FFF2-40B4-BE49-F238E27FC236}">
                    <a16:creationId xmlns:a16="http://schemas.microsoft.com/office/drawing/2014/main" id="{29BA5D15-CAF2-49A2-BB23-44A8E26E15C9}"/>
                  </a:ext>
                </a:extLst>
              </p:cNvPr>
              <p:cNvSpPr/>
              <p:nvPr/>
            </p:nvSpPr>
            <p:spPr>
              <a:xfrm>
                <a:off x="4552000" y="2599725"/>
                <a:ext cx="161075" cy="1011250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40450" extrusionOk="0">
                    <a:moveTo>
                      <a:pt x="0" y="0"/>
                    </a:moveTo>
                    <a:lnTo>
                      <a:pt x="0" y="40449"/>
                    </a:lnTo>
                    <a:lnTo>
                      <a:pt x="6442" y="40449"/>
                    </a:lnTo>
                    <a:lnTo>
                      <a:pt x="6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1" name="Google Shape;97;p15">
                <a:extLst>
                  <a:ext uri="{FF2B5EF4-FFF2-40B4-BE49-F238E27FC236}">
                    <a16:creationId xmlns:a16="http://schemas.microsoft.com/office/drawing/2014/main" id="{5EC21B57-4704-46B3-AF3E-089A63C6726B}"/>
                  </a:ext>
                </a:extLst>
              </p:cNvPr>
              <p:cNvSpPr/>
              <p:nvPr/>
            </p:nvSpPr>
            <p:spPr>
              <a:xfrm>
                <a:off x="4898275" y="2141375"/>
                <a:ext cx="161300" cy="14696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58784" extrusionOk="0">
                    <a:moveTo>
                      <a:pt x="1" y="1"/>
                    </a:moveTo>
                    <a:lnTo>
                      <a:pt x="1" y="58783"/>
                    </a:lnTo>
                    <a:lnTo>
                      <a:pt x="6451" y="58783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2" name="Google Shape;98;p15">
                <a:extLst>
                  <a:ext uri="{FF2B5EF4-FFF2-40B4-BE49-F238E27FC236}">
                    <a16:creationId xmlns:a16="http://schemas.microsoft.com/office/drawing/2014/main" id="{3CD466BD-A1A9-4E81-BA2E-3104A03DF75F}"/>
                  </a:ext>
                </a:extLst>
              </p:cNvPr>
              <p:cNvSpPr/>
              <p:nvPr/>
            </p:nvSpPr>
            <p:spPr>
              <a:xfrm>
                <a:off x="3483125" y="2127350"/>
                <a:ext cx="1278525" cy="755425"/>
              </a:xfrm>
              <a:custGeom>
                <a:avLst/>
                <a:gdLst/>
                <a:ahLst/>
                <a:cxnLst/>
                <a:rect l="l" t="t" r="r" b="b"/>
                <a:pathLst>
                  <a:path w="51141" h="30217" extrusionOk="0">
                    <a:moveTo>
                      <a:pt x="50925" y="1"/>
                    </a:moveTo>
                    <a:lnTo>
                      <a:pt x="50881" y="9"/>
                    </a:lnTo>
                    <a:lnTo>
                      <a:pt x="50847" y="18"/>
                    </a:lnTo>
                    <a:lnTo>
                      <a:pt x="50812" y="44"/>
                    </a:lnTo>
                    <a:lnTo>
                      <a:pt x="50786" y="70"/>
                    </a:lnTo>
                    <a:lnTo>
                      <a:pt x="50208" y="691"/>
                    </a:lnTo>
                    <a:lnTo>
                      <a:pt x="49621" y="1322"/>
                    </a:lnTo>
                    <a:lnTo>
                      <a:pt x="49007" y="1944"/>
                    </a:lnTo>
                    <a:lnTo>
                      <a:pt x="48386" y="2565"/>
                    </a:lnTo>
                    <a:lnTo>
                      <a:pt x="47738" y="3187"/>
                    </a:lnTo>
                    <a:lnTo>
                      <a:pt x="47073" y="3809"/>
                    </a:lnTo>
                    <a:lnTo>
                      <a:pt x="46400" y="4431"/>
                    </a:lnTo>
                    <a:lnTo>
                      <a:pt x="45700" y="5044"/>
                    </a:lnTo>
                    <a:lnTo>
                      <a:pt x="44992" y="5657"/>
                    </a:lnTo>
                    <a:lnTo>
                      <a:pt x="44267" y="6270"/>
                    </a:lnTo>
                    <a:lnTo>
                      <a:pt x="43533" y="6874"/>
                    </a:lnTo>
                    <a:lnTo>
                      <a:pt x="42781" y="7488"/>
                    </a:lnTo>
                    <a:lnTo>
                      <a:pt x="42013" y="8083"/>
                    </a:lnTo>
                    <a:lnTo>
                      <a:pt x="41235" y="8688"/>
                    </a:lnTo>
                    <a:lnTo>
                      <a:pt x="40450" y="9284"/>
                    </a:lnTo>
                    <a:lnTo>
                      <a:pt x="39655" y="9871"/>
                    </a:lnTo>
                    <a:lnTo>
                      <a:pt x="38843" y="10467"/>
                    </a:lnTo>
                    <a:lnTo>
                      <a:pt x="38023" y="11045"/>
                    </a:lnTo>
                    <a:lnTo>
                      <a:pt x="37194" y="11624"/>
                    </a:lnTo>
                    <a:lnTo>
                      <a:pt x="36356" y="12203"/>
                    </a:lnTo>
                    <a:lnTo>
                      <a:pt x="35519" y="12773"/>
                    </a:lnTo>
                    <a:lnTo>
                      <a:pt x="34664" y="13343"/>
                    </a:lnTo>
                    <a:lnTo>
                      <a:pt x="33800" y="13895"/>
                    </a:lnTo>
                    <a:lnTo>
                      <a:pt x="32937" y="14457"/>
                    </a:lnTo>
                    <a:lnTo>
                      <a:pt x="32073" y="15001"/>
                    </a:lnTo>
                    <a:lnTo>
                      <a:pt x="31192" y="15545"/>
                    </a:lnTo>
                    <a:lnTo>
                      <a:pt x="30312" y="16080"/>
                    </a:lnTo>
                    <a:lnTo>
                      <a:pt x="29431" y="16615"/>
                    </a:lnTo>
                    <a:lnTo>
                      <a:pt x="28541" y="17142"/>
                    </a:lnTo>
                    <a:lnTo>
                      <a:pt x="27652" y="17660"/>
                    </a:lnTo>
                    <a:lnTo>
                      <a:pt x="26762" y="18170"/>
                    </a:lnTo>
                    <a:lnTo>
                      <a:pt x="25873" y="18671"/>
                    </a:lnTo>
                    <a:lnTo>
                      <a:pt x="24975" y="19172"/>
                    </a:lnTo>
                    <a:lnTo>
                      <a:pt x="24085" y="19664"/>
                    </a:lnTo>
                    <a:lnTo>
                      <a:pt x="23187" y="20139"/>
                    </a:lnTo>
                    <a:lnTo>
                      <a:pt x="22298" y="20614"/>
                    </a:lnTo>
                    <a:lnTo>
                      <a:pt x="21408" y="21080"/>
                    </a:lnTo>
                    <a:lnTo>
                      <a:pt x="20519" y="21538"/>
                    </a:lnTo>
                    <a:lnTo>
                      <a:pt x="19638" y="21987"/>
                    </a:lnTo>
                    <a:lnTo>
                      <a:pt x="18749" y="22427"/>
                    </a:lnTo>
                    <a:lnTo>
                      <a:pt x="17876" y="22859"/>
                    </a:lnTo>
                    <a:lnTo>
                      <a:pt x="17004" y="23282"/>
                    </a:lnTo>
                    <a:lnTo>
                      <a:pt x="16132" y="23697"/>
                    </a:lnTo>
                    <a:lnTo>
                      <a:pt x="15268" y="24094"/>
                    </a:lnTo>
                    <a:lnTo>
                      <a:pt x="14414" y="24491"/>
                    </a:lnTo>
                    <a:lnTo>
                      <a:pt x="13567" y="24871"/>
                    </a:lnTo>
                    <a:lnTo>
                      <a:pt x="12721" y="25242"/>
                    </a:lnTo>
                    <a:lnTo>
                      <a:pt x="11892" y="25605"/>
                    </a:lnTo>
                    <a:lnTo>
                      <a:pt x="11063" y="25959"/>
                    </a:lnTo>
                    <a:lnTo>
                      <a:pt x="10251" y="26296"/>
                    </a:lnTo>
                    <a:lnTo>
                      <a:pt x="9439" y="26633"/>
                    </a:lnTo>
                    <a:lnTo>
                      <a:pt x="8645" y="26952"/>
                    </a:lnTo>
                    <a:lnTo>
                      <a:pt x="7868" y="27254"/>
                    </a:lnTo>
                    <a:lnTo>
                      <a:pt x="7091" y="27548"/>
                    </a:lnTo>
                    <a:lnTo>
                      <a:pt x="6331" y="27833"/>
                    </a:lnTo>
                    <a:lnTo>
                      <a:pt x="5588" y="28109"/>
                    </a:lnTo>
                    <a:lnTo>
                      <a:pt x="4854" y="28368"/>
                    </a:lnTo>
                    <a:lnTo>
                      <a:pt x="4137" y="28610"/>
                    </a:lnTo>
                    <a:lnTo>
                      <a:pt x="3429" y="28843"/>
                    </a:lnTo>
                    <a:lnTo>
                      <a:pt x="2747" y="29068"/>
                    </a:lnTo>
                    <a:lnTo>
                      <a:pt x="2073" y="29275"/>
                    </a:lnTo>
                    <a:lnTo>
                      <a:pt x="1417" y="29465"/>
                    </a:lnTo>
                    <a:lnTo>
                      <a:pt x="778" y="29646"/>
                    </a:lnTo>
                    <a:lnTo>
                      <a:pt x="156" y="29819"/>
                    </a:lnTo>
                    <a:lnTo>
                      <a:pt x="113" y="29828"/>
                    </a:lnTo>
                    <a:lnTo>
                      <a:pt x="79" y="29854"/>
                    </a:lnTo>
                    <a:lnTo>
                      <a:pt x="53" y="29880"/>
                    </a:lnTo>
                    <a:lnTo>
                      <a:pt x="27" y="29914"/>
                    </a:lnTo>
                    <a:lnTo>
                      <a:pt x="9" y="29949"/>
                    </a:lnTo>
                    <a:lnTo>
                      <a:pt x="1" y="29983"/>
                    </a:lnTo>
                    <a:lnTo>
                      <a:pt x="1" y="30026"/>
                    </a:lnTo>
                    <a:lnTo>
                      <a:pt x="9" y="30070"/>
                    </a:lnTo>
                    <a:lnTo>
                      <a:pt x="18" y="30104"/>
                    </a:lnTo>
                    <a:lnTo>
                      <a:pt x="35" y="30130"/>
                    </a:lnTo>
                    <a:lnTo>
                      <a:pt x="53" y="30156"/>
                    </a:lnTo>
                    <a:lnTo>
                      <a:pt x="79" y="30182"/>
                    </a:lnTo>
                    <a:lnTo>
                      <a:pt x="104" y="30199"/>
                    </a:lnTo>
                    <a:lnTo>
                      <a:pt x="139" y="30208"/>
                    </a:lnTo>
                    <a:lnTo>
                      <a:pt x="174" y="30216"/>
                    </a:lnTo>
                    <a:lnTo>
                      <a:pt x="260" y="30216"/>
                    </a:lnTo>
                    <a:lnTo>
                      <a:pt x="882" y="30044"/>
                    </a:lnTo>
                    <a:lnTo>
                      <a:pt x="1521" y="29862"/>
                    </a:lnTo>
                    <a:lnTo>
                      <a:pt x="2177" y="29672"/>
                    </a:lnTo>
                    <a:lnTo>
                      <a:pt x="2859" y="29456"/>
                    </a:lnTo>
                    <a:lnTo>
                      <a:pt x="3550" y="29241"/>
                    </a:lnTo>
                    <a:lnTo>
                      <a:pt x="4258" y="29007"/>
                    </a:lnTo>
                    <a:lnTo>
                      <a:pt x="4975" y="28757"/>
                    </a:lnTo>
                    <a:lnTo>
                      <a:pt x="5709" y="28498"/>
                    </a:lnTo>
                    <a:lnTo>
                      <a:pt x="6460" y="28222"/>
                    </a:lnTo>
                    <a:lnTo>
                      <a:pt x="7220" y="27937"/>
                    </a:lnTo>
                    <a:lnTo>
                      <a:pt x="7997" y="27643"/>
                    </a:lnTo>
                    <a:lnTo>
                      <a:pt x="8783" y="27332"/>
                    </a:lnTo>
                    <a:lnTo>
                      <a:pt x="9586" y="27013"/>
                    </a:lnTo>
                    <a:lnTo>
                      <a:pt x="10389" y="26684"/>
                    </a:lnTo>
                    <a:lnTo>
                      <a:pt x="11210" y="26339"/>
                    </a:lnTo>
                    <a:lnTo>
                      <a:pt x="12039" y="25985"/>
                    </a:lnTo>
                    <a:lnTo>
                      <a:pt x="12876" y="25622"/>
                    </a:lnTo>
                    <a:lnTo>
                      <a:pt x="13723" y="25251"/>
                    </a:lnTo>
                    <a:lnTo>
                      <a:pt x="14569" y="24862"/>
                    </a:lnTo>
                    <a:lnTo>
                      <a:pt x="15433" y="24465"/>
                    </a:lnTo>
                    <a:lnTo>
                      <a:pt x="16296" y="24068"/>
                    </a:lnTo>
                    <a:lnTo>
                      <a:pt x="17168" y="23653"/>
                    </a:lnTo>
                    <a:lnTo>
                      <a:pt x="18049" y="23230"/>
                    </a:lnTo>
                    <a:lnTo>
                      <a:pt x="18930" y="22798"/>
                    </a:lnTo>
                    <a:lnTo>
                      <a:pt x="19811" y="22349"/>
                    </a:lnTo>
                    <a:lnTo>
                      <a:pt x="20700" y="21900"/>
                    </a:lnTo>
                    <a:lnTo>
                      <a:pt x="21598" y="21443"/>
                    </a:lnTo>
                    <a:lnTo>
                      <a:pt x="22488" y="20976"/>
                    </a:lnTo>
                    <a:lnTo>
                      <a:pt x="23386" y="20501"/>
                    </a:lnTo>
                    <a:lnTo>
                      <a:pt x="24284" y="20018"/>
                    </a:lnTo>
                    <a:lnTo>
                      <a:pt x="25182" y="19526"/>
                    </a:lnTo>
                    <a:lnTo>
                      <a:pt x="26071" y="19025"/>
                    </a:lnTo>
                    <a:lnTo>
                      <a:pt x="26970" y="18515"/>
                    </a:lnTo>
                    <a:lnTo>
                      <a:pt x="27868" y="18006"/>
                    </a:lnTo>
                    <a:lnTo>
                      <a:pt x="28757" y="17488"/>
                    </a:lnTo>
                    <a:lnTo>
                      <a:pt x="29647" y="16961"/>
                    </a:lnTo>
                    <a:lnTo>
                      <a:pt x="30536" y="16425"/>
                    </a:lnTo>
                    <a:lnTo>
                      <a:pt x="31417" y="15881"/>
                    </a:lnTo>
                    <a:lnTo>
                      <a:pt x="32298" y="15337"/>
                    </a:lnTo>
                    <a:lnTo>
                      <a:pt x="33170" y="14785"/>
                    </a:lnTo>
                    <a:lnTo>
                      <a:pt x="34042" y="14232"/>
                    </a:lnTo>
                    <a:lnTo>
                      <a:pt x="34906" y="13671"/>
                    </a:lnTo>
                    <a:lnTo>
                      <a:pt x="35761" y="13101"/>
                    </a:lnTo>
                    <a:lnTo>
                      <a:pt x="36607" y="12531"/>
                    </a:lnTo>
                    <a:lnTo>
                      <a:pt x="37444" y="11952"/>
                    </a:lnTo>
                    <a:lnTo>
                      <a:pt x="38274" y="11365"/>
                    </a:lnTo>
                    <a:lnTo>
                      <a:pt x="39094" y="10778"/>
                    </a:lnTo>
                    <a:lnTo>
                      <a:pt x="39914" y="10191"/>
                    </a:lnTo>
                    <a:lnTo>
                      <a:pt x="40709" y="9595"/>
                    </a:lnTo>
                    <a:lnTo>
                      <a:pt x="41503" y="8999"/>
                    </a:lnTo>
                    <a:lnTo>
                      <a:pt x="42280" y="8394"/>
                    </a:lnTo>
                    <a:lnTo>
                      <a:pt x="43049" y="7790"/>
                    </a:lnTo>
                    <a:lnTo>
                      <a:pt x="43800" y="7177"/>
                    </a:lnTo>
                    <a:lnTo>
                      <a:pt x="44543" y="6572"/>
                    </a:lnTo>
                    <a:lnTo>
                      <a:pt x="45268" y="5959"/>
                    </a:lnTo>
                    <a:lnTo>
                      <a:pt x="45985" y="5337"/>
                    </a:lnTo>
                    <a:lnTo>
                      <a:pt x="46685" y="4724"/>
                    </a:lnTo>
                    <a:lnTo>
                      <a:pt x="47367" y="4102"/>
                    </a:lnTo>
                    <a:lnTo>
                      <a:pt x="48032" y="3481"/>
                    </a:lnTo>
                    <a:lnTo>
                      <a:pt x="48679" y="2850"/>
                    </a:lnTo>
                    <a:lnTo>
                      <a:pt x="49310" y="2229"/>
                    </a:lnTo>
                    <a:lnTo>
                      <a:pt x="49923" y="1598"/>
                    </a:lnTo>
                    <a:lnTo>
                      <a:pt x="50510" y="968"/>
                    </a:lnTo>
                    <a:lnTo>
                      <a:pt x="51089" y="346"/>
                    </a:lnTo>
                    <a:lnTo>
                      <a:pt x="51115" y="311"/>
                    </a:lnTo>
                    <a:lnTo>
                      <a:pt x="51132" y="277"/>
                    </a:lnTo>
                    <a:lnTo>
                      <a:pt x="51140" y="234"/>
                    </a:lnTo>
                    <a:lnTo>
                      <a:pt x="51140" y="191"/>
                    </a:lnTo>
                    <a:lnTo>
                      <a:pt x="51132" y="156"/>
                    </a:lnTo>
                    <a:lnTo>
                      <a:pt x="51123" y="122"/>
                    </a:lnTo>
                    <a:lnTo>
                      <a:pt x="51097" y="87"/>
                    </a:lnTo>
                    <a:lnTo>
                      <a:pt x="51071" y="52"/>
                    </a:lnTo>
                    <a:lnTo>
                      <a:pt x="51037" y="27"/>
                    </a:lnTo>
                    <a:lnTo>
                      <a:pt x="51002" y="9"/>
                    </a:lnTo>
                    <a:lnTo>
                      <a:pt x="509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3" name="Google Shape;99;p15">
                <a:extLst>
                  <a:ext uri="{FF2B5EF4-FFF2-40B4-BE49-F238E27FC236}">
                    <a16:creationId xmlns:a16="http://schemas.microsoft.com/office/drawing/2014/main" id="{B16BCD81-EA1F-4656-8190-59FAC4DE729F}"/>
                  </a:ext>
                </a:extLst>
              </p:cNvPr>
              <p:cNvSpPr/>
              <p:nvPr/>
            </p:nvSpPr>
            <p:spPr>
              <a:xfrm>
                <a:off x="4730975" y="2105775"/>
                <a:ext cx="4880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030" extrusionOk="0">
                    <a:moveTo>
                      <a:pt x="1952" y="0"/>
                    </a:moveTo>
                    <a:lnTo>
                      <a:pt x="0" y="933"/>
                    </a:lnTo>
                    <a:lnTo>
                      <a:pt x="924" y="1131"/>
                    </a:lnTo>
                    <a:lnTo>
                      <a:pt x="1218" y="2029"/>
                    </a:lnTo>
                    <a:lnTo>
                      <a:pt x="1952" y="0"/>
                    </a:lnTo>
                    <a:close/>
                  </a:path>
                </a:pathLst>
              </a:custGeom>
              <a:solidFill>
                <a:srgbClr val="33384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4" name="Google Shape;100;p15">
                <a:extLst>
                  <a:ext uri="{FF2B5EF4-FFF2-40B4-BE49-F238E27FC236}">
                    <a16:creationId xmlns:a16="http://schemas.microsoft.com/office/drawing/2014/main" id="{50D272AF-47C7-4143-ADC3-8740EA2CCCAC}"/>
                  </a:ext>
                </a:extLst>
              </p:cNvPr>
              <p:cNvSpPr/>
              <p:nvPr/>
            </p:nvSpPr>
            <p:spPr>
              <a:xfrm>
                <a:off x="4205500" y="2784075"/>
                <a:ext cx="161300" cy="8269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33076" extrusionOk="0">
                    <a:moveTo>
                      <a:pt x="0" y="1"/>
                    </a:moveTo>
                    <a:lnTo>
                      <a:pt x="0" y="33075"/>
                    </a:lnTo>
                    <a:lnTo>
                      <a:pt x="6451" y="33075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5" name="Google Shape;101;p15">
                <a:extLst>
                  <a:ext uri="{FF2B5EF4-FFF2-40B4-BE49-F238E27FC236}">
                    <a16:creationId xmlns:a16="http://schemas.microsoft.com/office/drawing/2014/main" id="{401D516F-7046-45B1-970C-D29E8BF56F1D}"/>
                  </a:ext>
                </a:extLst>
              </p:cNvPr>
              <p:cNvSpPr/>
              <p:nvPr/>
            </p:nvSpPr>
            <p:spPr>
              <a:xfrm>
                <a:off x="3512925" y="3010550"/>
                <a:ext cx="161075" cy="600425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24017" extrusionOk="0">
                    <a:moveTo>
                      <a:pt x="1" y="1"/>
                    </a:moveTo>
                    <a:lnTo>
                      <a:pt x="1" y="24016"/>
                    </a:lnTo>
                    <a:lnTo>
                      <a:pt x="6443" y="24016"/>
                    </a:lnTo>
                    <a:lnTo>
                      <a:pt x="64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6" name="Google Shape;102;p15">
                <a:extLst>
                  <a:ext uri="{FF2B5EF4-FFF2-40B4-BE49-F238E27FC236}">
                    <a16:creationId xmlns:a16="http://schemas.microsoft.com/office/drawing/2014/main" id="{D1859DF9-5753-4B63-9837-8D85DE887A81}"/>
                  </a:ext>
                </a:extLst>
              </p:cNvPr>
              <p:cNvSpPr/>
              <p:nvPr/>
            </p:nvSpPr>
            <p:spPr>
              <a:xfrm>
                <a:off x="3373900" y="2063025"/>
                <a:ext cx="1835500" cy="1553125"/>
              </a:xfrm>
              <a:custGeom>
                <a:avLst/>
                <a:gdLst/>
                <a:ahLst/>
                <a:cxnLst/>
                <a:rect l="l" t="t" r="r" b="b"/>
                <a:pathLst>
                  <a:path w="73420" h="62125" extrusionOk="0">
                    <a:moveTo>
                      <a:pt x="164" y="0"/>
                    </a:moveTo>
                    <a:lnTo>
                      <a:pt x="130" y="9"/>
                    </a:lnTo>
                    <a:lnTo>
                      <a:pt x="95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7" y="121"/>
                    </a:lnTo>
                    <a:lnTo>
                      <a:pt x="9" y="164"/>
                    </a:lnTo>
                    <a:lnTo>
                      <a:pt x="0" y="199"/>
                    </a:lnTo>
                    <a:lnTo>
                      <a:pt x="0" y="62124"/>
                    </a:lnTo>
                    <a:lnTo>
                      <a:pt x="73255" y="62124"/>
                    </a:lnTo>
                    <a:lnTo>
                      <a:pt x="73299" y="62107"/>
                    </a:lnTo>
                    <a:lnTo>
                      <a:pt x="73333" y="62090"/>
                    </a:lnTo>
                    <a:lnTo>
                      <a:pt x="73359" y="62064"/>
                    </a:lnTo>
                    <a:lnTo>
                      <a:pt x="73385" y="62038"/>
                    </a:lnTo>
                    <a:lnTo>
                      <a:pt x="73402" y="62003"/>
                    </a:lnTo>
                    <a:lnTo>
                      <a:pt x="73420" y="61960"/>
                    </a:lnTo>
                    <a:lnTo>
                      <a:pt x="73420" y="61917"/>
                    </a:lnTo>
                    <a:lnTo>
                      <a:pt x="73420" y="61882"/>
                    </a:lnTo>
                    <a:lnTo>
                      <a:pt x="73402" y="61839"/>
                    </a:lnTo>
                    <a:lnTo>
                      <a:pt x="73385" y="61805"/>
                    </a:lnTo>
                    <a:lnTo>
                      <a:pt x="73359" y="61779"/>
                    </a:lnTo>
                    <a:lnTo>
                      <a:pt x="73333" y="61753"/>
                    </a:lnTo>
                    <a:lnTo>
                      <a:pt x="73299" y="61727"/>
                    </a:lnTo>
                    <a:lnTo>
                      <a:pt x="73255" y="61718"/>
                    </a:lnTo>
                    <a:lnTo>
                      <a:pt x="415" y="61718"/>
                    </a:lnTo>
                    <a:lnTo>
                      <a:pt x="415" y="199"/>
                    </a:lnTo>
                    <a:lnTo>
                      <a:pt x="406" y="164"/>
                    </a:lnTo>
                    <a:lnTo>
                      <a:pt x="397" y="121"/>
                    </a:lnTo>
                    <a:lnTo>
                      <a:pt x="380" y="87"/>
                    </a:lnTo>
                    <a:lnTo>
                      <a:pt x="354" y="61"/>
                    </a:lnTo>
                    <a:lnTo>
                      <a:pt x="320" y="35"/>
                    </a:lnTo>
                    <a:lnTo>
                      <a:pt x="285" y="9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7" name="Google Shape;103;p15">
                <a:extLst>
                  <a:ext uri="{FF2B5EF4-FFF2-40B4-BE49-F238E27FC236}">
                    <a16:creationId xmlns:a16="http://schemas.microsoft.com/office/drawing/2014/main" id="{15D0095D-9ACF-472B-ACA5-38D8A438D77D}"/>
                  </a:ext>
                </a:extLst>
              </p:cNvPr>
              <p:cNvSpPr/>
              <p:nvPr/>
            </p:nvSpPr>
            <p:spPr>
              <a:xfrm>
                <a:off x="3379300" y="1524600"/>
                <a:ext cx="18473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73895" h="4448" extrusionOk="0">
                    <a:moveTo>
                      <a:pt x="0" y="0"/>
                    </a:moveTo>
                    <a:lnTo>
                      <a:pt x="0" y="4447"/>
                    </a:lnTo>
                    <a:lnTo>
                      <a:pt x="73894" y="4447"/>
                    </a:lnTo>
                    <a:lnTo>
                      <a:pt x="738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8" name="Google Shape;104;p15">
                <a:extLst>
                  <a:ext uri="{FF2B5EF4-FFF2-40B4-BE49-F238E27FC236}">
                    <a16:creationId xmlns:a16="http://schemas.microsoft.com/office/drawing/2014/main" id="{0AAC6DAE-1471-40B2-94E9-30DF429A1E42}"/>
                  </a:ext>
                </a:extLst>
              </p:cNvPr>
              <p:cNvSpPr/>
              <p:nvPr/>
            </p:nvSpPr>
            <p:spPr>
              <a:xfrm>
                <a:off x="3769825" y="1704425"/>
                <a:ext cx="1066300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42652" h="4448" extrusionOk="0">
                    <a:moveTo>
                      <a:pt x="1" y="1"/>
                    </a:moveTo>
                    <a:lnTo>
                      <a:pt x="1" y="4448"/>
                    </a:lnTo>
                    <a:lnTo>
                      <a:pt x="42652" y="4448"/>
                    </a:lnTo>
                    <a:lnTo>
                      <a:pt x="42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9" name="Google Shape;105;p15">
                <a:extLst>
                  <a:ext uri="{FF2B5EF4-FFF2-40B4-BE49-F238E27FC236}">
                    <a16:creationId xmlns:a16="http://schemas.microsoft.com/office/drawing/2014/main" id="{59BB831C-8E9B-4EEB-B939-13A8F09055C1}"/>
                  </a:ext>
                </a:extLst>
              </p:cNvPr>
              <p:cNvSpPr/>
              <p:nvPr/>
            </p:nvSpPr>
            <p:spPr>
              <a:xfrm>
                <a:off x="3379075" y="3753650"/>
                <a:ext cx="18480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94" extrusionOk="0">
                    <a:moveTo>
                      <a:pt x="0" y="0"/>
                    </a:moveTo>
                    <a:lnTo>
                      <a:pt x="0" y="4093"/>
                    </a:lnTo>
                    <a:lnTo>
                      <a:pt x="73921" y="4093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0" name="Google Shape;106;p15">
                <a:extLst>
                  <a:ext uri="{FF2B5EF4-FFF2-40B4-BE49-F238E27FC236}">
                    <a16:creationId xmlns:a16="http://schemas.microsoft.com/office/drawing/2014/main" id="{9D398853-6E21-4300-8759-852E38614496}"/>
                  </a:ext>
                </a:extLst>
              </p:cNvPr>
              <p:cNvSpPr/>
              <p:nvPr/>
            </p:nvSpPr>
            <p:spPr>
              <a:xfrm>
                <a:off x="3379075" y="3941250"/>
                <a:ext cx="18480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94" extrusionOk="0">
                    <a:moveTo>
                      <a:pt x="0" y="0"/>
                    </a:moveTo>
                    <a:lnTo>
                      <a:pt x="0" y="4094"/>
                    </a:lnTo>
                    <a:lnTo>
                      <a:pt x="73921" y="4094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1" name="Google Shape;107;p15">
                <a:extLst>
                  <a:ext uri="{FF2B5EF4-FFF2-40B4-BE49-F238E27FC236}">
                    <a16:creationId xmlns:a16="http://schemas.microsoft.com/office/drawing/2014/main" id="{807F9A9D-14A2-4413-9FAA-6CAD1AD6420C}"/>
                  </a:ext>
                </a:extLst>
              </p:cNvPr>
              <p:cNvSpPr/>
              <p:nvPr/>
            </p:nvSpPr>
            <p:spPr>
              <a:xfrm>
                <a:off x="3379075" y="4128850"/>
                <a:ext cx="18480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86" extrusionOk="0">
                    <a:moveTo>
                      <a:pt x="0" y="1"/>
                    </a:moveTo>
                    <a:lnTo>
                      <a:pt x="0" y="4085"/>
                    </a:lnTo>
                    <a:lnTo>
                      <a:pt x="73921" y="4085"/>
                    </a:lnTo>
                    <a:lnTo>
                      <a:pt x="739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2" name="Google Shape;108;p15">
                <a:extLst>
                  <a:ext uri="{FF2B5EF4-FFF2-40B4-BE49-F238E27FC236}">
                    <a16:creationId xmlns:a16="http://schemas.microsoft.com/office/drawing/2014/main" id="{452BC8C8-1BFD-4B9F-BBA1-97287DAE8BC2}"/>
                  </a:ext>
                </a:extLst>
              </p:cNvPr>
              <p:cNvSpPr/>
              <p:nvPr/>
            </p:nvSpPr>
            <p:spPr>
              <a:xfrm>
                <a:off x="3379075" y="4331350"/>
                <a:ext cx="820625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32825" h="4095" extrusionOk="0">
                    <a:moveTo>
                      <a:pt x="0" y="1"/>
                    </a:moveTo>
                    <a:lnTo>
                      <a:pt x="0" y="4094"/>
                    </a:lnTo>
                    <a:lnTo>
                      <a:pt x="32824" y="4094"/>
                    </a:lnTo>
                    <a:lnTo>
                      <a:pt x="3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658DBF-5E59-4D05-8BE2-2B8D466C0C54}"/>
              </a:ext>
            </a:extLst>
          </p:cNvPr>
          <p:cNvSpPr txBox="1"/>
          <p:nvPr/>
        </p:nvSpPr>
        <p:spPr>
          <a:xfrm>
            <a:off x="142503" y="124522"/>
            <a:ext cx="347543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60"/>
            <a:r>
              <a:rPr lang="en-US" sz="2933" b="1" spc="-56" dirty="0">
                <a:solidFill>
                  <a:srgbClr val="A4E473"/>
                </a:solidFill>
                <a:latin typeface="Fira Sans Medium"/>
              </a:rPr>
              <a:t>Conclusion :</a:t>
            </a:r>
            <a:endParaRPr lang="en-IN" sz="2933" b="1" spc="-56" dirty="0">
              <a:solidFill>
                <a:srgbClr val="A4E473"/>
              </a:solidFill>
              <a:latin typeface="Fira Sans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D1A72-30B0-4827-A826-49FF91C4EEB4}"/>
              </a:ext>
            </a:extLst>
          </p:cNvPr>
          <p:cNvSpPr txBox="1"/>
          <p:nvPr/>
        </p:nvSpPr>
        <p:spPr>
          <a:xfrm>
            <a:off x="2583037" y="533400"/>
            <a:ext cx="4320000" cy="561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23" indent="-228623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Strength:</a:t>
            </a:r>
          </a:p>
          <a:p>
            <a:pPr defTabSz="609660"/>
            <a:endParaRPr lang="en-US" sz="1333" dirty="0">
              <a:solidFill>
                <a:prstClr val="white"/>
              </a:solidFill>
              <a:latin typeface="Calibri"/>
            </a:endParaRP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financials demonstrated through Total Revenue of 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$29.36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&amp; Total Profit  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$12.6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</a:p>
          <a:p>
            <a:pPr defTabSz="609660"/>
            <a:endParaRPr 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09660"/>
            <a:endParaRPr lang="en-US" sz="1333" dirty="0">
              <a:solidFill>
                <a:prstClr val="white"/>
              </a:solidFill>
              <a:latin typeface="Calibri"/>
            </a:endParaRPr>
          </a:p>
          <a:p>
            <a:pPr defTabSz="609660"/>
            <a:endParaRPr 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09660"/>
            <a:endParaRPr lang="en-US" sz="1333" dirty="0">
              <a:solidFill>
                <a:prstClr val="white"/>
              </a:solidFill>
              <a:latin typeface="Calibri"/>
            </a:endParaRPr>
          </a:p>
          <a:p>
            <a:pPr marL="228623" indent="-228623" defTabSz="60966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 and Customer Base:</a:t>
            </a:r>
          </a:p>
          <a:p>
            <a:pPr defTabSz="609660"/>
            <a:endParaRPr lang="en-US" sz="1333" dirty="0">
              <a:solidFill>
                <a:prstClr val="white"/>
              </a:solidFill>
              <a:latin typeface="Calibri"/>
            </a:endParaRP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order intake 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60.35K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indicate strong product demand.</a:t>
            </a: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Diverse customer base 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18.5 K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showcases wide market reach.</a:t>
            </a:r>
          </a:p>
          <a:p>
            <a:pPr defTabSz="609660"/>
            <a:endParaRPr lang="en-US" sz="1600" b="1" dirty="0">
              <a:solidFill>
                <a:srgbClr val="A4E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09660"/>
            <a:endParaRPr lang="en-US" sz="1600" b="1" dirty="0">
              <a:solidFill>
                <a:srgbClr val="A4E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23" indent="-228623" defTabSz="60966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Product Performance:</a:t>
            </a:r>
          </a:p>
          <a:p>
            <a:pPr defTabSz="609660"/>
            <a:endParaRPr lang="en-US" sz="1333" dirty="0">
              <a:solidFill>
                <a:prstClr val="white"/>
              </a:solidFill>
              <a:latin typeface="Calibri"/>
            </a:endParaRP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Bikes being Top Category and key products Road bikes, Mountain bikes, etc.) significantly contribute to overall success</a:t>
            </a: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0A91FFC6-8C7B-463B-8B3C-0AD179232861}"/>
              </a:ext>
            </a:extLst>
          </p:cNvPr>
          <p:cNvGrpSpPr/>
          <p:nvPr/>
        </p:nvGrpSpPr>
        <p:grpSpPr>
          <a:xfrm>
            <a:off x="-2375396" y="4051996"/>
            <a:ext cx="4255617" cy="3685384"/>
            <a:chOff x="0" y="0"/>
            <a:chExt cx="3619627" cy="3134614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7869414-52E4-4A09-8401-B42B3C63691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20A46D3D-90ED-42F0-B78A-9855818657D1}"/>
              </a:ext>
            </a:extLst>
          </p:cNvPr>
          <p:cNvGrpSpPr/>
          <p:nvPr/>
        </p:nvGrpSpPr>
        <p:grpSpPr>
          <a:xfrm>
            <a:off x="589615" y="3886201"/>
            <a:ext cx="2023020" cy="1751945"/>
            <a:chOff x="0" y="0"/>
            <a:chExt cx="3619627" cy="3134614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63ADEF1-3C3C-4D95-9A9A-31B39F4678F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9C52730E-FFA7-42E6-BC65-601109BA5A72}"/>
              </a:ext>
            </a:extLst>
          </p:cNvPr>
          <p:cNvGrpSpPr/>
          <p:nvPr/>
        </p:nvGrpSpPr>
        <p:grpSpPr>
          <a:xfrm>
            <a:off x="-406400" y="2945207"/>
            <a:ext cx="1427745" cy="1236435"/>
            <a:chOff x="0" y="0"/>
            <a:chExt cx="3619627" cy="3134614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0BE3EE1-043E-44FF-95E4-741F5267227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8BAB3BB-CFF3-4CA9-AACF-6502885ABCAD}"/>
              </a:ext>
            </a:extLst>
          </p:cNvPr>
          <p:cNvSpPr txBox="1"/>
          <p:nvPr/>
        </p:nvSpPr>
        <p:spPr>
          <a:xfrm>
            <a:off x="7221363" y="689789"/>
            <a:ext cx="4775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23" indent="-228623" defTabSz="60966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Impact:</a:t>
            </a:r>
          </a:p>
          <a:p>
            <a:pPr defTabSz="609660"/>
            <a:endParaRPr lang="en-US" sz="1600" dirty="0">
              <a:solidFill>
                <a:prstClr val="white"/>
              </a:solidFill>
              <a:latin typeface="Calibri"/>
            </a:endParaRP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distribution across regions, with </a:t>
            </a:r>
            <a:r>
              <a:rPr lang="en-US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&amp; Australia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major contributor, and opportunity in Canada to expand the business</a:t>
            </a:r>
          </a:p>
          <a:p>
            <a:pPr defTabSz="609660"/>
            <a:r>
              <a:rPr lang="en-US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Germany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target regions with growing sales for enhanced market presence</a:t>
            </a:r>
          </a:p>
          <a:p>
            <a:pPr defTabSz="609660"/>
            <a:endParaRPr lang="en-US" sz="1200" dirty="0">
              <a:solidFill>
                <a:prstClr val="white"/>
              </a:solidFill>
              <a:latin typeface="Calibri"/>
            </a:endParaRPr>
          </a:p>
          <a:p>
            <a:pPr defTabSz="609660"/>
            <a:endParaRPr lang="en-US" sz="1200" dirty="0">
              <a:solidFill>
                <a:prstClr val="white"/>
              </a:solidFill>
              <a:latin typeface="Calibri"/>
            </a:endParaRPr>
          </a:p>
          <a:p>
            <a:pPr marL="228623" indent="-228623" defTabSz="60966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Insights:</a:t>
            </a:r>
          </a:p>
          <a:p>
            <a:pPr defTabSz="609660"/>
            <a:endParaRPr lang="en-US" sz="1200" dirty="0">
              <a:solidFill>
                <a:prstClr val="white"/>
              </a:solidFill>
              <a:latin typeface="Calibri"/>
            </a:endParaRP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demographics </a:t>
            </a: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educations – bachelors &amp; partial college</a:t>
            </a: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Occupations – professional &amp; skilled manpower</a:t>
            </a: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high-performing customer segments for sustained growth.</a:t>
            </a:r>
          </a:p>
          <a:p>
            <a:pPr defTabSz="609660"/>
            <a:endParaRPr lang="en-US" sz="1600" b="1" dirty="0">
              <a:solidFill>
                <a:srgbClr val="A4E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23" indent="-228623" defTabSz="60966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Direction:</a:t>
            </a:r>
          </a:p>
          <a:p>
            <a:pPr defTabSz="609660"/>
            <a:endParaRPr lang="en-US" sz="1200" dirty="0">
              <a:solidFill>
                <a:prstClr val="white"/>
              </a:solidFill>
              <a:latin typeface="Calibri"/>
            </a:endParaRP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provides a foundation for strategic decision-making.</a:t>
            </a:r>
          </a:p>
          <a:p>
            <a:pPr defTabSz="609660"/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 positioned to capitalize on strengths and navigate market challenges</a:t>
            </a:r>
            <a:r>
              <a:rPr lang="en-US" sz="1333" dirty="0">
                <a:solidFill>
                  <a:prstClr val="white"/>
                </a:solidFill>
                <a:latin typeface="Calibri"/>
              </a:rPr>
              <a:t>.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207CD3A8-D0FF-4EF9-8416-7FED697D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037" y="1928815"/>
            <a:ext cx="759656" cy="759656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C2BE2F60-84E6-4954-AED0-2B67F23D3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284" y="2051908"/>
            <a:ext cx="513470" cy="513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C9334-0DC6-4D02-98A2-6B0C0DFB154B}"/>
              </a:ext>
            </a:extLst>
          </p:cNvPr>
          <p:cNvSpPr txBox="1"/>
          <p:nvPr/>
        </p:nvSpPr>
        <p:spPr>
          <a:xfrm>
            <a:off x="2589546" y="720567"/>
            <a:ext cx="9246811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31" indent="-304831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Strategies:</a:t>
            </a:r>
            <a:endParaRPr lang="en-US" sz="1867" dirty="0">
              <a:solidFill>
                <a:srgbClr val="A4E4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31" lvl="1" defTabSz="609660">
              <a:lnSpc>
                <a:spcPct val="150000"/>
              </a:lnSpc>
            </a:pPr>
            <a:r>
              <a:rPr lang="en-US" sz="1867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Campaigns Based on Category and Subcategory Insights</a:t>
            </a:r>
          </a:p>
          <a:p>
            <a:pPr marL="304831" indent="-304831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7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31" lvl="1" defTabSz="609660">
              <a:lnSpc>
                <a:spcPct val="150000"/>
              </a:lnSpc>
            </a:pPr>
            <a:r>
              <a:rPr lang="en-US" sz="1867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Product Lines Based on Top Product Performance</a:t>
            </a:r>
          </a:p>
          <a:p>
            <a:pPr marL="304831" indent="-304831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7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31" lvl="1" defTabSz="609660">
              <a:lnSpc>
                <a:spcPct val="150000"/>
              </a:lnSpc>
            </a:pPr>
            <a:r>
              <a:rPr lang="en-US" sz="1867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Opportunities in High Sales Regions</a:t>
            </a:r>
          </a:p>
          <a:p>
            <a:pPr marL="304831" indent="-304831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7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31" lvl="1" defTabSz="609660">
              <a:lnSpc>
                <a:spcPct val="150000"/>
              </a:lnSpc>
            </a:pPr>
            <a:r>
              <a:rPr lang="en-US" sz="1867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to High-Performing Demographics</a:t>
            </a:r>
          </a:p>
          <a:p>
            <a:pPr marL="304831" indent="-304831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7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31" lvl="1" defTabSz="609660">
              <a:lnSpc>
                <a:spcPct val="150000"/>
              </a:lnSpc>
            </a:pPr>
            <a:r>
              <a:rPr lang="en-US" sz="1867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Ongoing Data Analysis for Informed Decisions</a:t>
            </a:r>
          </a:p>
          <a:p>
            <a:pPr marL="304831" indent="-304831" defTabSz="60966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A4E4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1867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67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31" lvl="1" defTabSz="609660">
              <a:lnSpc>
                <a:spcPct val="150000"/>
              </a:lnSpc>
            </a:pPr>
            <a:r>
              <a:rPr lang="en-US" sz="1867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Supply Chain Based on Product Performance</a:t>
            </a:r>
          </a:p>
          <a:p>
            <a:pPr defTabSz="609660"/>
            <a:endParaRPr lang="en-IN" sz="12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DD096DE0-6ADD-4253-B7FD-2187456A5EA0}"/>
              </a:ext>
            </a:extLst>
          </p:cNvPr>
          <p:cNvGrpSpPr/>
          <p:nvPr/>
        </p:nvGrpSpPr>
        <p:grpSpPr>
          <a:xfrm>
            <a:off x="-2375396" y="4051996"/>
            <a:ext cx="4255617" cy="3685384"/>
            <a:chOff x="0" y="0"/>
            <a:chExt cx="3619627" cy="3134614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09768B-AB17-41A1-B421-153B44BEAAF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A5AB6284-C1BC-4E3E-9C0E-62A034B1685A}"/>
              </a:ext>
            </a:extLst>
          </p:cNvPr>
          <p:cNvGrpSpPr/>
          <p:nvPr/>
        </p:nvGrpSpPr>
        <p:grpSpPr>
          <a:xfrm>
            <a:off x="589615" y="3886201"/>
            <a:ext cx="2023020" cy="1751945"/>
            <a:chOff x="0" y="0"/>
            <a:chExt cx="3619627" cy="3134614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CD456F-E1C4-45D8-9017-6CD50BC9021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18" name="Group 10">
            <a:extLst>
              <a:ext uri="{FF2B5EF4-FFF2-40B4-BE49-F238E27FC236}">
                <a16:creationId xmlns:a16="http://schemas.microsoft.com/office/drawing/2014/main" id="{E07646DC-1296-43D9-A4AA-F727F6F02A78}"/>
              </a:ext>
            </a:extLst>
          </p:cNvPr>
          <p:cNvGrpSpPr/>
          <p:nvPr/>
        </p:nvGrpSpPr>
        <p:grpSpPr>
          <a:xfrm>
            <a:off x="-406400" y="2945207"/>
            <a:ext cx="1427745" cy="1236435"/>
            <a:chOff x="0" y="0"/>
            <a:chExt cx="3619627" cy="3134614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C47E02-09B9-4DA6-8183-1E344DCEA6B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050" name="Picture 2" descr="What is the Difference Between Opinion and Suggestion - Pediaa.Com">
            <a:extLst>
              <a:ext uri="{FF2B5EF4-FFF2-40B4-BE49-F238E27FC236}">
                <a16:creationId xmlns:a16="http://schemas.microsoft.com/office/drawing/2014/main" id="{3B5EA885-18E6-4CBF-855F-46A7BCD9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9" r="90000">
                        <a14:foregroundMark x1="1094" y1="10625" x2="40781" y2="36250"/>
                        <a14:foregroundMark x1="40781" y1="36250" x2="55469" y2="37188"/>
                        <a14:foregroundMark x1="55469" y1="37188" x2="66250" y2="66875"/>
                        <a14:foregroundMark x1="66250" y1="66875" x2="49844" y2="73750"/>
                        <a14:foregroundMark x1="49844" y1="73750" x2="34688" y2="75313"/>
                        <a14:foregroundMark x1="34688" y1="75313" x2="28438" y2="55625"/>
                        <a14:foregroundMark x1="28438" y1="55625" x2="30938" y2="40156"/>
                        <a14:foregroundMark x1="30938" y1="40156" x2="21719" y2="27344"/>
                        <a14:foregroundMark x1="21719" y1="27344" x2="469" y2="2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89306"/>
            <a:ext cx="2754707" cy="27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0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800000">
            <a:off x="-870724" y="3189590"/>
            <a:ext cx="3323641" cy="2878289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040758" y="4979192"/>
            <a:ext cx="2320205" cy="200930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1853390" y="2670397"/>
            <a:ext cx="1199052" cy="103838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00656" y="5196966"/>
            <a:ext cx="2252261" cy="1950469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D83985-4BAB-4C20-8576-B09366B8FE06}"/>
              </a:ext>
            </a:extLst>
          </p:cNvPr>
          <p:cNvSpPr txBox="1"/>
          <p:nvPr/>
        </p:nvSpPr>
        <p:spPr>
          <a:xfrm>
            <a:off x="4973983" y="2209800"/>
            <a:ext cx="721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i="1" dirty="0">
                <a:solidFill>
                  <a:srgbClr val="004651"/>
                </a:solidFill>
                <a:latin typeface="Fira Sans Bold" panose="020B0604020202020204" charset="0"/>
              </a:rPr>
              <a:t>THANK YOU</a:t>
            </a:r>
            <a:endParaRPr lang="en-IN" sz="6400" i="1" dirty="0">
              <a:solidFill>
                <a:srgbClr val="004651"/>
              </a:solidFill>
              <a:latin typeface="Fira Sans Bold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9552602" y="1544783"/>
            <a:ext cx="4880689" cy="4226699"/>
            <a:chOff x="0" y="0"/>
            <a:chExt cx="3619627" cy="3134614"/>
          </a:xfrm>
          <a:solidFill>
            <a:srgbClr val="A4E473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8081963" y="4690085"/>
            <a:ext cx="3313436" cy="2869451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 sz="120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11297" y="3956084"/>
            <a:ext cx="1514453" cy="131152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158514" y="249070"/>
            <a:ext cx="2533079" cy="2193659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3" name="Google Shape;49;p15">
            <a:extLst>
              <a:ext uri="{FF2B5EF4-FFF2-40B4-BE49-F238E27FC236}">
                <a16:creationId xmlns:a16="http://schemas.microsoft.com/office/drawing/2014/main" id="{5F0E6442-BDF3-4E64-87F8-748D4D1BE79A}"/>
              </a:ext>
            </a:extLst>
          </p:cNvPr>
          <p:cNvGrpSpPr/>
          <p:nvPr/>
        </p:nvGrpSpPr>
        <p:grpSpPr>
          <a:xfrm>
            <a:off x="10136570" y="2732402"/>
            <a:ext cx="2184361" cy="1912339"/>
            <a:chOff x="523900" y="1249126"/>
            <a:chExt cx="3021525" cy="2645249"/>
          </a:xfrm>
        </p:grpSpPr>
        <p:sp>
          <p:nvSpPr>
            <p:cNvPr id="24" name="Google Shape;50;p15">
              <a:extLst>
                <a:ext uri="{FF2B5EF4-FFF2-40B4-BE49-F238E27FC236}">
                  <a16:creationId xmlns:a16="http://schemas.microsoft.com/office/drawing/2014/main" id="{097A9A11-90CC-4CFD-B512-E3AABBDCD825}"/>
                </a:ext>
              </a:extLst>
            </p:cNvPr>
            <p:cNvSpPr/>
            <p:nvPr/>
          </p:nvSpPr>
          <p:spPr>
            <a:xfrm>
              <a:off x="523900" y="3762375"/>
              <a:ext cx="2824200" cy="1320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grpSp>
          <p:nvGrpSpPr>
            <p:cNvPr id="25" name="Google Shape;51;p15">
              <a:extLst>
                <a:ext uri="{FF2B5EF4-FFF2-40B4-BE49-F238E27FC236}">
                  <a16:creationId xmlns:a16="http://schemas.microsoft.com/office/drawing/2014/main" id="{A9264067-ABD4-4ED2-B10A-EC87EF3564D9}"/>
                </a:ext>
              </a:extLst>
            </p:cNvPr>
            <p:cNvGrpSpPr/>
            <p:nvPr/>
          </p:nvGrpSpPr>
          <p:grpSpPr>
            <a:xfrm>
              <a:off x="694638" y="1249126"/>
              <a:ext cx="2850787" cy="2580084"/>
              <a:chOff x="915800" y="238125"/>
              <a:chExt cx="5788400" cy="5238750"/>
            </a:xfrm>
          </p:grpSpPr>
          <p:sp>
            <p:nvSpPr>
              <p:cNvPr id="26" name="Google Shape;52;p15">
                <a:extLst>
                  <a:ext uri="{FF2B5EF4-FFF2-40B4-BE49-F238E27FC236}">
                    <a16:creationId xmlns:a16="http://schemas.microsoft.com/office/drawing/2014/main" id="{E79F1345-04F0-40BE-90F5-55E2692393D2}"/>
                  </a:ext>
                </a:extLst>
              </p:cNvPr>
              <p:cNvSpPr/>
              <p:nvPr/>
            </p:nvSpPr>
            <p:spPr>
              <a:xfrm>
                <a:off x="2115275" y="5325950"/>
                <a:ext cx="248725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949" h="1400" extrusionOk="0">
                    <a:moveTo>
                      <a:pt x="0" y="1"/>
                    </a:moveTo>
                    <a:lnTo>
                      <a:pt x="1839" y="363"/>
                    </a:lnTo>
                    <a:lnTo>
                      <a:pt x="3679" y="718"/>
                    </a:lnTo>
                    <a:lnTo>
                      <a:pt x="5527" y="1063"/>
                    </a:lnTo>
                    <a:lnTo>
                      <a:pt x="7375" y="1400"/>
                    </a:lnTo>
                    <a:lnTo>
                      <a:pt x="9948" y="14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D2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7" name="Google Shape;53;p15">
                <a:extLst>
                  <a:ext uri="{FF2B5EF4-FFF2-40B4-BE49-F238E27FC236}">
                    <a16:creationId xmlns:a16="http://schemas.microsoft.com/office/drawing/2014/main" id="{8B061E95-57D5-4D0E-8762-F1401ABF71B6}"/>
                  </a:ext>
                </a:extLst>
              </p:cNvPr>
              <p:cNvSpPr/>
              <p:nvPr/>
            </p:nvSpPr>
            <p:spPr>
              <a:xfrm>
                <a:off x="1638800" y="3214125"/>
                <a:ext cx="3501300" cy="2092425"/>
              </a:xfrm>
              <a:custGeom>
                <a:avLst/>
                <a:gdLst/>
                <a:ahLst/>
                <a:cxnLst/>
                <a:rect l="l" t="t" r="r" b="b"/>
                <a:pathLst>
                  <a:path w="140052" h="83697" extrusionOk="0">
                    <a:moveTo>
                      <a:pt x="5717" y="1"/>
                    </a:moveTo>
                    <a:lnTo>
                      <a:pt x="5441" y="10"/>
                    </a:lnTo>
                    <a:lnTo>
                      <a:pt x="5164" y="27"/>
                    </a:lnTo>
                    <a:lnTo>
                      <a:pt x="4897" y="61"/>
                    </a:lnTo>
                    <a:lnTo>
                      <a:pt x="4638" y="105"/>
                    </a:lnTo>
                    <a:lnTo>
                      <a:pt x="4379" y="165"/>
                    </a:lnTo>
                    <a:lnTo>
                      <a:pt x="4128" y="234"/>
                    </a:lnTo>
                    <a:lnTo>
                      <a:pt x="3878" y="320"/>
                    </a:lnTo>
                    <a:lnTo>
                      <a:pt x="3636" y="407"/>
                    </a:lnTo>
                    <a:lnTo>
                      <a:pt x="3394" y="519"/>
                    </a:lnTo>
                    <a:lnTo>
                      <a:pt x="3161" y="631"/>
                    </a:lnTo>
                    <a:lnTo>
                      <a:pt x="2936" y="761"/>
                    </a:lnTo>
                    <a:lnTo>
                      <a:pt x="2721" y="899"/>
                    </a:lnTo>
                    <a:lnTo>
                      <a:pt x="2513" y="1046"/>
                    </a:lnTo>
                    <a:lnTo>
                      <a:pt x="2306" y="1201"/>
                    </a:lnTo>
                    <a:lnTo>
                      <a:pt x="2116" y="1374"/>
                    </a:lnTo>
                    <a:lnTo>
                      <a:pt x="1926" y="1547"/>
                    </a:lnTo>
                    <a:lnTo>
                      <a:pt x="1753" y="1737"/>
                    </a:lnTo>
                    <a:lnTo>
                      <a:pt x="1581" y="1927"/>
                    </a:lnTo>
                    <a:lnTo>
                      <a:pt x="1425" y="2125"/>
                    </a:lnTo>
                    <a:lnTo>
                      <a:pt x="1270" y="2333"/>
                    </a:lnTo>
                    <a:lnTo>
                      <a:pt x="1132" y="2557"/>
                    </a:lnTo>
                    <a:lnTo>
                      <a:pt x="1002" y="2773"/>
                    </a:lnTo>
                    <a:lnTo>
                      <a:pt x="881" y="3006"/>
                    </a:lnTo>
                    <a:lnTo>
                      <a:pt x="778" y="3239"/>
                    </a:lnTo>
                    <a:lnTo>
                      <a:pt x="674" y="3481"/>
                    </a:lnTo>
                    <a:lnTo>
                      <a:pt x="596" y="3731"/>
                    </a:lnTo>
                    <a:lnTo>
                      <a:pt x="519" y="3982"/>
                    </a:lnTo>
                    <a:lnTo>
                      <a:pt x="458" y="4241"/>
                    </a:lnTo>
                    <a:lnTo>
                      <a:pt x="406" y="4509"/>
                    </a:lnTo>
                    <a:lnTo>
                      <a:pt x="372" y="4776"/>
                    </a:lnTo>
                    <a:lnTo>
                      <a:pt x="354" y="5044"/>
                    </a:lnTo>
                    <a:lnTo>
                      <a:pt x="346" y="5320"/>
                    </a:lnTo>
                    <a:lnTo>
                      <a:pt x="0" y="77704"/>
                    </a:lnTo>
                    <a:lnTo>
                      <a:pt x="0" y="77980"/>
                    </a:lnTo>
                    <a:lnTo>
                      <a:pt x="26" y="78256"/>
                    </a:lnTo>
                    <a:lnTo>
                      <a:pt x="52" y="78524"/>
                    </a:lnTo>
                    <a:lnTo>
                      <a:pt x="104" y="78783"/>
                    </a:lnTo>
                    <a:lnTo>
                      <a:pt x="164" y="79042"/>
                    </a:lnTo>
                    <a:lnTo>
                      <a:pt x="234" y="79301"/>
                    </a:lnTo>
                    <a:lnTo>
                      <a:pt x="311" y="79552"/>
                    </a:lnTo>
                    <a:lnTo>
                      <a:pt x="406" y="79793"/>
                    </a:lnTo>
                    <a:lnTo>
                      <a:pt x="519" y="80026"/>
                    </a:lnTo>
                    <a:lnTo>
                      <a:pt x="631" y="80260"/>
                    </a:lnTo>
                    <a:lnTo>
                      <a:pt x="760" y="80484"/>
                    </a:lnTo>
                    <a:lnTo>
                      <a:pt x="899" y="80700"/>
                    </a:lnTo>
                    <a:lnTo>
                      <a:pt x="1045" y="80907"/>
                    </a:lnTo>
                    <a:lnTo>
                      <a:pt x="1201" y="81115"/>
                    </a:lnTo>
                    <a:lnTo>
                      <a:pt x="1373" y="81305"/>
                    </a:lnTo>
                    <a:lnTo>
                      <a:pt x="1546" y="81495"/>
                    </a:lnTo>
                    <a:lnTo>
                      <a:pt x="1728" y="81676"/>
                    </a:lnTo>
                    <a:lnTo>
                      <a:pt x="1926" y="81840"/>
                    </a:lnTo>
                    <a:lnTo>
                      <a:pt x="2125" y="82004"/>
                    </a:lnTo>
                    <a:lnTo>
                      <a:pt x="2332" y="82151"/>
                    </a:lnTo>
                    <a:lnTo>
                      <a:pt x="2548" y="82289"/>
                    </a:lnTo>
                    <a:lnTo>
                      <a:pt x="2772" y="82419"/>
                    </a:lnTo>
                    <a:lnTo>
                      <a:pt x="3006" y="82539"/>
                    </a:lnTo>
                    <a:lnTo>
                      <a:pt x="3239" y="82652"/>
                    </a:lnTo>
                    <a:lnTo>
                      <a:pt x="3481" y="82747"/>
                    </a:lnTo>
                    <a:lnTo>
                      <a:pt x="3731" y="82833"/>
                    </a:lnTo>
                    <a:lnTo>
                      <a:pt x="3981" y="82902"/>
                    </a:lnTo>
                    <a:lnTo>
                      <a:pt x="4240" y="82963"/>
                    </a:lnTo>
                    <a:lnTo>
                      <a:pt x="4508" y="83014"/>
                    </a:lnTo>
                    <a:lnTo>
                      <a:pt x="4776" y="83049"/>
                    </a:lnTo>
                    <a:lnTo>
                      <a:pt x="5044" y="83066"/>
                    </a:lnTo>
                    <a:lnTo>
                      <a:pt x="5320" y="83075"/>
                    </a:lnTo>
                    <a:lnTo>
                      <a:pt x="134335" y="83697"/>
                    </a:lnTo>
                    <a:lnTo>
                      <a:pt x="134611" y="83688"/>
                    </a:lnTo>
                    <a:lnTo>
                      <a:pt x="134879" y="83671"/>
                    </a:lnTo>
                    <a:lnTo>
                      <a:pt x="135147" y="83636"/>
                    </a:lnTo>
                    <a:lnTo>
                      <a:pt x="135414" y="83593"/>
                    </a:lnTo>
                    <a:lnTo>
                      <a:pt x="135673" y="83532"/>
                    </a:lnTo>
                    <a:lnTo>
                      <a:pt x="135924" y="83463"/>
                    </a:lnTo>
                    <a:lnTo>
                      <a:pt x="136174" y="83377"/>
                    </a:lnTo>
                    <a:lnTo>
                      <a:pt x="136416" y="83282"/>
                    </a:lnTo>
                    <a:lnTo>
                      <a:pt x="136649" y="83178"/>
                    </a:lnTo>
                    <a:lnTo>
                      <a:pt x="136882" y="83058"/>
                    </a:lnTo>
                    <a:lnTo>
                      <a:pt x="137107" y="82937"/>
                    </a:lnTo>
                    <a:lnTo>
                      <a:pt x="137323" y="82798"/>
                    </a:lnTo>
                    <a:lnTo>
                      <a:pt x="137539" y="82652"/>
                    </a:lnTo>
                    <a:lnTo>
                      <a:pt x="137737" y="82488"/>
                    </a:lnTo>
                    <a:lnTo>
                      <a:pt x="137936" y="82324"/>
                    </a:lnTo>
                    <a:lnTo>
                      <a:pt x="138117" y="82151"/>
                    </a:lnTo>
                    <a:lnTo>
                      <a:pt x="138299" y="81961"/>
                    </a:lnTo>
                    <a:lnTo>
                      <a:pt x="138463" y="81771"/>
                    </a:lnTo>
                    <a:lnTo>
                      <a:pt x="138627" y="81564"/>
                    </a:lnTo>
                    <a:lnTo>
                      <a:pt x="138773" y="81356"/>
                    </a:lnTo>
                    <a:lnTo>
                      <a:pt x="138920" y="81140"/>
                    </a:lnTo>
                    <a:lnTo>
                      <a:pt x="139050" y="80916"/>
                    </a:lnTo>
                    <a:lnTo>
                      <a:pt x="139162" y="80691"/>
                    </a:lnTo>
                    <a:lnTo>
                      <a:pt x="139274" y="80450"/>
                    </a:lnTo>
                    <a:lnTo>
                      <a:pt x="139369" y="80208"/>
                    </a:lnTo>
                    <a:lnTo>
                      <a:pt x="139456" y="79966"/>
                    </a:lnTo>
                    <a:lnTo>
                      <a:pt x="139525" y="79707"/>
                    </a:lnTo>
                    <a:lnTo>
                      <a:pt x="139594" y="79448"/>
                    </a:lnTo>
                    <a:lnTo>
                      <a:pt x="139637" y="79189"/>
                    </a:lnTo>
                    <a:lnTo>
                      <a:pt x="139672" y="78921"/>
                    </a:lnTo>
                    <a:lnTo>
                      <a:pt x="139697" y="78653"/>
                    </a:lnTo>
                    <a:lnTo>
                      <a:pt x="139706" y="78377"/>
                    </a:lnTo>
                    <a:lnTo>
                      <a:pt x="140052" y="5985"/>
                    </a:lnTo>
                    <a:lnTo>
                      <a:pt x="140043" y="5709"/>
                    </a:lnTo>
                    <a:lnTo>
                      <a:pt x="140026" y="5441"/>
                    </a:lnTo>
                    <a:lnTo>
                      <a:pt x="139991" y="5174"/>
                    </a:lnTo>
                    <a:lnTo>
                      <a:pt x="139948" y="4906"/>
                    </a:lnTo>
                    <a:lnTo>
                      <a:pt x="139887" y="4647"/>
                    </a:lnTo>
                    <a:lnTo>
                      <a:pt x="139818" y="4396"/>
                    </a:lnTo>
                    <a:lnTo>
                      <a:pt x="139732" y="4146"/>
                    </a:lnTo>
                    <a:lnTo>
                      <a:pt x="139637" y="3904"/>
                    </a:lnTo>
                    <a:lnTo>
                      <a:pt x="139533" y="3671"/>
                    </a:lnTo>
                    <a:lnTo>
                      <a:pt x="139413" y="3438"/>
                    </a:lnTo>
                    <a:lnTo>
                      <a:pt x="139292" y="3213"/>
                    </a:lnTo>
                    <a:lnTo>
                      <a:pt x="139153" y="2997"/>
                    </a:lnTo>
                    <a:lnTo>
                      <a:pt x="138998" y="2782"/>
                    </a:lnTo>
                    <a:lnTo>
                      <a:pt x="138843" y="2583"/>
                    </a:lnTo>
                    <a:lnTo>
                      <a:pt x="138678" y="2384"/>
                    </a:lnTo>
                    <a:lnTo>
                      <a:pt x="138497" y="2203"/>
                    </a:lnTo>
                    <a:lnTo>
                      <a:pt x="138316" y="2022"/>
                    </a:lnTo>
                    <a:lnTo>
                      <a:pt x="138126" y="1858"/>
                    </a:lnTo>
                    <a:lnTo>
                      <a:pt x="137919" y="1693"/>
                    </a:lnTo>
                    <a:lnTo>
                      <a:pt x="137711" y="1547"/>
                    </a:lnTo>
                    <a:lnTo>
                      <a:pt x="137495" y="1400"/>
                    </a:lnTo>
                    <a:lnTo>
                      <a:pt x="137271" y="1270"/>
                    </a:lnTo>
                    <a:lnTo>
                      <a:pt x="137046" y="1158"/>
                    </a:lnTo>
                    <a:lnTo>
                      <a:pt x="136805" y="1046"/>
                    </a:lnTo>
                    <a:lnTo>
                      <a:pt x="136563" y="951"/>
                    </a:lnTo>
                    <a:lnTo>
                      <a:pt x="136321" y="864"/>
                    </a:lnTo>
                    <a:lnTo>
                      <a:pt x="136062" y="795"/>
                    </a:lnTo>
                    <a:lnTo>
                      <a:pt x="135803" y="726"/>
                    </a:lnTo>
                    <a:lnTo>
                      <a:pt x="135544" y="683"/>
                    </a:lnTo>
                    <a:lnTo>
                      <a:pt x="135276" y="649"/>
                    </a:lnTo>
                    <a:lnTo>
                      <a:pt x="135000" y="623"/>
                    </a:lnTo>
                    <a:lnTo>
                      <a:pt x="134732" y="614"/>
                    </a:lnTo>
                    <a:lnTo>
                      <a:pt x="571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8" name="Google Shape;54;p15">
                <a:extLst>
                  <a:ext uri="{FF2B5EF4-FFF2-40B4-BE49-F238E27FC236}">
                    <a16:creationId xmlns:a16="http://schemas.microsoft.com/office/drawing/2014/main" id="{9F326A3D-324E-4873-BA4B-8433546DE539}"/>
                  </a:ext>
                </a:extLst>
              </p:cNvPr>
              <p:cNvSpPr/>
              <p:nvPr/>
            </p:nvSpPr>
            <p:spPr>
              <a:xfrm>
                <a:off x="3378200" y="3247600"/>
                <a:ext cx="31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79" extrusionOk="0">
                    <a:moveTo>
                      <a:pt x="580" y="0"/>
                    </a:moveTo>
                    <a:lnTo>
                      <a:pt x="510" y="18"/>
                    </a:lnTo>
                    <a:lnTo>
                      <a:pt x="450" y="26"/>
                    </a:lnTo>
                    <a:lnTo>
                      <a:pt x="390" y="52"/>
                    </a:lnTo>
                    <a:lnTo>
                      <a:pt x="338" y="78"/>
                    </a:lnTo>
                    <a:lnTo>
                      <a:pt x="286" y="113"/>
                    </a:lnTo>
                    <a:lnTo>
                      <a:pt x="234" y="147"/>
                    </a:lnTo>
                    <a:lnTo>
                      <a:pt x="191" y="190"/>
                    </a:lnTo>
                    <a:lnTo>
                      <a:pt x="148" y="234"/>
                    </a:lnTo>
                    <a:lnTo>
                      <a:pt x="113" y="277"/>
                    </a:lnTo>
                    <a:lnTo>
                      <a:pt x="79" y="337"/>
                    </a:lnTo>
                    <a:lnTo>
                      <a:pt x="53" y="389"/>
                    </a:lnTo>
                    <a:lnTo>
                      <a:pt x="27" y="449"/>
                    </a:lnTo>
                    <a:lnTo>
                      <a:pt x="10" y="510"/>
                    </a:lnTo>
                    <a:lnTo>
                      <a:pt x="1" y="570"/>
                    </a:lnTo>
                    <a:lnTo>
                      <a:pt x="1" y="639"/>
                    </a:lnTo>
                    <a:lnTo>
                      <a:pt x="1" y="700"/>
                    </a:lnTo>
                    <a:lnTo>
                      <a:pt x="10" y="769"/>
                    </a:lnTo>
                    <a:lnTo>
                      <a:pt x="27" y="829"/>
                    </a:lnTo>
                    <a:lnTo>
                      <a:pt x="44" y="890"/>
                    </a:lnTo>
                    <a:lnTo>
                      <a:pt x="79" y="942"/>
                    </a:lnTo>
                    <a:lnTo>
                      <a:pt x="105" y="994"/>
                    </a:lnTo>
                    <a:lnTo>
                      <a:pt x="139" y="1045"/>
                    </a:lnTo>
                    <a:lnTo>
                      <a:pt x="182" y="1089"/>
                    </a:lnTo>
                    <a:lnTo>
                      <a:pt x="225" y="1132"/>
                    </a:lnTo>
                    <a:lnTo>
                      <a:pt x="277" y="1166"/>
                    </a:lnTo>
                    <a:lnTo>
                      <a:pt x="329" y="1201"/>
                    </a:lnTo>
                    <a:lnTo>
                      <a:pt x="390" y="1227"/>
                    </a:lnTo>
                    <a:lnTo>
                      <a:pt x="441" y="1253"/>
                    </a:lnTo>
                    <a:lnTo>
                      <a:pt x="510" y="1270"/>
                    </a:lnTo>
                    <a:lnTo>
                      <a:pt x="571" y="1278"/>
                    </a:lnTo>
                    <a:lnTo>
                      <a:pt x="700" y="1278"/>
                    </a:lnTo>
                    <a:lnTo>
                      <a:pt x="761" y="1270"/>
                    </a:lnTo>
                    <a:lnTo>
                      <a:pt x="821" y="1253"/>
                    </a:lnTo>
                    <a:lnTo>
                      <a:pt x="882" y="1227"/>
                    </a:lnTo>
                    <a:lnTo>
                      <a:pt x="942" y="1201"/>
                    </a:lnTo>
                    <a:lnTo>
                      <a:pt x="994" y="1175"/>
                    </a:lnTo>
                    <a:lnTo>
                      <a:pt x="1046" y="1132"/>
                    </a:lnTo>
                    <a:lnTo>
                      <a:pt x="1089" y="1097"/>
                    </a:lnTo>
                    <a:lnTo>
                      <a:pt x="1132" y="1045"/>
                    </a:lnTo>
                    <a:lnTo>
                      <a:pt x="1167" y="1002"/>
                    </a:lnTo>
                    <a:lnTo>
                      <a:pt x="1201" y="950"/>
                    </a:lnTo>
                    <a:lnTo>
                      <a:pt x="1227" y="890"/>
                    </a:lnTo>
                    <a:lnTo>
                      <a:pt x="1244" y="829"/>
                    </a:lnTo>
                    <a:lnTo>
                      <a:pt x="1262" y="769"/>
                    </a:lnTo>
                    <a:lnTo>
                      <a:pt x="1270" y="709"/>
                    </a:lnTo>
                    <a:lnTo>
                      <a:pt x="1279" y="639"/>
                    </a:lnTo>
                    <a:lnTo>
                      <a:pt x="1270" y="579"/>
                    </a:lnTo>
                    <a:lnTo>
                      <a:pt x="1262" y="519"/>
                    </a:lnTo>
                    <a:lnTo>
                      <a:pt x="1253" y="449"/>
                    </a:lnTo>
                    <a:lnTo>
                      <a:pt x="1227" y="398"/>
                    </a:lnTo>
                    <a:lnTo>
                      <a:pt x="1201" y="337"/>
                    </a:lnTo>
                    <a:lnTo>
                      <a:pt x="1167" y="285"/>
                    </a:lnTo>
                    <a:lnTo>
                      <a:pt x="1132" y="234"/>
                    </a:lnTo>
                    <a:lnTo>
                      <a:pt x="1089" y="190"/>
                    </a:lnTo>
                    <a:lnTo>
                      <a:pt x="1046" y="147"/>
                    </a:lnTo>
                    <a:lnTo>
                      <a:pt x="994" y="113"/>
                    </a:lnTo>
                    <a:lnTo>
                      <a:pt x="942" y="78"/>
                    </a:lnTo>
                    <a:lnTo>
                      <a:pt x="890" y="52"/>
                    </a:lnTo>
                    <a:lnTo>
                      <a:pt x="830" y="35"/>
                    </a:lnTo>
                    <a:lnTo>
                      <a:pt x="769" y="18"/>
                    </a:lnTo>
                    <a:lnTo>
                      <a:pt x="709" y="9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33384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9" name="Google Shape;55;p15">
                <a:extLst>
                  <a:ext uri="{FF2B5EF4-FFF2-40B4-BE49-F238E27FC236}">
                    <a16:creationId xmlns:a16="http://schemas.microsoft.com/office/drawing/2014/main" id="{83044E6A-679F-4445-A6E5-1FFE5359F8B8}"/>
                  </a:ext>
                </a:extLst>
              </p:cNvPr>
              <p:cNvSpPr/>
              <p:nvPr/>
            </p:nvSpPr>
            <p:spPr>
              <a:xfrm>
                <a:off x="1379525" y="5291850"/>
                <a:ext cx="4009700" cy="185025"/>
              </a:xfrm>
              <a:custGeom>
                <a:avLst/>
                <a:gdLst/>
                <a:ahLst/>
                <a:cxnLst/>
                <a:rect l="l" t="t" r="r" b="b"/>
                <a:pathLst>
                  <a:path w="160388" h="7401" extrusionOk="0">
                    <a:moveTo>
                      <a:pt x="0" y="0"/>
                    </a:moveTo>
                    <a:lnTo>
                      <a:pt x="9" y="346"/>
                    </a:lnTo>
                    <a:lnTo>
                      <a:pt x="35" y="683"/>
                    </a:lnTo>
                    <a:lnTo>
                      <a:pt x="78" y="1019"/>
                    </a:lnTo>
                    <a:lnTo>
                      <a:pt x="130" y="1347"/>
                    </a:lnTo>
                    <a:lnTo>
                      <a:pt x="207" y="1667"/>
                    </a:lnTo>
                    <a:lnTo>
                      <a:pt x="294" y="1987"/>
                    </a:lnTo>
                    <a:lnTo>
                      <a:pt x="397" y="2297"/>
                    </a:lnTo>
                    <a:lnTo>
                      <a:pt x="510" y="2600"/>
                    </a:lnTo>
                    <a:lnTo>
                      <a:pt x="648" y="2893"/>
                    </a:lnTo>
                    <a:lnTo>
                      <a:pt x="795" y="3187"/>
                    </a:lnTo>
                    <a:lnTo>
                      <a:pt x="950" y="3463"/>
                    </a:lnTo>
                    <a:lnTo>
                      <a:pt x="1123" y="3731"/>
                    </a:lnTo>
                    <a:lnTo>
                      <a:pt x="1304" y="3999"/>
                    </a:lnTo>
                    <a:lnTo>
                      <a:pt x="1503" y="4249"/>
                    </a:lnTo>
                    <a:lnTo>
                      <a:pt x="1710" y="4491"/>
                    </a:lnTo>
                    <a:lnTo>
                      <a:pt x="1934" y="4724"/>
                    </a:lnTo>
                    <a:lnTo>
                      <a:pt x="2159" y="4949"/>
                    </a:lnTo>
                    <a:lnTo>
                      <a:pt x="2401" y="5156"/>
                    </a:lnTo>
                    <a:lnTo>
                      <a:pt x="2651" y="5354"/>
                    </a:lnTo>
                    <a:lnTo>
                      <a:pt x="2919" y="5544"/>
                    </a:lnTo>
                    <a:lnTo>
                      <a:pt x="3187" y="5717"/>
                    </a:lnTo>
                    <a:lnTo>
                      <a:pt x="3463" y="5881"/>
                    </a:lnTo>
                    <a:lnTo>
                      <a:pt x="3748" y="6028"/>
                    </a:lnTo>
                    <a:lnTo>
                      <a:pt x="4042" y="6166"/>
                    </a:lnTo>
                    <a:lnTo>
                      <a:pt x="4344" y="6287"/>
                    </a:lnTo>
                    <a:lnTo>
                      <a:pt x="4655" y="6391"/>
                    </a:lnTo>
                    <a:lnTo>
                      <a:pt x="4974" y="6486"/>
                    </a:lnTo>
                    <a:lnTo>
                      <a:pt x="5294" y="6555"/>
                    </a:lnTo>
                    <a:lnTo>
                      <a:pt x="5622" y="6615"/>
                    </a:lnTo>
                    <a:lnTo>
                      <a:pt x="5959" y="6667"/>
                    </a:lnTo>
                    <a:lnTo>
                      <a:pt x="6295" y="6693"/>
                    </a:lnTo>
                    <a:lnTo>
                      <a:pt x="6641" y="6702"/>
                    </a:lnTo>
                    <a:lnTo>
                      <a:pt x="153687" y="7401"/>
                    </a:lnTo>
                    <a:lnTo>
                      <a:pt x="154032" y="7392"/>
                    </a:lnTo>
                    <a:lnTo>
                      <a:pt x="154369" y="7375"/>
                    </a:lnTo>
                    <a:lnTo>
                      <a:pt x="154706" y="7332"/>
                    </a:lnTo>
                    <a:lnTo>
                      <a:pt x="155034" y="7271"/>
                    </a:lnTo>
                    <a:lnTo>
                      <a:pt x="155353" y="7202"/>
                    </a:lnTo>
                    <a:lnTo>
                      <a:pt x="155673" y="7116"/>
                    </a:lnTo>
                    <a:lnTo>
                      <a:pt x="155984" y="7012"/>
                    </a:lnTo>
                    <a:lnTo>
                      <a:pt x="156286" y="6892"/>
                    </a:lnTo>
                    <a:lnTo>
                      <a:pt x="156580" y="6762"/>
                    </a:lnTo>
                    <a:lnTo>
                      <a:pt x="156873" y="6615"/>
                    </a:lnTo>
                    <a:lnTo>
                      <a:pt x="157150" y="6451"/>
                    </a:lnTo>
                    <a:lnTo>
                      <a:pt x="157426" y="6278"/>
                    </a:lnTo>
                    <a:lnTo>
                      <a:pt x="157685" y="6097"/>
                    </a:lnTo>
                    <a:lnTo>
                      <a:pt x="157935" y="5898"/>
                    </a:lnTo>
                    <a:lnTo>
                      <a:pt x="158186" y="5691"/>
                    </a:lnTo>
                    <a:lnTo>
                      <a:pt x="158410" y="5475"/>
                    </a:lnTo>
                    <a:lnTo>
                      <a:pt x="158635" y="5242"/>
                    </a:lnTo>
                    <a:lnTo>
                      <a:pt x="158851" y="5000"/>
                    </a:lnTo>
                    <a:lnTo>
                      <a:pt x="159049" y="4750"/>
                    </a:lnTo>
                    <a:lnTo>
                      <a:pt x="159231" y="4491"/>
                    </a:lnTo>
                    <a:lnTo>
                      <a:pt x="159412" y="4223"/>
                    </a:lnTo>
                    <a:lnTo>
                      <a:pt x="159568" y="3938"/>
                    </a:lnTo>
                    <a:lnTo>
                      <a:pt x="159714" y="3653"/>
                    </a:lnTo>
                    <a:lnTo>
                      <a:pt x="159853" y="3360"/>
                    </a:lnTo>
                    <a:lnTo>
                      <a:pt x="159973" y="3057"/>
                    </a:lnTo>
                    <a:lnTo>
                      <a:pt x="160077" y="2746"/>
                    </a:lnTo>
                    <a:lnTo>
                      <a:pt x="160172" y="2436"/>
                    </a:lnTo>
                    <a:lnTo>
                      <a:pt x="160250" y="2107"/>
                    </a:lnTo>
                    <a:lnTo>
                      <a:pt x="160310" y="1779"/>
                    </a:lnTo>
                    <a:lnTo>
                      <a:pt x="160353" y="1451"/>
                    </a:lnTo>
                    <a:lnTo>
                      <a:pt x="160379" y="1106"/>
                    </a:lnTo>
                    <a:lnTo>
                      <a:pt x="160388" y="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0" name="Google Shape;56;p15">
                <a:extLst>
                  <a:ext uri="{FF2B5EF4-FFF2-40B4-BE49-F238E27FC236}">
                    <a16:creationId xmlns:a16="http://schemas.microsoft.com/office/drawing/2014/main" id="{A7887B3A-7E4D-414E-B265-09BBBCBEB986}"/>
                  </a:ext>
                </a:extLst>
              </p:cNvPr>
              <p:cNvSpPr/>
              <p:nvPr/>
            </p:nvSpPr>
            <p:spPr>
              <a:xfrm>
                <a:off x="1722775" y="3295950"/>
                <a:ext cx="3333125" cy="1945175"/>
              </a:xfrm>
              <a:custGeom>
                <a:avLst/>
                <a:gdLst/>
                <a:ahLst/>
                <a:cxnLst/>
                <a:rect l="l" t="t" r="r" b="b"/>
                <a:pathLst>
                  <a:path w="133325" h="77807" extrusionOk="0">
                    <a:moveTo>
                      <a:pt x="4526" y="1"/>
                    </a:moveTo>
                    <a:lnTo>
                      <a:pt x="4310" y="9"/>
                    </a:lnTo>
                    <a:lnTo>
                      <a:pt x="4094" y="18"/>
                    </a:lnTo>
                    <a:lnTo>
                      <a:pt x="3887" y="44"/>
                    </a:lnTo>
                    <a:lnTo>
                      <a:pt x="3679" y="79"/>
                    </a:lnTo>
                    <a:lnTo>
                      <a:pt x="3481" y="130"/>
                    </a:lnTo>
                    <a:lnTo>
                      <a:pt x="3282" y="182"/>
                    </a:lnTo>
                    <a:lnTo>
                      <a:pt x="3084" y="251"/>
                    </a:lnTo>
                    <a:lnTo>
                      <a:pt x="2894" y="320"/>
                    </a:lnTo>
                    <a:lnTo>
                      <a:pt x="2712" y="407"/>
                    </a:lnTo>
                    <a:lnTo>
                      <a:pt x="2531" y="493"/>
                    </a:lnTo>
                    <a:lnTo>
                      <a:pt x="2358" y="597"/>
                    </a:lnTo>
                    <a:lnTo>
                      <a:pt x="2185" y="700"/>
                    </a:lnTo>
                    <a:lnTo>
                      <a:pt x="2021" y="821"/>
                    </a:lnTo>
                    <a:lnTo>
                      <a:pt x="1866" y="942"/>
                    </a:lnTo>
                    <a:lnTo>
                      <a:pt x="1710" y="1072"/>
                    </a:lnTo>
                    <a:lnTo>
                      <a:pt x="1564" y="1210"/>
                    </a:lnTo>
                    <a:lnTo>
                      <a:pt x="1426" y="1357"/>
                    </a:lnTo>
                    <a:lnTo>
                      <a:pt x="1296" y="1503"/>
                    </a:lnTo>
                    <a:lnTo>
                      <a:pt x="1166" y="1659"/>
                    </a:lnTo>
                    <a:lnTo>
                      <a:pt x="1054" y="1823"/>
                    </a:lnTo>
                    <a:lnTo>
                      <a:pt x="942" y="1996"/>
                    </a:lnTo>
                    <a:lnTo>
                      <a:pt x="838" y="2168"/>
                    </a:lnTo>
                    <a:lnTo>
                      <a:pt x="752" y="2350"/>
                    </a:lnTo>
                    <a:lnTo>
                      <a:pt x="666" y="2531"/>
                    </a:lnTo>
                    <a:lnTo>
                      <a:pt x="588" y="2721"/>
                    </a:lnTo>
                    <a:lnTo>
                      <a:pt x="519" y="2920"/>
                    </a:lnTo>
                    <a:lnTo>
                      <a:pt x="467" y="3118"/>
                    </a:lnTo>
                    <a:lnTo>
                      <a:pt x="415" y="3317"/>
                    </a:lnTo>
                    <a:lnTo>
                      <a:pt x="381" y="3524"/>
                    </a:lnTo>
                    <a:lnTo>
                      <a:pt x="355" y="3731"/>
                    </a:lnTo>
                    <a:lnTo>
                      <a:pt x="337" y="3947"/>
                    </a:lnTo>
                    <a:lnTo>
                      <a:pt x="329" y="4154"/>
                    </a:lnTo>
                    <a:lnTo>
                      <a:pt x="1" y="73014"/>
                    </a:lnTo>
                    <a:lnTo>
                      <a:pt x="1" y="73230"/>
                    </a:lnTo>
                    <a:lnTo>
                      <a:pt x="18" y="73437"/>
                    </a:lnTo>
                    <a:lnTo>
                      <a:pt x="44" y="73645"/>
                    </a:lnTo>
                    <a:lnTo>
                      <a:pt x="78" y="73852"/>
                    </a:lnTo>
                    <a:lnTo>
                      <a:pt x="130" y="74059"/>
                    </a:lnTo>
                    <a:lnTo>
                      <a:pt x="182" y="74258"/>
                    </a:lnTo>
                    <a:lnTo>
                      <a:pt x="242" y="74448"/>
                    </a:lnTo>
                    <a:lnTo>
                      <a:pt x="320" y="74638"/>
                    </a:lnTo>
                    <a:lnTo>
                      <a:pt x="407" y="74828"/>
                    </a:lnTo>
                    <a:lnTo>
                      <a:pt x="493" y="75009"/>
                    </a:lnTo>
                    <a:lnTo>
                      <a:pt x="596" y="75182"/>
                    </a:lnTo>
                    <a:lnTo>
                      <a:pt x="700" y="75355"/>
                    </a:lnTo>
                    <a:lnTo>
                      <a:pt x="821" y="75519"/>
                    </a:lnTo>
                    <a:lnTo>
                      <a:pt x="942" y="75674"/>
                    </a:lnTo>
                    <a:lnTo>
                      <a:pt x="1071" y="75821"/>
                    </a:lnTo>
                    <a:lnTo>
                      <a:pt x="1210" y="75968"/>
                    </a:lnTo>
                    <a:lnTo>
                      <a:pt x="1356" y="76106"/>
                    </a:lnTo>
                    <a:lnTo>
                      <a:pt x="1503" y="76244"/>
                    </a:lnTo>
                    <a:lnTo>
                      <a:pt x="1659" y="76365"/>
                    </a:lnTo>
                    <a:lnTo>
                      <a:pt x="1823" y="76486"/>
                    </a:lnTo>
                    <a:lnTo>
                      <a:pt x="1995" y="76589"/>
                    </a:lnTo>
                    <a:lnTo>
                      <a:pt x="2168" y="76693"/>
                    </a:lnTo>
                    <a:lnTo>
                      <a:pt x="2350" y="76788"/>
                    </a:lnTo>
                    <a:lnTo>
                      <a:pt x="2531" y="76874"/>
                    </a:lnTo>
                    <a:lnTo>
                      <a:pt x="2721" y="76952"/>
                    </a:lnTo>
                    <a:lnTo>
                      <a:pt x="2919" y="77013"/>
                    </a:lnTo>
                    <a:lnTo>
                      <a:pt x="3109" y="77073"/>
                    </a:lnTo>
                    <a:lnTo>
                      <a:pt x="3317" y="77116"/>
                    </a:lnTo>
                    <a:lnTo>
                      <a:pt x="3524" y="77159"/>
                    </a:lnTo>
                    <a:lnTo>
                      <a:pt x="3731" y="77185"/>
                    </a:lnTo>
                    <a:lnTo>
                      <a:pt x="3938" y="77203"/>
                    </a:lnTo>
                    <a:lnTo>
                      <a:pt x="4154" y="77211"/>
                    </a:lnTo>
                    <a:lnTo>
                      <a:pt x="128800" y="77807"/>
                    </a:lnTo>
                    <a:lnTo>
                      <a:pt x="129016" y="77798"/>
                    </a:lnTo>
                    <a:lnTo>
                      <a:pt x="129231" y="77781"/>
                    </a:lnTo>
                    <a:lnTo>
                      <a:pt x="129439" y="77755"/>
                    </a:lnTo>
                    <a:lnTo>
                      <a:pt x="129646" y="77721"/>
                    </a:lnTo>
                    <a:lnTo>
                      <a:pt x="129845" y="77677"/>
                    </a:lnTo>
                    <a:lnTo>
                      <a:pt x="130043" y="77617"/>
                    </a:lnTo>
                    <a:lnTo>
                      <a:pt x="130242" y="77557"/>
                    </a:lnTo>
                    <a:lnTo>
                      <a:pt x="130432" y="77479"/>
                    </a:lnTo>
                    <a:lnTo>
                      <a:pt x="130613" y="77401"/>
                    </a:lnTo>
                    <a:lnTo>
                      <a:pt x="130794" y="77306"/>
                    </a:lnTo>
                    <a:lnTo>
                      <a:pt x="130967" y="77211"/>
                    </a:lnTo>
                    <a:lnTo>
                      <a:pt x="131140" y="77099"/>
                    </a:lnTo>
                    <a:lnTo>
                      <a:pt x="131304" y="76987"/>
                    </a:lnTo>
                    <a:lnTo>
                      <a:pt x="131459" y="76866"/>
                    </a:lnTo>
                    <a:lnTo>
                      <a:pt x="131615" y="76728"/>
                    </a:lnTo>
                    <a:lnTo>
                      <a:pt x="131762" y="76598"/>
                    </a:lnTo>
                    <a:lnTo>
                      <a:pt x="131900" y="76451"/>
                    </a:lnTo>
                    <a:lnTo>
                      <a:pt x="132029" y="76296"/>
                    </a:lnTo>
                    <a:lnTo>
                      <a:pt x="132159" y="76140"/>
                    </a:lnTo>
                    <a:lnTo>
                      <a:pt x="132271" y="75976"/>
                    </a:lnTo>
                    <a:lnTo>
                      <a:pt x="132383" y="75812"/>
                    </a:lnTo>
                    <a:lnTo>
                      <a:pt x="132487" y="75631"/>
                    </a:lnTo>
                    <a:lnTo>
                      <a:pt x="132582" y="75458"/>
                    </a:lnTo>
                    <a:lnTo>
                      <a:pt x="132660" y="75268"/>
                    </a:lnTo>
                    <a:lnTo>
                      <a:pt x="132737" y="75078"/>
                    </a:lnTo>
                    <a:lnTo>
                      <a:pt x="132807" y="74888"/>
                    </a:lnTo>
                    <a:lnTo>
                      <a:pt x="132858" y="74690"/>
                    </a:lnTo>
                    <a:lnTo>
                      <a:pt x="132910" y="74491"/>
                    </a:lnTo>
                    <a:lnTo>
                      <a:pt x="132945" y="74284"/>
                    </a:lnTo>
                    <a:lnTo>
                      <a:pt x="132971" y="74076"/>
                    </a:lnTo>
                    <a:lnTo>
                      <a:pt x="132988" y="73861"/>
                    </a:lnTo>
                    <a:lnTo>
                      <a:pt x="132997" y="73645"/>
                    </a:lnTo>
                    <a:lnTo>
                      <a:pt x="133325" y="4794"/>
                    </a:lnTo>
                    <a:lnTo>
                      <a:pt x="133325" y="4578"/>
                    </a:lnTo>
                    <a:lnTo>
                      <a:pt x="133307" y="4362"/>
                    </a:lnTo>
                    <a:lnTo>
                      <a:pt x="133282" y="4154"/>
                    </a:lnTo>
                    <a:lnTo>
                      <a:pt x="133247" y="3947"/>
                    </a:lnTo>
                    <a:lnTo>
                      <a:pt x="133204" y="3749"/>
                    </a:lnTo>
                    <a:lnTo>
                      <a:pt x="133143" y="3550"/>
                    </a:lnTo>
                    <a:lnTo>
                      <a:pt x="133083" y="3351"/>
                    </a:lnTo>
                    <a:lnTo>
                      <a:pt x="133005" y="3161"/>
                    </a:lnTo>
                    <a:lnTo>
                      <a:pt x="132927" y="2980"/>
                    </a:lnTo>
                    <a:lnTo>
                      <a:pt x="132832" y="2799"/>
                    </a:lnTo>
                    <a:lnTo>
                      <a:pt x="132729" y="2626"/>
                    </a:lnTo>
                    <a:lnTo>
                      <a:pt x="132625" y="2453"/>
                    </a:lnTo>
                    <a:lnTo>
                      <a:pt x="132513" y="2289"/>
                    </a:lnTo>
                    <a:lnTo>
                      <a:pt x="132383" y="2134"/>
                    </a:lnTo>
                    <a:lnTo>
                      <a:pt x="132254" y="1978"/>
                    </a:lnTo>
                    <a:lnTo>
                      <a:pt x="132116" y="1832"/>
                    </a:lnTo>
                    <a:lnTo>
                      <a:pt x="131969" y="1693"/>
                    </a:lnTo>
                    <a:lnTo>
                      <a:pt x="131822" y="1564"/>
                    </a:lnTo>
                    <a:lnTo>
                      <a:pt x="131667" y="1434"/>
                    </a:lnTo>
                    <a:lnTo>
                      <a:pt x="131503" y="1322"/>
                    </a:lnTo>
                    <a:lnTo>
                      <a:pt x="131330" y="1210"/>
                    </a:lnTo>
                    <a:lnTo>
                      <a:pt x="131157" y="1106"/>
                    </a:lnTo>
                    <a:lnTo>
                      <a:pt x="130976" y="1020"/>
                    </a:lnTo>
                    <a:lnTo>
                      <a:pt x="130794" y="933"/>
                    </a:lnTo>
                    <a:lnTo>
                      <a:pt x="130604" y="856"/>
                    </a:lnTo>
                    <a:lnTo>
                      <a:pt x="130415" y="787"/>
                    </a:lnTo>
                    <a:lnTo>
                      <a:pt x="130216" y="735"/>
                    </a:lnTo>
                    <a:lnTo>
                      <a:pt x="130009" y="683"/>
                    </a:lnTo>
                    <a:lnTo>
                      <a:pt x="129810" y="648"/>
                    </a:lnTo>
                    <a:lnTo>
                      <a:pt x="129594" y="623"/>
                    </a:lnTo>
                    <a:lnTo>
                      <a:pt x="129387" y="605"/>
                    </a:lnTo>
                    <a:lnTo>
                      <a:pt x="129171" y="597"/>
                    </a:lnTo>
                    <a:lnTo>
                      <a:pt x="4526" y="1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1" name="Google Shape;57;p15">
                <a:extLst>
                  <a:ext uri="{FF2B5EF4-FFF2-40B4-BE49-F238E27FC236}">
                    <a16:creationId xmlns:a16="http://schemas.microsoft.com/office/drawing/2014/main" id="{51F26B18-3F56-46F7-A017-8DD076BC677A}"/>
                  </a:ext>
                </a:extLst>
              </p:cNvPr>
              <p:cNvSpPr/>
              <p:nvPr/>
            </p:nvSpPr>
            <p:spPr>
              <a:xfrm>
                <a:off x="5651075" y="1586775"/>
                <a:ext cx="4512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4578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18049" y="4577"/>
                    </a:lnTo>
                    <a:lnTo>
                      <a:pt x="18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2" name="Google Shape;58;p15">
                <a:extLst>
                  <a:ext uri="{FF2B5EF4-FFF2-40B4-BE49-F238E27FC236}">
                    <a16:creationId xmlns:a16="http://schemas.microsoft.com/office/drawing/2014/main" id="{7250DC24-98A6-4FEA-BE91-30A7994DE478}"/>
                  </a:ext>
                </a:extLst>
              </p:cNvPr>
              <p:cNvSpPr/>
              <p:nvPr/>
            </p:nvSpPr>
            <p:spPr>
              <a:xfrm>
                <a:off x="5651075" y="1409750"/>
                <a:ext cx="67210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4577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26883" y="4577"/>
                    </a:lnTo>
                    <a:lnTo>
                      <a:pt x="268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3" name="Google Shape;59;p15">
                <a:extLst>
                  <a:ext uri="{FF2B5EF4-FFF2-40B4-BE49-F238E27FC236}">
                    <a16:creationId xmlns:a16="http://schemas.microsoft.com/office/drawing/2014/main" id="{88B37DF2-A29D-4432-B584-FC06BE229BAB}"/>
                  </a:ext>
                </a:extLst>
              </p:cNvPr>
              <p:cNvSpPr/>
              <p:nvPr/>
            </p:nvSpPr>
            <p:spPr>
              <a:xfrm>
                <a:off x="5651075" y="1232925"/>
                <a:ext cx="976725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39069" h="4578" extrusionOk="0">
                    <a:moveTo>
                      <a:pt x="1" y="1"/>
                    </a:moveTo>
                    <a:lnTo>
                      <a:pt x="1" y="4577"/>
                    </a:lnTo>
                    <a:lnTo>
                      <a:pt x="39068" y="4577"/>
                    </a:lnTo>
                    <a:lnTo>
                      <a:pt x="390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4" name="Google Shape;60;p15">
                <a:extLst>
                  <a:ext uri="{FF2B5EF4-FFF2-40B4-BE49-F238E27FC236}">
                    <a16:creationId xmlns:a16="http://schemas.microsoft.com/office/drawing/2014/main" id="{FA29C6CB-AFAC-4310-8553-62F408BE7B60}"/>
                  </a:ext>
                </a:extLst>
              </p:cNvPr>
              <p:cNvSpPr/>
              <p:nvPr/>
            </p:nvSpPr>
            <p:spPr>
              <a:xfrm>
                <a:off x="5651075" y="1055900"/>
                <a:ext cx="549675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21987" h="4578" extrusionOk="0">
                    <a:moveTo>
                      <a:pt x="1" y="0"/>
                    </a:moveTo>
                    <a:lnTo>
                      <a:pt x="1" y="4577"/>
                    </a:lnTo>
                    <a:lnTo>
                      <a:pt x="21987" y="4577"/>
                    </a:lnTo>
                    <a:lnTo>
                      <a:pt x="219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5" name="Google Shape;61;p15">
                <a:extLst>
                  <a:ext uri="{FF2B5EF4-FFF2-40B4-BE49-F238E27FC236}">
                    <a16:creationId xmlns:a16="http://schemas.microsoft.com/office/drawing/2014/main" id="{424CB269-D2FD-4BEB-8A6E-4E9378402BC1}"/>
                  </a:ext>
                </a:extLst>
              </p:cNvPr>
              <p:cNvSpPr/>
              <p:nvPr/>
            </p:nvSpPr>
            <p:spPr>
              <a:xfrm>
                <a:off x="5631650" y="949475"/>
                <a:ext cx="1072550" cy="837025"/>
              </a:xfrm>
              <a:custGeom>
                <a:avLst/>
                <a:gdLst/>
                <a:ahLst/>
                <a:cxnLst/>
                <a:rect l="l" t="t" r="r" b="b"/>
                <a:pathLst>
                  <a:path w="42902" h="33481" extrusionOk="0">
                    <a:moveTo>
                      <a:pt x="147" y="0"/>
                    </a:moveTo>
                    <a:lnTo>
                      <a:pt x="113" y="9"/>
                    </a:lnTo>
                    <a:lnTo>
                      <a:pt x="78" y="26"/>
                    </a:lnTo>
                    <a:lnTo>
                      <a:pt x="52" y="52"/>
                    </a:lnTo>
                    <a:lnTo>
                      <a:pt x="35" y="78"/>
                    </a:lnTo>
                    <a:lnTo>
                      <a:pt x="18" y="112"/>
                    </a:lnTo>
                    <a:lnTo>
                      <a:pt x="1" y="147"/>
                    </a:lnTo>
                    <a:lnTo>
                      <a:pt x="1" y="181"/>
                    </a:lnTo>
                    <a:lnTo>
                      <a:pt x="1" y="33480"/>
                    </a:lnTo>
                    <a:lnTo>
                      <a:pt x="42755" y="33480"/>
                    </a:lnTo>
                    <a:lnTo>
                      <a:pt x="42790" y="33463"/>
                    </a:lnTo>
                    <a:lnTo>
                      <a:pt x="42824" y="33446"/>
                    </a:lnTo>
                    <a:lnTo>
                      <a:pt x="42850" y="33428"/>
                    </a:lnTo>
                    <a:lnTo>
                      <a:pt x="42876" y="33402"/>
                    </a:lnTo>
                    <a:lnTo>
                      <a:pt x="42893" y="33368"/>
                    </a:lnTo>
                    <a:lnTo>
                      <a:pt x="42902" y="33333"/>
                    </a:lnTo>
                    <a:lnTo>
                      <a:pt x="42902" y="33299"/>
                    </a:lnTo>
                    <a:lnTo>
                      <a:pt x="42902" y="33256"/>
                    </a:lnTo>
                    <a:lnTo>
                      <a:pt x="42893" y="33221"/>
                    </a:lnTo>
                    <a:lnTo>
                      <a:pt x="42876" y="33195"/>
                    </a:lnTo>
                    <a:lnTo>
                      <a:pt x="42850" y="33169"/>
                    </a:lnTo>
                    <a:lnTo>
                      <a:pt x="42824" y="33143"/>
                    </a:lnTo>
                    <a:lnTo>
                      <a:pt x="42790" y="33126"/>
                    </a:lnTo>
                    <a:lnTo>
                      <a:pt x="42755" y="33117"/>
                    </a:lnTo>
                    <a:lnTo>
                      <a:pt x="42721" y="33109"/>
                    </a:lnTo>
                    <a:lnTo>
                      <a:pt x="372" y="33109"/>
                    </a:lnTo>
                    <a:lnTo>
                      <a:pt x="372" y="181"/>
                    </a:lnTo>
                    <a:lnTo>
                      <a:pt x="363" y="147"/>
                    </a:lnTo>
                    <a:lnTo>
                      <a:pt x="355" y="112"/>
                    </a:lnTo>
                    <a:lnTo>
                      <a:pt x="337" y="78"/>
                    </a:lnTo>
                    <a:lnTo>
                      <a:pt x="312" y="52"/>
                    </a:lnTo>
                    <a:lnTo>
                      <a:pt x="286" y="26"/>
                    </a:lnTo>
                    <a:lnTo>
                      <a:pt x="26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6" name="Google Shape;62;p15">
                <a:extLst>
                  <a:ext uri="{FF2B5EF4-FFF2-40B4-BE49-F238E27FC236}">
                    <a16:creationId xmlns:a16="http://schemas.microsoft.com/office/drawing/2014/main" id="{40B95EC8-73FA-4F06-88E3-F3F4A81FC81A}"/>
                  </a:ext>
                </a:extLst>
              </p:cNvPr>
              <p:cNvSpPr/>
              <p:nvPr/>
            </p:nvSpPr>
            <p:spPr>
              <a:xfrm>
                <a:off x="4004925" y="238125"/>
                <a:ext cx="663900" cy="663875"/>
              </a:xfrm>
              <a:custGeom>
                <a:avLst/>
                <a:gdLst/>
                <a:ahLst/>
                <a:cxnLst/>
                <a:rect l="l" t="t" r="r" b="b"/>
                <a:pathLst>
                  <a:path w="26556" h="26555" extrusionOk="0">
                    <a:moveTo>
                      <a:pt x="13412" y="4266"/>
                    </a:moveTo>
                    <a:lnTo>
                      <a:pt x="13636" y="4275"/>
                    </a:lnTo>
                    <a:lnTo>
                      <a:pt x="13870" y="4283"/>
                    </a:lnTo>
                    <a:lnTo>
                      <a:pt x="14094" y="4309"/>
                    </a:lnTo>
                    <a:lnTo>
                      <a:pt x="14319" y="4326"/>
                    </a:lnTo>
                    <a:lnTo>
                      <a:pt x="14543" y="4361"/>
                    </a:lnTo>
                    <a:lnTo>
                      <a:pt x="14768" y="4395"/>
                    </a:lnTo>
                    <a:lnTo>
                      <a:pt x="14984" y="4430"/>
                    </a:lnTo>
                    <a:lnTo>
                      <a:pt x="15208" y="4473"/>
                    </a:lnTo>
                    <a:lnTo>
                      <a:pt x="15424" y="4525"/>
                    </a:lnTo>
                    <a:lnTo>
                      <a:pt x="15631" y="4585"/>
                    </a:lnTo>
                    <a:lnTo>
                      <a:pt x="15847" y="4646"/>
                    </a:lnTo>
                    <a:lnTo>
                      <a:pt x="16063" y="4706"/>
                    </a:lnTo>
                    <a:lnTo>
                      <a:pt x="16270" y="4784"/>
                    </a:lnTo>
                    <a:lnTo>
                      <a:pt x="16469" y="4853"/>
                    </a:lnTo>
                    <a:lnTo>
                      <a:pt x="16676" y="4940"/>
                    </a:lnTo>
                    <a:lnTo>
                      <a:pt x="16875" y="5026"/>
                    </a:lnTo>
                    <a:lnTo>
                      <a:pt x="17073" y="5112"/>
                    </a:lnTo>
                    <a:lnTo>
                      <a:pt x="17272" y="5207"/>
                    </a:lnTo>
                    <a:lnTo>
                      <a:pt x="17471" y="5311"/>
                    </a:lnTo>
                    <a:lnTo>
                      <a:pt x="17661" y="5414"/>
                    </a:lnTo>
                    <a:lnTo>
                      <a:pt x="17851" y="5518"/>
                    </a:lnTo>
                    <a:lnTo>
                      <a:pt x="18032" y="5630"/>
                    </a:lnTo>
                    <a:lnTo>
                      <a:pt x="18213" y="5751"/>
                    </a:lnTo>
                    <a:lnTo>
                      <a:pt x="18395" y="5872"/>
                    </a:lnTo>
                    <a:lnTo>
                      <a:pt x="18740" y="6123"/>
                    </a:lnTo>
                    <a:lnTo>
                      <a:pt x="19077" y="6399"/>
                    </a:lnTo>
                    <a:lnTo>
                      <a:pt x="19405" y="6684"/>
                    </a:lnTo>
                    <a:lnTo>
                      <a:pt x="19716" y="6986"/>
                    </a:lnTo>
                    <a:lnTo>
                      <a:pt x="20009" y="7306"/>
                    </a:lnTo>
                    <a:lnTo>
                      <a:pt x="20286" y="7634"/>
                    </a:lnTo>
                    <a:lnTo>
                      <a:pt x="20415" y="7807"/>
                    </a:lnTo>
                    <a:lnTo>
                      <a:pt x="20545" y="7979"/>
                    </a:lnTo>
                    <a:lnTo>
                      <a:pt x="20674" y="8152"/>
                    </a:lnTo>
                    <a:lnTo>
                      <a:pt x="20795" y="8333"/>
                    </a:lnTo>
                    <a:lnTo>
                      <a:pt x="20916" y="8515"/>
                    </a:lnTo>
                    <a:lnTo>
                      <a:pt x="21028" y="8705"/>
                    </a:lnTo>
                    <a:lnTo>
                      <a:pt x="21132" y="8895"/>
                    </a:lnTo>
                    <a:lnTo>
                      <a:pt x="21236" y="9085"/>
                    </a:lnTo>
                    <a:lnTo>
                      <a:pt x="21339" y="9283"/>
                    </a:lnTo>
                    <a:lnTo>
                      <a:pt x="21434" y="9473"/>
                    </a:lnTo>
                    <a:lnTo>
                      <a:pt x="21521" y="9680"/>
                    </a:lnTo>
                    <a:lnTo>
                      <a:pt x="21607" y="9879"/>
                    </a:lnTo>
                    <a:lnTo>
                      <a:pt x="21693" y="10086"/>
                    </a:lnTo>
                    <a:lnTo>
                      <a:pt x="21762" y="10294"/>
                    </a:lnTo>
                    <a:lnTo>
                      <a:pt x="21832" y="10501"/>
                    </a:lnTo>
                    <a:lnTo>
                      <a:pt x="21901" y="10717"/>
                    </a:lnTo>
                    <a:lnTo>
                      <a:pt x="21961" y="10933"/>
                    </a:lnTo>
                    <a:lnTo>
                      <a:pt x="22022" y="11148"/>
                    </a:lnTo>
                    <a:lnTo>
                      <a:pt x="22065" y="11364"/>
                    </a:lnTo>
                    <a:lnTo>
                      <a:pt x="22117" y="11589"/>
                    </a:lnTo>
                    <a:lnTo>
                      <a:pt x="22151" y="11813"/>
                    </a:lnTo>
                    <a:lnTo>
                      <a:pt x="22186" y="12038"/>
                    </a:lnTo>
                    <a:lnTo>
                      <a:pt x="22211" y="12262"/>
                    </a:lnTo>
                    <a:lnTo>
                      <a:pt x="22237" y="12496"/>
                    </a:lnTo>
                    <a:lnTo>
                      <a:pt x="22255" y="12720"/>
                    </a:lnTo>
                    <a:lnTo>
                      <a:pt x="22263" y="12953"/>
                    </a:lnTo>
                    <a:lnTo>
                      <a:pt x="22272" y="13186"/>
                    </a:lnTo>
                    <a:lnTo>
                      <a:pt x="22272" y="13420"/>
                    </a:lnTo>
                    <a:lnTo>
                      <a:pt x="22263" y="13653"/>
                    </a:lnTo>
                    <a:lnTo>
                      <a:pt x="22255" y="13877"/>
                    </a:lnTo>
                    <a:lnTo>
                      <a:pt x="22229" y="14102"/>
                    </a:lnTo>
                    <a:lnTo>
                      <a:pt x="22211" y="14326"/>
                    </a:lnTo>
                    <a:lnTo>
                      <a:pt x="22177" y="14551"/>
                    </a:lnTo>
                    <a:lnTo>
                      <a:pt x="22142" y="14775"/>
                    </a:lnTo>
                    <a:lnTo>
                      <a:pt x="22108" y="15000"/>
                    </a:lnTo>
                    <a:lnTo>
                      <a:pt x="22065" y="15216"/>
                    </a:lnTo>
                    <a:lnTo>
                      <a:pt x="22013" y="15432"/>
                    </a:lnTo>
                    <a:lnTo>
                      <a:pt x="21952" y="15648"/>
                    </a:lnTo>
                    <a:lnTo>
                      <a:pt x="21892" y="15863"/>
                    </a:lnTo>
                    <a:lnTo>
                      <a:pt x="21832" y="16071"/>
                    </a:lnTo>
                    <a:lnTo>
                      <a:pt x="21754" y="16278"/>
                    </a:lnTo>
                    <a:lnTo>
                      <a:pt x="21685" y="16485"/>
                    </a:lnTo>
                    <a:lnTo>
                      <a:pt x="21598" y="16692"/>
                    </a:lnTo>
                    <a:lnTo>
                      <a:pt x="21512" y="16891"/>
                    </a:lnTo>
                    <a:lnTo>
                      <a:pt x="21426" y="17090"/>
                    </a:lnTo>
                    <a:lnTo>
                      <a:pt x="21331" y="17288"/>
                    </a:lnTo>
                    <a:lnTo>
                      <a:pt x="21227" y="17478"/>
                    </a:lnTo>
                    <a:lnTo>
                      <a:pt x="21123" y="17668"/>
                    </a:lnTo>
                    <a:lnTo>
                      <a:pt x="21020" y="17858"/>
                    </a:lnTo>
                    <a:lnTo>
                      <a:pt x="20908" y="18040"/>
                    </a:lnTo>
                    <a:lnTo>
                      <a:pt x="20787" y="18230"/>
                    </a:lnTo>
                    <a:lnTo>
                      <a:pt x="20666" y="18402"/>
                    </a:lnTo>
                    <a:lnTo>
                      <a:pt x="20415" y="18756"/>
                    </a:lnTo>
                    <a:lnTo>
                      <a:pt x="20139" y="19093"/>
                    </a:lnTo>
                    <a:lnTo>
                      <a:pt x="19854" y="19413"/>
                    </a:lnTo>
                    <a:lnTo>
                      <a:pt x="19552" y="19724"/>
                    </a:lnTo>
                    <a:lnTo>
                      <a:pt x="19232" y="20017"/>
                    </a:lnTo>
                    <a:lnTo>
                      <a:pt x="19068" y="20155"/>
                    </a:lnTo>
                    <a:lnTo>
                      <a:pt x="18904" y="20294"/>
                    </a:lnTo>
                    <a:lnTo>
                      <a:pt x="18731" y="20432"/>
                    </a:lnTo>
                    <a:lnTo>
                      <a:pt x="18559" y="20561"/>
                    </a:lnTo>
                    <a:lnTo>
                      <a:pt x="18386" y="20682"/>
                    </a:lnTo>
                    <a:lnTo>
                      <a:pt x="18205" y="20812"/>
                    </a:lnTo>
                    <a:lnTo>
                      <a:pt x="18023" y="20924"/>
                    </a:lnTo>
                    <a:lnTo>
                      <a:pt x="17833" y="21036"/>
                    </a:lnTo>
                    <a:lnTo>
                      <a:pt x="17643" y="21148"/>
                    </a:lnTo>
                    <a:lnTo>
                      <a:pt x="17453" y="21252"/>
                    </a:lnTo>
                    <a:lnTo>
                      <a:pt x="17255" y="21347"/>
                    </a:lnTo>
                    <a:lnTo>
                      <a:pt x="17065" y="21442"/>
                    </a:lnTo>
                    <a:lnTo>
                      <a:pt x="16857" y="21537"/>
                    </a:lnTo>
                    <a:lnTo>
                      <a:pt x="16659" y="21623"/>
                    </a:lnTo>
                    <a:lnTo>
                      <a:pt x="16452" y="21701"/>
                    </a:lnTo>
                    <a:lnTo>
                      <a:pt x="16244" y="21779"/>
                    </a:lnTo>
                    <a:lnTo>
                      <a:pt x="16037" y="21848"/>
                    </a:lnTo>
                    <a:lnTo>
                      <a:pt x="15821" y="21917"/>
                    </a:lnTo>
                    <a:lnTo>
                      <a:pt x="15605" y="21977"/>
                    </a:lnTo>
                    <a:lnTo>
                      <a:pt x="15389" y="22029"/>
                    </a:lnTo>
                    <a:lnTo>
                      <a:pt x="15174" y="22081"/>
                    </a:lnTo>
                    <a:lnTo>
                      <a:pt x="14949" y="22124"/>
                    </a:lnTo>
                    <a:lnTo>
                      <a:pt x="14724" y="22159"/>
                    </a:lnTo>
                    <a:lnTo>
                      <a:pt x="14500" y="22193"/>
                    </a:lnTo>
                    <a:lnTo>
                      <a:pt x="14275" y="22228"/>
                    </a:lnTo>
                    <a:lnTo>
                      <a:pt x="14042" y="22245"/>
                    </a:lnTo>
                    <a:lnTo>
                      <a:pt x="13818" y="22262"/>
                    </a:lnTo>
                    <a:lnTo>
                      <a:pt x="13585" y="22280"/>
                    </a:lnTo>
                    <a:lnTo>
                      <a:pt x="13118" y="22280"/>
                    </a:lnTo>
                    <a:lnTo>
                      <a:pt x="12885" y="22271"/>
                    </a:lnTo>
                    <a:lnTo>
                      <a:pt x="12661" y="22262"/>
                    </a:lnTo>
                    <a:lnTo>
                      <a:pt x="12436" y="22245"/>
                    </a:lnTo>
                    <a:lnTo>
                      <a:pt x="12212" y="22219"/>
                    </a:lnTo>
                    <a:lnTo>
                      <a:pt x="11987" y="22193"/>
                    </a:lnTo>
                    <a:lnTo>
                      <a:pt x="11762" y="22159"/>
                    </a:lnTo>
                    <a:lnTo>
                      <a:pt x="11538" y="22116"/>
                    </a:lnTo>
                    <a:lnTo>
                      <a:pt x="11322" y="22072"/>
                    </a:lnTo>
                    <a:lnTo>
                      <a:pt x="11106" y="22021"/>
                    </a:lnTo>
                    <a:lnTo>
                      <a:pt x="10890" y="21969"/>
                    </a:lnTo>
                    <a:lnTo>
                      <a:pt x="10674" y="21908"/>
                    </a:lnTo>
                    <a:lnTo>
                      <a:pt x="10467" y="21839"/>
                    </a:lnTo>
                    <a:lnTo>
                      <a:pt x="10260" y="21770"/>
                    </a:lnTo>
                    <a:lnTo>
                      <a:pt x="10053" y="21692"/>
                    </a:lnTo>
                    <a:lnTo>
                      <a:pt x="9845" y="21615"/>
                    </a:lnTo>
                    <a:lnTo>
                      <a:pt x="9647" y="21528"/>
                    </a:lnTo>
                    <a:lnTo>
                      <a:pt x="9448" y="21433"/>
                    </a:lnTo>
                    <a:lnTo>
                      <a:pt x="9250" y="21338"/>
                    </a:lnTo>
                    <a:lnTo>
                      <a:pt x="9060" y="21243"/>
                    </a:lnTo>
                    <a:lnTo>
                      <a:pt x="8870" y="21140"/>
                    </a:lnTo>
                    <a:lnTo>
                      <a:pt x="8680" y="21028"/>
                    </a:lnTo>
                    <a:lnTo>
                      <a:pt x="8498" y="20915"/>
                    </a:lnTo>
                    <a:lnTo>
                      <a:pt x="8308" y="20803"/>
                    </a:lnTo>
                    <a:lnTo>
                      <a:pt x="8136" y="20682"/>
                    </a:lnTo>
                    <a:lnTo>
                      <a:pt x="7782" y="20423"/>
                    </a:lnTo>
                    <a:lnTo>
                      <a:pt x="7445" y="20155"/>
                    </a:lnTo>
                    <a:lnTo>
                      <a:pt x="7125" y="19862"/>
                    </a:lnTo>
                    <a:lnTo>
                      <a:pt x="6814" y="19559"/>
                    </a:lnTo>
                    <a:lnTo>
                      <a:pt x="6521" y="19249"/>
                    </a:lnTo>
                    <a:lnTo>
                      <a:pt x="6244" y="18912"/>
                    </a:lnTo>
                    <a:lnTo>
                      <a:pt x="6106" y="18748"/>
                    </a:lnTo>
                    <a:lnTo>
                      <a:pt x="5977" y="18575"/>
                    </a:lnTo>
                    <a:lnTo>
                      <a:pt x="5856" y="18394"/>
                    </a:lnTo>
                    <a:lnTo>
                      <a:pt x="5726" y="18212"/>
                    </a:lnTo>
                    <a:lnTo>
                      <a:pt x="5614" y="18031"/>
                    </a:lnTo>
                    <a:lnTo>
                      <a:pt x="5502" y="17850"/>
                    </a:lnTo>
                    <a:lnTo>
                      <a:pt x="5389" y="17660"/>
                    </a:lnTo>
                    <a:lnTo>
                      <a:pt x="5286" y="17461"/>
                    </a:lnTo>
                    <a:lnTo>
                      <a:pt x="5191" y="17271"/>
                    </a:lnTo>
                    <a:lnTo>
                      <a:pt x="5096" y="17072"/>
                    </a:lnTo>
                    <a:lnTo>
                      <a:pt x="5001" y="16874"/>
                    </a:lnTo>
                    <a:lnTo>
                      <a:pt x="4915" y="16667"/>
                    </a:lnTo>
                    <a:lnTo>
                      <a:pt x="4837" y="16459"/>
                    </a:lnTo>
                    <a:lnTo>
                      <a:pt x="4759" y="16252"/>
                    </a:lnTo>
                    <a:lnTo>
                      <a:pt x="4690" y="16045"/>
                    </a:lnTo>
                    <a:lnTo>
                      <a:pt x="4621" y="15829"/>
                    </a:lnTo>
                    <a:lnTo>
                      <a:pt x="4560" y="15622"/>
                    </a:lnTo>
                    <a:lnTo>
                      <a:pt x="4509" y="15397"/>
                    </a:lnTo>
                    <a:lnTo>
                      <a:pt x="4457" y="15181"/>
                    </a:lnTo>
                    <a:lnTo>
                      <a:pt x="4414" y="14957"/>
                    </a:lnTo>
                    <a:lnTo>
                      <a:pt x="4370" y="14741"/>
                    </a:lnTo>
                    <a:lnTo>
                      <a:pt x="4345" y="14508"/>
                    </a:lnTo>
                    <a:lnTo>
                      <a:pt x="4310" y="14283"/>
                    </a:lnTo>
                    <a:lnTo>
                      <a:pt x="4293" y="14059"/>
                    </a:lnTo>
                    <a:lnTo>
                      <a:pt x="4275" y="13825"/>
                    </a:lnTo>
                    <a:lnTo>
                      <a:pt x="4258" y="13592"/>
                    </a:lnTo>
                    <a:lnTo>
                      <a:pt x="4258" y="13359"/>
                    </a:lnTo>
                    <a:lnTo>
                      <a:pt x="4258" y="13126"/>
                    </a:lnTo>
                    <a:lnTo>
                      <a:pt x="4267" y="12901"/>
                    </a:lnTo>
                    <a:lnTo>
                      <a:pt x="4275" y="12668"/>
                    </a:lnTo>
                    <a:lnTo>
                      <a:pt x="4293" y="12444"/>
                    </a:lnTo>
                    <a:lnTo>
                      <a:pt x="4319" y="12219"/>
                    </a:lnTo>
                    <a:lnTo>
                      <a:pt x="4345" y="11995"/>
                    </a:lnTo>
                    <a:lnTo>
                      <a:pt x="4379" y="11770"/>
                    </a:lnTo>
                    <a:lnTo>
                      <a:pt x="4422" y="11554"/>
                    </a:lnTo>
                    <a:lnTo>
                      <a:pt x="4465" y="11330"/>
                    </a:lnTo>
                    <a:lnTo>
                      <a:pt x="4517" y="11114"/>
                    </a:lnTo>
                    <a:lnTo>
                      <a:pt x="4569" y="10898"/>
                    </a:lnTo>
                    <a:lnTo>
                      <a:pt x="4630" y="10691"/>
                    </a:lnTo>
                    <a:lnTo>
                      <a:pt x="4699" y="10475"/>
                    </a:lnTo>
                    <a:lnTo>
                      <a:pt x="4768" y="10268"/>
                    </a:lnTo>
                    <a:lnTo>
                      <a:pt x="4845" y="10060"/>
                    </a:lnTo>
                    <a:lnTo>
                      <a:pt x="4923" y="9862"/>
                    </a:lnTo>
                    <a:lnTo>
                      <a:pt x="5010" y="9663"/>
                    </a:lnTo>
                    <a:lnTo>
                      <a:pt x="5104" y="9465"/>
                    </a:lnTo>
                    <a:lnTo>
                      <a:pt x="5199" y="9266"/>
                    </a:lnTo>
                    <a:lnTo>
                      <a:pt x="5294" y="9067"/>
                    </a:lnTo>
                    <a:lnTo>
                      <a:pt x="5398" y="8877"/>
                    </a:lnTo>
                    <a:lnTo>
                      <a:pt x="5510" y="8687"/>
                    </a:lnTo>
                    <a:lnTo>
                      <a:pt x="5623" y="8506"/>
                    </a:lnTo>
                    <a:lnTo>
                      <a:pt x="5735" y="8325"/>
                    </a:lnTo>
                    <a:lnTo>
                      <a:pt x="5856" y="8143"/>
                    </a:lnTo>
                    <a:lnTo>
                      <a:pt x="6115" y="7798"/>
                    </a:lnTo>
                    <a:lnTo>
                      <a:pt x="6383" y="7461"/>
                    </a:lnTo>
                    <a:lnTo>
                      <a:pt x="6676" y="7133"/>
                    </a:lnTo>
                    <a:lnTo>
                      <a:pt x="6978" y="6822"/>
                    </a:lnTo>
                    <a:lnTo>
                      <a:pt x="7289" y="6528"/>
                    </a:lnTo>
                    <a:lnTo>
                      <a:pt x="7453" y="6390"/>
                    </a:lnTo>
                    <a:lnTo>
                      <a:pt x="7626" y="6252"/>
                    </a:lnTo>
                    <a:lnTo>
                      <a:pt x="7790" y="6123"/>
                    </a:lnTo>
                    <a:lnTo>
                      <a:pt x="7963" y="5984"/>
                    </a:lnTo>
                    <a:lnTo>
                      <a:pt x="8144" y="5864"/>
                    </a:lnTo>
                    <a:lnTo>
                      <a:pt x="8326" y="5743"/>
                    </a:lnTo>
                    <a:lnTo>
                      <a:pt x="8507" y="5622"/>
                    </a:lnTo>
                    <a:lnTo>
                      <a:pt x="8688" y="5509"/>
                    </a:lnTo>
                    <a:lnTo>
                      <a:pt x="8878" y="5406"/>
                    </a:lnTo>
                    <a:lnTo>
                      <a:pt x="9077" y="5302"/>
                    </a:lnTo>
                    <a:lnTo>
                      <a:pt x="9267" y="5199"/>
                    </a:lnTo>
                    <a:lnTo>
                      <a:pt x="9465" y="5104"/>
                    </a:lnTo>
                    <a:lnTo>
                      <a:pt x="9664" y="5017"/>
                    </a:lnTo>
                    <a:lnTo>
                      <a:pt x="9871" y="4931"/>
                    </a:lnTo>
                    <a:lnTo>
                      <a:pt x="10070" y="4845"/>
                    </a:lnTo>
                    <a:lnTo>
                      <a:pt x="10286" y="4775"/>
                    </a:lnTo>
                    <a:lnTo>
                      <a:pt x="10493" y="4698"/>
                    </a:lnTo>
                    <a:lnTo>
                      <a:pt x="10709" y="4637"/>
                    </a:lnTo>
                    <a:lnTo>
                      <a:pt x="10916" y="4577"/>
                    </a:lnTo>
                    <a:lnTo>
                      <a:pt x="11141" y="4516"/>
                    </a:lnTo>
                    <a:lnTo>
                      <a:pt x="11357" y="4473"/>
                    </a:lnTo>
                    <a:lnTo>
                      <a:pt x="11581" y="4421"/>
                    </a:lnTo>
                    <a:lnTo>
                      <a:pt x="11797" y="4387"/>
                    </a:lnTo>
                    <a:lnTo>
                      <a:pt x="12022" y="4352"/>
                    </a:lnTo>
                    <a:lnTo>
                      <a:pt x="12255" y="4326"/>
                    </a:lnTo>
                    <a:lnTo>
                      <a:pt x="12479" y="4300"/>
                    </a:lnTo>
                    <a:lnTo>
                      <a:pt x="12712" y="4283"/>
                    </a:lnTo>
                    <a:lnTo>
                      <a:pt x="12946" y="4275"/>
                    </a:lnTo>
                    <a:lnTo>
                      <a:pt x="13179" y="4266"/>
                    </a:lnTo>
                    <a:close/>
                    <a:moveTo>
                      <a:pt x="15035" y="0"/>
                    </a:moveTo>
                    <a:lnTo>
                      <a:pt x="15053" y="104"/>
                    </a:lnTo>
                    <a:lnTo>
                      <a:pt x="15061" y="216"/>
                    </a:lnTo>
                    <a:lnTo>
                      <a:pt x="15061" y="337"/>
                    </a:lnTo>
                    <a:lnTo>
                      <a:pt x="15061" y="449"/>
                    </a:lnTo>
                    <a:lnTo>
                      <a:pt x="15053" y="553"/>
                    </a:lnTo>
                    <a:lnTo>
                      <a:pt x="15035" y="665"/>
                    </a:lnTo>
                    <a:lnTo>
                      <a:pt x="15009" y="777"/>
                    </a:lnTo>
                    <a:lnTo>
                      <a:pt x="14984" y="881"/>
                    </a:lnTo>
                    <a:lnTo>
                      <a:pt x="14958" y="984"/>
                    </a:lnTo>
                    <a:lnTo>
                      <a:pt x="14923" y="1088"/>
                    </a:lnTo>
                    <a:lnTo>
                      <a:pt x="14880" y="1183"/>
                    </a:lnTo>
                    <a:lnTo>
                      <a:pt x="14837" y="1278"/>
                    </a:lnTo>
                    <a:lnTo>
                      <a:pt x="14733" y="1468"/>
                    </a:lnTo>
                    <a:lnTo>
                      <a:pt x="14612" y="1641"/>
                    </a:lnTo>
                    <a:lnTo>
                      <a:pt x="14474" y="1805"/>
                    </a:lnTo>
                    <a:lnTo>
                      <a:pt x="14319" y="1952"/>
                    </a:lnTo>
                    <a:lnTo>
                      <a:pt x="14155" y="2081"/>
                    </a:lnTo>
                    <a:lnTo>
                      <a:pt x="13973" y="2202"/>
                    </a:lnTo>
                    <a:lnTo>
                      <a:pt x="13878" y="2254"/>
                    </a:lnTo>
                    <a:lnTo>
                      <a:pt x="13783" y="2306"/>
                    </a:lnTo>
                    <a:lnTo>
                      <a:pt x="13688" y="2349"/>
                    </a:lnTo>
                    <a:lnTo>
                      <a:pt x="13585" y="2383"/>
                    </a:lnTo>
                    <a:lnTo>
                      <a:pt x="13481" y="2418"/>
                    </a:lnTo>
                    <a:lnTo>
                      <a:pt x="13377" y="2444"/>
                    </a:lnTo>
                    <a:lnTo>
                      <a:pt x="13265" y="2470"/>
                    </a:lnTo>
                    <a:lnTo>
                      <a:pt x="13161" y="2487"/>
                    </a:lnTo>
                    <a:lnTo>
                      <a:pt x="13049" y="2496"/>
                    </a:lnTo>
                    <a:lnTo>
                      <a:pt x="12928" y="2504"/>
                    </a:lnTo>
                    <a:lnTo>
                      <a:pt x="12704" y="2504"/>
                    </a:lnTo>
                    <a:lnTo>
                      <a:pt x="12592" y="2496"/>
                    </a:lnTo>
                    <a:lnTo>
                      <a:pt x="12488" y="2478"/>
                    </a:lnTo>
                    <a:lnTo>
                      <a:pt x="12376" y="2452"/>
                    </a:lnTo>
                    <a:lnTo>
                      <a:pt x="12272" y="2427"/>
                    </a:lnTo>
                    <a:lnTo>
                      <a:pt x="12168" y="2401"/>
                    </a:lnTo>
                    <a:lnTo>
                      <a:pt x="12065" y="2366"/>
                    </a:lnTo>
                    <a:lnTo>
                      <a:pt x="11970" y="2323"/>
                    </a:lnTo>
                    <a:lnTo>
                      <a:pt x="11866" y="2280"/>
                    </a:lnTo>
                    <a:lnTo>
                      <a:pt x="11685" y="2176"/>
                    </a:lnTo>
                    <a:lnTo>
                      <a:pt x="11512" y="2055"/>
                    </a:lnTo>
                    <a:lnTo>
                      <a:pt x="11348" y="1917"/>
                    </a:lnTo>
                    <a:lnTo>
                      <a:pt x="11201" y="1762"/>
                    </a:lnTo>
                    <a:lnTo>
                      <a:pt x="11063" y="1598"/>
                    </a:lnTo>
                    <a:lnTo>
                      <a:pt x="10951" y="1416"/>
                    </a:lnTo>
                    <a:lnTo>
                      <a:pt x="10899" y="1330"/>
                    </a:lnTo>
                    <a:lnTo>
                      <a:pt x="10847" y="1226"/>
                    </a:lnTo>
                    <a:lnTo>
                      <a:pt x="10804" y="1131"/>
                    </a:lnTo>
                    <a:lnTo>
                      <a:pt x="10769" y="1028"/>
                    </a:lnTo>
                    <a:lnTo>
                      <a:pt x="10735" y="924"/>
                    </a:lnTo>
                    <a:lnTo>
                      <a:pt x="10709" y="820"/>
                    </a:lnTo>
                    <a:lnTo>
                      <a:pt x="10683" y="708"/>
                    </a:lnTo>
                    <a:lnTo>
                      <a:pt x="10666" y="604"/>
                    </a:lnTo>
                    <a:lnTo>
                      <a:pt x="10649" y="492"/>
                    </a:lnTo>
                    <a:lnTo>
                      <a:pt x="10649" y="380"/>
                    </a:lnTo>
                    <a:lnTo>
                      <a:pt x="10649" y="259"/>
                    </a:lnTo>
                    <a:lnTo>
                      <a:pt x="10657" y="138"/>
                    </a:lnTo>
                    <a:lnTo>
                      <a:pt x="10338" y="199"/>
                    </a:lnTo>
                    <a:lnTo>
                      <a:pt x="10018" y="276"/>
                    </a:lnTo>
                    <a:lnTo>
                      <a:pt x="9707" y="363"/>
                    </a:lnTo>
                    <a:lnTo>
                      <a:pt x="9396" y="449"/>
                    </a:lnTo>
                    <a:lnTo>
                      <a:pt x="9085" y="544"/>
                    </a:lnTo>
                    <a:lnTo>
                      <a:pt x="8783" y="648"/>
                    </a:lnTo>
                    <a:lnTo>
                      <a:pt x="8481" y="760"/>
                    </a:lnTo>
                    <a:lnTo>
                      <a:pt x="8187" y="881"/>
                    </a:lnTo>
                    <a:lnTo>
                      <a:pt x="8256" y="967"/>
                    </a:lnTo>
                    <a:lnTo>
                      <a:pt x="8326" y="1062"/>
                    </a:lnTo>
                    <a:lnTo>
                      <a:pt x="8386" y="1157"/>
                    </a:lnTo>
                    <a:lnTo>
                      <a:pt x="8438" y="1261"/>
                    </a:lnTo>
                    <a:lnTo>
                      <a:pt x="8481" y="1364"/>
                    </a:lnTo>
                    <a:lnTo>
                      <a:pt x="8524" y="1468"/>
                    </a:lnTo>
                    <a:lnTo>
                      <a:pt x="8559" y="1572"/>
                    </a:lnTo>
                    <a:lnTo>
                      <a:pt x="8593" y="1675"/>
                    </a:lnTo>
                    <a:lnTo>
                      <a:pt x="8619" y="1779"/>
                    </a:lnTo>
                    <a:lnTo>
                      <a:pt x="8636" y="1883"/>
                    </a:lnTo>
                    <a:lnTo>
                      <a:pt x="8645" y="1995"/>
                    </a:lnTo>
                    <a:lnTo>
                      <a:pt x="8662" y="2098"/>
                    </a:lnTo>
                    <a:lnTo>
                      <a:pt x="8662" y="2314"/>
                    </a:lnTo>
                    <a:lnTo>
                      <a:pt x="8645" y="2522"/>
                    </a:lnTo>
                    <a:lnTo>
                      <a:pt x="8602" y="2729"/>
                    </a:lnTo>
                    <a:lnTo>
                      <a:pt x="8550" y="2936"/>
                    </a:lnTo>
                    <a:lnTo>
                      <a:pt x="8472" y="3135"/>
                    </a:lnTo>
                    <a:lnTo>
                      <a:pt x="8377" y="3325"/>
                    </a:lnTo>
                    <a:lnTo>
                      <a:pt x="8317" y="3420"/>
                    </a:lnTo>
                    <a:lnTo>
                      <a:pt x="8265" y="3506"/>
                    </a:lnTo>
                    <a:lnTo>
                      <a:pt x="8196" y="3592"/>
                    </a:lnTo>
                    <a:lnTo>
                      <a:pt x="8127" y="3679"/>
                    </a:lnTo>
                    <a:lnTo>
                      <a:pt x="8058" y="3756"/>
                    </a:lnTo>
                    <a:lnTo>
                      <a:pt x="7980" y="3834"/>
                    </a:lnTo>
                    <a:lnTo>
                      <a:pt x="7894" y="3912"/>
                    </a:lnTo>
                    <a:lnTo>
                      <a:pt x="7807" y="3981"/>
                    </a:lnTo>
                    <a:lnTo>
                      <a:pt x="7721" y="4050"/>
                    </a:lnTo>
                    <a:lnTo>
                      <a:pt x="7626" y="4111"/>
                    </a:lnTo>
                    <a:lnTo>
                      <a:pt x="7522" y="4171"/>
                    </a:lnTo>
                    <a:lnTo>
                      <a:pt x="7427" y="4223"/>
                    </a:lnTo>
                    <a:lnTo>
                      <a:pt x="7324" y="4266"/>
                    </a:lnTo>
                    <a:lnTo>
                      <a:pt x="7220" y="4309"/>
                    </a:lnTo>
                    <a:lnTo>
                      <a:pt x="7117" y="4344"/>
                    </a:lnTo>
                    <a:lnTo>
                      <a:pt x="7013" y="4370"/>
                    </a:lnTo>
                    <a:lnTo>
                      <a:pt x="6909" y="4395"/>
                    </a:lnTo>
                    <a:lnTo>
                      <a:pt x="6806" y="4421"/>
                    </a:lnTo>
                    <a:lnTo>
                      <a:pt x="6693" y="4430"/>
                    </a:lnTo>
                    <a:lnTo>
                      <a:pt x="6590" y="4439"/>
                    </a:lnTo>
                    <a:lnTo>
                      <a:pt x="6374" y="4447"/>
                    </a:lnTo>
                    <a:lnTo>
                      <a:pt x="6167" y="4430"/>
                    </a:lnTo>
                    <a:lnTo>
                      <a:pt x="5959" y="4387"/>
                    </a:lnTo>
                    <a:lnTo>
                      <a:pt x="5752" y="4335"/>
                    </a:lnTo>
                    <a:lnTo>
                      <a:pt x="5554" y="4257"/>
                    </a:lnTo>
                    <a:lnTo>
                      <a:pt x="5364" y="4162"/>
                    </a:lnTo>
                    <a:lnTo>
                      <a:pt x="5269" y="4102"/>
                    </a:lnTo>
                    <a:lnTo>
                      <a:pt x="5182" y="4041"/>
                    </a:lnTo>
                    <a:lnTo>
                      <a:pt x="5096" y="3981"/>
                    </a:lnTo>
                    <a:lnTo>
                      <a:pt x="5010" y="3912"/>
                    </a:lnTo>
                    <a:lnTo>
                      <a:pt x="4932" y="3843"/>
                    </a:lnTo>
                    <a:lnTo>
                      <a:pt x="4854" y="3765"/>
                    </a:lnTo>
                    <a:lnTo>
                      <a:pt x="4776" y="3679"/>
                    </a:lnTo>
                    <a:lnTo>
                      <a:pt x="4707" y="3592"/>
                    </a:lnTo>
                    <a:lnTo>
                      <a:pt x="4638" y="3506"/>
                    </a:lnTo>
                    <a:lnTo>
                      <a:pt x="4578" y="3411"/>
                    </a:lnTo>
                    <a:lnTo>
                      <a:pt x="4517" y="3299"/>
                    </a:lnTo>
                    <a:lnTo>
                      <a:pt x="4465" y="3178"/>
                    </a:lnTo>
                    <a:lnTo>
                      <a:pt x="4224" y="3394"/>
                    </a:lnTo>
                    <a:lnTo>
                      <a:pt x="3991" y="3618"/>
                    </a:lnTo>
                    <a:lnTo>
                      <a:pt x="3757" y="3851"/>
                    </a:lnTo>
                    <a:lnTo>
                      <a:pt x="3533" y="4085"/>
                    </a:lnTo>
                    <a:lnTo>
                      <a:pt x="3308" y="4318"/>
                    </a:lnTo>
                    <a:lnTo>
                      <a:pt x="3092" y="4568"/>
                    </a:lnTo>
                    <a:lnTo>
                      <a:pt x="2885" y="4810"/>
                    </a:lnTo>
                    <a:lnTo>
                      <a:pt x="2687" y="5069"/>
                    </a:lnTo>
                    <a:lnTo>
                      <a:pt x="2799" y="5112"/>
                    </a:lnTo>
                    <a:lnTo>
                      <a:pt x="2911" y="5164"/>
                    </a:lnTo>
                    <a:lnTo>
                      <a:pt x="3015" y="5216"/>
                    </a:lnTo>
                    <a:lnTo>
                      <a:pt x="3110" y="5276"/>
                    </a:lnTo>
                    <a:lnTo>
                      <a:pt x="3196" y="5345"/>
                    </a:lnTo>
                    <a:lnTo>
                      <a:pt x="3282" y="5414"/>
                    </a:lnTo>
                    <a:lnTo>
                      <a:pt x="3369" y="5484"/>
                    </a:lnTo>
                    <a:lnTo>
                      <a:pt x="3446" y="5561"/>
                    </a:lnTo>
                    <a:lnTo>
                      <a:pt x="3524" y="5639"/>
                    </a:lnTo>
                    <a:lnTo>
                      <a:pt x="3593" y="5717"/>
                    </a:lnTo>
                    <a:lnTo>
                      <a:pt x="3654" y="5803"/>
                    </a:lnTo>
                    <a:lnTo>
                      <a:pt x="3723" y="5889"/>
                    </a:lnTo>
                    <a:lnTo>
                      <a:pt x="3826" y="6071"/>
                    </a:lnTo>
                    <a:lnTo>
                      <a:pt x="3921" y="6269"/>
                    </a:lnTo>
                    <a:lnTo>
                      <a:pt x="3991" y="6468"/>
                    </a:lnTo>
                    <a:lnTo>
                      <a:pt x="4042" y="6675"/>
                    </a:lnTo>
                    <a:lnTo>
                      <a:pt x="4077" y="6883"/>
                    </a:lnTo>
                    <a:lnTo>
                      <a:pt x="4086" y="7098"/>
                    </a:lnTo>
                    <a:lnTo>
                      <a:pt x="4086" y="7202"/>
                    </a:lnTo>
                    <a:lnTo>
                      <a:pt x="4077" y="7306"/>
                    </a:lnTo>
                    <a:lnTo>
                      <a:pt x="4068" y="7418"/>
                    </a:lnTo>
                    <a:lnTo>
                      <a:pt x="4051" y="7522"/>
                    </a:lnTo>
                    <a:lnTo>
                      <a:pt x="4025" y="7634"/>
                    </a:lnTo>
                    <a:lnTo>
                      <a:pt x="3999" y="7737"/>
                    </a:lnTo>
                    <a:lnTo>
                      <a:pt x="3965" y="7841"/>
                    </a:lnTo>
                    <a:lnTo>
                      <a:pt x="3921" y="7945"/>
                    </a:lnTo>
                    <a:lnTo>
                      <a:pt x="3878" y="8048"/>
                    </a:lnTo>
                    <a:lnTo>
                      <a:pt x="3826" y="8152"/>
                    </a:lnTo>
                    <a:lnTo>
                      <a:pt x="3775" y="8247"/>
                    </a:lnTo>
                    <a:lnTo>
                      <a:pt x="3714" y="8342"/>
                    </a:lnTo>
                    <a:lnTo>
                      <a:pt x="3645" y="8437"/>
                    </a:lnTo>
                    <a:lnTo>
                      <a:pt x="3576" y="8523"/>
                    </a:lnTo>
                    <a:lnTo>
                      <a:pt x="3507" y="8610"/>
                    </a:lnTo>
                    <a:lnTo>
                      <a:pt x="3429" y="8687"/>
                    </a:lnTo>
                    <a:lnTo>
                      <a:pt x="3351" y="8756"/>
                    </a:lnTo>
                    <a:lnTo>
                      <a:pt x="3274" y="8826"/>
                    </a:lnTo>
                    <a:lnTo>
                      <a:pt x="3187" y="8895"/>
                    </a:lnTo>
                    <a:lnTo>
                      <a:pt x="3101" y="8955"/>
                    </a:lnTo>
                    <a:lnTo>
                      <a:pt x="2920" y="9067"/>
                    </a:lnTo>
                    <a:lnTo>
                      <a:pt x="2721" y="9154"/>
                    </a:lnTo>
                    <a:lnTo>
                      <a:pt x="2522" y="9231"/>
                    </a:lnTo>
                    <a:lnTo>
                      <a:pt x="2315" y="9283"/>
                    </a:lnTo>
                    <a:lnTo>
                      <a:pt x="2108" y="9309"/>
                    </a:lnTo>
                    <a:lnTo>
                      <a:pt x="1892" y="9326"/>
                    </a:lnTo>
                    <a:lnTo>
                      <a:pt x="1788" y="9326"/>
                    </a:lnTo>
                    <a:lnTo>
                      <a:pt x="1685" y="9318"/>
                    </a:lnTo>
                    <a:lnTo>
                      <a:pt x="1573" y="9300"/>
                    </a:lnTo>
                    <a:lnTo>
                      <a:pt x="1469" y="9283"/>
                    </a:lnTo>
                    <a:lnTo>
                      <a:pt x="1357" y="9266"/>
                    </a:lnTo>
                    <a:lnTo>
                      <a:pt x="1253" y="9231"/>
                    </a:lnTo>
                    <a:lnTo>
                      <a:pt x="1149" y="9205"/>
                    </a:lnTo>
                    <a:lnTo>
                      <a:pt x="1046" y="9162"/>
                    </a:lnTo>
                    <a:lnTo>
                      <a:pt x="942" y="9119"/>
                    </a:lnTo>
                    <a:lnTo>
                      <a:pt x="839" y="9067"/>
                    </a:lnTo>
                    <a:lnTo>
                      <a:pt x="718" y="8990"/>
                    </a:lnTo>
                    <a:lnTo>
                      <a:pt x="605" y="8912"/>
                    </a:lnTo>
                    <a:lnTo>
                      <a:pt x="502" y="9214"/>
                    </a:lnTo>
                    <a:lnTo>
                      <a:pt x="407" y="9525"/>
                    </a:lnTo>
                    <a:lnTo>
                      <a:pt x="320" y="9845"/>
                    </a:lnTo>
                    <a:lnTo>
                      <a:pt x="243" y="10164"/>
                    </a:lnTo>
                    <a:lnTo>
                      <a:pt x="174" y="10484"/>
                    </a:lnTo>
                    <a:lnTo>
                      <a:pt x="105" y="10803"/>
                    </a:lnTo>
                    <a:lnTo>
                      <a:pt x="53" y="11131"/>
                    </a:lnTo>
                    <a:lnTo>
                      <a:pt x="1" y="11459"/>
                    </a:lnTo>
                    <a:lnTo>
                      <a:pt x="1" y="11459"/>
                    </a:lnTo>
                    <a:lnTo>
                      <a:pt x="139" y="11433"/>
                    </a:lnTo>
                    <a:lnTo>
                      <a:pt x="277" y="11416"/>
                    </a:lnTo>
                    <a:lnTo>
                      <a:pt x="389" y="11416"/>
                    </a:lnTo>
                    <a:lnTo>
                      <a:pt x="502" y="11425"/>
                    </a:lnTo>
                    <a:lnTo>
                      <a:pt x="614" y="11433"/>
                    </a:lnTo>
                    <a:lnTo>
                      <a:pt x="726" y="11451"/>
                    </a:lnTo>
                    <a:lnTo>
                      <a:pt x="830" y="11468"/>
                    </a:lnTo>
                    <a:lnTo>
                      <a:pt x="934" y="11494"/>
                    </a:lnTo>
                    <a:lnTo>
                      <a:pt x="1037" y="11528"/>
                    </a:lnTo>
                    <a:lnTo>
                      <a:pt x="1141" y="11563"/>
                    </a:lnTo>
                    <a:lnTo>
                      <a:pt x="1244" y="11606"/>
                    </a:lnTo>
                    <a:lnTo>
                      <a:pt x="1339" y="11649"/>
                    </a:lnTo>
                    <a:lnTo>
                      <a:pt x="1521" y="11753"/>
                    </a:lnTo>
                    <a:lnTo>
                      <a:pt x="1702" y="11874"/>
                    </a:lnTo>
                    <a:lnTo>
                      <a:pt x="1858" y="12012"/>
                    </a:lnTo>
                    <a:lnTo>
                      <a:pt x="2004" y="12159"/>
                    </a:lnTo>
                    <a:lnTo>
                      <a:pt x="2143" y="12323"/>
                    </a:lnTo>
                    <a:lnTo>
                      <a:pt x="2255" y="12504"/>
                    </a:lnTo>
                    <a:lnTo>
                      <a:pt x="2315" y="12599"/>
                    </a:lnTo>
                    <a:lnTo>
                      <a:pt x="2358" y="12694"/>
                    </a:lnTo>
                    <a:lnTo>
                      <a:pt x="2402" y="12798"/>
                    </a:lnTo>
                    <a:lnTo>
                      <a:pt x="2436" y="12893"/>
                    </a:lnTo>
                    <a:lnTo>
                      <a:pt x="2471" y="12996"/>
                    </a:lnTo>
                    <a:lnTo>
                      <a:pt x="2505" y="13109"/>
                    </a:lnTo>
                    <a:lnTo>
                      <a:pt x="2522" y="13212"/>
                    </a:lnTo>
                    <a:lnTo>
                      <a:pt x="2540" y="13325"/>
                    </a:lnTo>
                    <a:lnTo>
                      <a:pt x="2557" y="13437"/>
                    </a:lnTo>
                    <a:lnTo>
                      <a:pt x="2566" y="13549"/>
                    </a:lnTo>
                    <a:lnTo>
                      <a:pt x="2566" y="13661"/>
                    </a:lnTo>
                    <a:lnTo>
                      <a:pt x="2557" y="13774"/>
                    </a:lnTo>
                    <a:lnTo>
                      <a:pt x="2548" y="13886"/>
                    </a:lnTo>
                    <a:lnTo>
                      <a:pt x="2531" y="13998"/>
                    </a:lnTo>
                    <a:lnTo>
                      <a:pt x="2514" y="14102"/>
                    </a:lnTo>
                    <a:lnTo>
                      <a:pt x="2488" y="14205"/>
                    </a:lnTo>
                    <a:lnTo>
                      <a:pt x="2453" y="14309"/>
                    </a:lnTo>
                    <a:lnTo>
                      <a:pt x="2419" y="14413"/>
                    </a:lnTo>
                    <a:lnTo>
                      <a:pt x="2376" y="14516"/>
                    </a:lnTo>
                    <a:lnTo>
                      <a:pt x="2332" y="14611"/>
                    </a:lnTo>
                    <a:lnTo>
                      <a:pt x="2229" y="14801"/>
                    </a:lnTo>
                    <a:lnTo>
                      <a:pt x="2108" y="14974"/>
                    </a:lnTo>
                    <a:lnTo>
                      <a:pt x="1970" y="15129"/>
                    </a:lnTo>
                    <a:lnTo>
                      <a:pt x="1823" y="15285"/>
                    </a:lnTo>
                    <a:lnTo>
                      <a:pt x="1650" y="15414"/>
                    </a:lnTo>
                    <a:lnTo>
                      <a:pt x="1478" y="15535"/>
                    </a:lnTo>
                    <a:lnTo>
                      <a:pt x="1383" y="15587"/>
                    </a:lnTo>
                    <a:lnTo>
                      <a:pt x="1288" y="15630"/>
                    </a:lnTo>
                    <a:lnTo>
                      <a:pt x="1184" y="15674"/>
                    </a:lnTo>
                    <a:lnTo>
                      <a:pt x="1089" y="15717"/>
                    </a:lnTo>
                    <a:lnTo>
                      <a:pt x="985" y="15743"/>
                    </a:lnTo>
                    <a:lnTo>
                      <a:pt x="873" y="15777"/>
                    </a:lnTo>
                    <a:lnTo>
                      <a:pt x="769" y="15794"/>
                    </a:lnTo>
                    <a:lnTo>
                      <a:pt x="657" y="15820"/>
                    </a:lnTo>
                    <a:lnTo>
                      <a:pt x="545" y="15829"/>
                    </a:lnTo>
                    <a:lnTo>
                      <a:pt x="433" y="15838"/>
                    </a:lnTo>
                    <a:lnTo>
                      <a:pt x="277" y="15829"/>
                    </a:lnTo>
                    <a:lnTo>
                      <a:pt x="122" y="15812"/>
                    </a:lnTo>
                    <a:lnTo>
                      <a:pt x="182" y="16140"/>
                    </a:lnTo>
                    <a:lnTo>
                      <a:pt x="260" y="16468"/>
                    </a:lnTo>
                    <a:lnTo>
                      <a:pt x="346" y="16787"/>
                    </a:lnTo>
                    <a:lnTo>
                      <a:pt x="433" y="17107"/>
                    </a:lnTo>
                    <a:lnTo>
                      <a:pt x="536" y="17427"/>
                    </a:lnTo>
                    <a:lnTo>
                      <a:pt x="640" y="17737"/>
                    </a:lnTo>
                    <a:lnTo>
                      <a:pt x="752" y="18040"/>
                    </a:lnTo>
                    <a:lnTo>
                      <a:pt x="873" y="18351"/>
                    </a:lnTo>
                    <a:lnTo>
                      <a:pt x="994" y="18247"/>
                    </a:lnTo>
                    <a:lnTo>
                      <a:pt x="1054" y="18204"/>
                    </a:lnTo>
                    <a:lnTo>
                      <a:pt x="1124" y="18152"/>
                    </a:lnTo>
                    <a:lnTo>
                      <a:pt x="1219" y="18100"/>
                    </a:lnTo>
                    <a:lnTo>
                      <a:pt x="1313" y="18048"/>
                    </a:lnTo>
                    <a:lnTo>
                      <a:pt x="1417" y="17996"/>
                    </a:lnTo>
                    <a:lnTo>
                      <a:pt x="1521" y="17953"/>
                    </a:lnTo>
                    <a:lnTo>
                      <a:pt x="1624" y="17919"/>
                    </a:lnTo>
                    <a:lnTo>
                      <a:pt x="1728" y="17893"/>
                    </a:lnTo>
                    <a:lnTo>
                      <a:pt x="1832" y="17867"/>
                    </a:lnTo>
                    <a:lnTo>
                      <a:pt x="1944" y="17850"/>
                    </a:lnTo>
                    <a:lnTo>
                      <a:pt x="2048" y="17832"/>
                    </a:lnTo>
                    <a:lnTo>
                      <a:pt x="2151" y="17824"/>
                    </a:lnTo>
                    <a:lnTo>
                      <a:pt x="2367" y="17824"/>
                    </a:lnTo>
                    <a:lnTo>
                      <a:pt x="2583" y="17841"/>
                    </a:lnTo>
                    <a:lnTo>
                      <a:pt x="2790" y="17876"/>
                    </a:lnTo>
                    <a:lnTo>
                      <a:pt x="2989" y="17936"/>
                    </a:lnTo>
                    <a:lnTo>
                      <a:pt x="3187" y="18005"/>
                    </a:lnTo>
                    <a:lnTo>
                      <a:pt x="3377" y="18109"/>
                    </a:lnTo>
                    <a:lnTo>
                      <a:pt x="3472" y="18161"/>
                    </a:lnTo>
                    <a:lnTo>
                      <a:pt x="3559" y="18221"/>
                    </a:lnTo>
                    <a:lnTo>
                      <a:pt x="3645" y="18281"/>
                    </a:lnTo>
                    <a:lnTo>
                      <a:pt x="3731" y="18351"/>
                    </a:lnTo>
                    <a:lnTo>
                      <a:pt x="3809" y="18428"/>
                    </a:lnTo>
                    <a:lnTo>
                      <a:pt x="3887" y="18506"/>
                    </a:lnTo>
                    <a:lnTo>
                      <a:pt x="3965" y="18584"/>
                    </a:lnTo>
                    <a:lnTo>
                      <a:pt x="4034" y="18670"/>
                    </a:lnTo>
                    <a:lnTo>
                      <a:pt x="4103" y="18765"/>
                    </a:lnTo>
                    <a:lnTo>
                      <a:pt x="4163" y="18860"/>
                    </a:lnTo>
                    <a:lnTo>
                      <a:pt x="4224" y="18955"/>
                    </a:lnTo>
                    <a:lnTo>
                      <a:pt x="4275" y="19050"/>
                    </a:lnTo>
                    <a:lnTo>
                      <a:pt x="4319" y="19154"/>
                    </a:lnTo>
                    <a:lnTo>
                      <a:pt x="4362" y="19257"/>
                    </a:lnTo>
                    <a:lnTo>
                      <a:pt x="4396" y="19361"/>
                    </a:lnTo>
                    <a:lnTo>
                      <a:pt x="4431" y="19465"/>
                    </a:lnTo>
                    <a:lnTo>
                      <a:pt x="4457" y="19568"/>
                    </a:lnTo>
                    <a:lnTo>
                      <a:pt x="4474" y="19680"/>
                    </a:lnTo>
                    <a:lnTo>
                      <a:pt x="4491" y="19784"/>
                    </a:lnTo>
                    <a:lnTo>
                      <a:pt x="4500" y="19888"/>
                    </a:lnTo>
                    <a:lnTo>
                      <a:pt x="4500" y="20104"/>
                    </a:lnTo>
                    <a:lnTo>
                      <a:pt x="4483" y="20319"/>
                    </a:lnTo>
                    <a:lnTo>
                      <a:pt x="4448" y="20527"/>
                    </a:lnTo>
                    <a:lnTo>
                      <a:pt x="4388" y="20725"/>
                    </a:lnTo>
                    <a:lnTo>
                      <a:pt x="4310" y="20924"/>
                    </a:lnTo>
                    <a:lnTo>
                      <a:pt x="4215" y="21114"/>
                    </a:lnTo>
                    <a:lnTo>
                      <a:pt x="4163" y="21209"/>
                    </a:lnTo>
                    <a:lnTo>
                      <a:pt x="4103" y="21295"/>
                    </a:lnTo>
                    <a:lnTo>
                      <a:pt x="4034" y="21382"/>
                    </a:lnTo>
                    <a:lnTo>
                      <a:pt x="3965" y="21468"/>
                    </a:lnTo>
                    <a:lnTo>
                      <a:pt x="3896" y="21554"/>
                    </a:lnTo>
                    <a:lnTo>
                      <a:pt x="3818" y="21632"/>
                    </a:lnTo>
                    <a:lnTo>
                      <a:pt x="3731" y="21701"/>
                    </a:lnTo>
                    <a:lnTo>
                      <a:pt x="3645" y="21770"/>
                    </a:lnTo>
                    <a:lnTo>
                      <a:pt x="3559" y="21839"/>
                    </a:lnTo>
                    <a:lnTo>
                      <a:pt x="3464" y="21900"/>
                    </a:lnTo>
                    <a:lnTo>
                      <a:pt x="3386" y="21943"/>
                    </a:lnTo>
                    <a:lnTo>
                      <a:pt x="3317" y="21986"/>
                    </a:lnTo>
                    <a:lnTo>
                      <a:pt x="3162" y="22055"/>
                    </a:lnTo>
                    <a:lnTo>
                      <a:pt x="3377" y="22306"/>
                    </a:lnTo>
                    <a:lnTo>
                      <a:pt x="3611" y="22547"/>
                    </a:lnTo>
                    <a:lnTo>
                      <a:pt x="3844" y="22781"/>
                    </a:lnTo>
                    <a:lnTo>
                      <a:pt x="4077" y="23014"/>
                    </a:lnTo>
                    <a:lnTo>
                      <a:pt x="4327" y="23238"/>
                    </a:lnTo>
                    <a:lnTo>
                      <a:pt x="4578" y="23463"/>
                    </a:lnTo>
                    <a:lnTo>
                      <a:pt x="4828" y="23670"/>
                    </a:lnTo>
                    <a:lnTo>
                      <a:pt x="5087" y="23877"/>
                    </a:lnTo>
                    <a:lnTo>
                      <a:pt x="5148" y="23722"/>
                    </a:lnTo>
                    <a:lnTo>
                      <a:pt x="5182" y="23644"/>
                    </a:lnTo>
                    <a:lnTo>
                      <a:pt x="5217" y="23566"/>
                    </a:lnTo>
                    <a:lnTo>
                      <a:pt x="5277" y="23471"/>
                    </a:lnTo>
                    <a:lnTo>
                      <a:pt x="5338" y="23376"/>
                    </a:lnTo>
                    <a:lnTo>
                      <a:pt x="5398" y="23281"/>
                    </a:lnTo>
                    <a:lnTo>
                      <a:pt x="5467" y="23195"/>
                    </a:lnTo>
                    <a:lnTo>
                      <a:pt x="5536" y="23109"/>
                    </a:lnTo>
                    <a:lnTo>
                      <a:pt x="5614" y="23031"/>
                    </a:lnTo>
                    <a:lnTo>
                      <a:pt x="5692" y="22962"/>
                    </a:lnTo>
                    <a:lnTo>
                      <a:pt x="5778" y="22893"/>
                    </a:lnTo>
                    <a:lnTo>
                      <a:pt x="5864" y="22824"/>
                    </a:lnTo>
                    <a:lnTo>
                      <a:pt x="5951" y="22763"/>
                    </a:lnTo>
                    <a:lnTo>
                      <a:pt x="6132" y="22651"/>
                    </a:lnTo>
                    <a:lnTo>
                      <a:pt x="6322" y="22565"/>
                    </a:lnTo>
                    <a:lnTo>
                      <a:pt x="6521" y="22487"/>
                    </a:lnTo>
                    <a:lnTo>
                      <a:pt x="6728" y="22435"/>
                    </a:lnTo>
                    <a:lnTo>
                      <a:pt x="6935" y="22409"/>
                    </a:lnTo>
                    <a:lnTo>
                      <a:pt x="7151" y="22392"/>
                    </a:lnTo>
                    <a:lnTo>
                      <a:pt x="7255" y="22392"/>
                    </a:lnTo>
                    <a:lnTo>
                      <a:pt x="7367" y="22401"/>
                    </a:lnTo>
                    <a:lnTo>
                      <a:pt x="7471" y="22418"/>
                    </a:lnTo>
                    <a:lnTo>
                      <a:pt x="7583" y="22435"/>
                    </a:lnTo>
                    <a:lnTo>
                      <a:pt x="7687" y="22452"/>
                    </a:lnTo>
                    <a:lnTo>
                      <a:pt x="7790" y="22487"/>
                    </a:lnTo>
                    <a:lnTo>
                      <a:pt x="7894" y="22513"/>
                    </a:lnTo>
                    <a:lnTo>
                      <a:pt x="8006" y="22556"/>
                    </a:lnTo>
                    <a:lnTo>
                      <a:pt x="8110" y="22599"/>
                    </a:lnTo>
                    <a:lnTo>
                      <a:pt x="8205" y="22651"/>
                    </a:lnTo>
                    <a:lnTo>
                      <a:pt x="8308" y="22711"/>
                    </a:lnTo>
                    <a:lnTo>
                      <a:pt x="8403" y="22772"/>
                    </a:lnTo>
                    <a:lnTo>
                      <a:pt x="8490" y="22832"/>
                    </a:lnTo>
                    <a:lnTo>
                      <a:pt x="8576" y="22901"/>
                    </a:lnTo>
                    <a:lnTo>
                      <a:pt x="8662" y="22971"/>
                    </a:lnTo>
                    <a:lnTo>
                      <a:pt x="8740" y="23048"/>
                    </a:lnTo>
                    <a:lnTo>
                      <a:pt x="8818" y="23126"/>
                    </a:lnTo>
                    <a:lnTo>
                      <a:pt x="8887" y="23212"/>
                    </a:lnTo>
                    <a:lnTo>
                      <a:pt x="8947" y="23290"/>
                    </a:lnTo>
                    <a:lnTo>
                      <a:pt x="9016" y="23385"/>
                    </a:lnTo>
                    <a:lnTo>
                      <a:pt x="9120" y="23566"/>
                    </a:lnTo>
                    <a:lnTo>
                      <a:pt x="9215" y="23756"/>
                    </a:lnTo>
                    <a:lnTo>
                      <a:pt x="9284" y="23955"/>
                    </a:lnTo>
                    <a:lnTo>
                      <a:pt x="9336" y="24162"/>
                    </a:lnTo>
                    <a:lnTo>
                      <a:pt x="9370" y="24369"/>
                    </a:lnTo>
                    <a:lnTo>
                      <a:pt x="9379" y="24585"/>
                    </a:lnTo>
                    <a:lnTo>
                      <a:pt x="9379" y="24689"/>
                    </a:lnTo>
                    <a:lnTo>
                      <a:pt x="9370" y="24801"/>
                    </a:lnTo>
                    <a:lnTo>
                      <a:pt x="9362" y="24905"/>
                    </a:lnTo>
                    <a:lnTo>
                      <a:pt x="9345" y="25017"/>
                    </a:lnTo>
                    <a:lnTo>
                      <a:pt x="9319" y="25121"/>
                    </a:lnTo>
                    <a:lnTo>
                      <a:pt x="9293" y="25224"/>
                    </a:lnTo>
                    <a:lnTo>
                      <a:pt x="9258" y="25328"/>
                    </a:lnTo>
                    <a:lnTo>
                      <a:pt x="9215" y="25432"/>
                    </a:lnTo>
                    <a:lnTo>
                      <a:pt x="9172" y="25535"/>
                    </a:lnTo>
                    <a:lnTo>
                      <a:pt x="9120" y="25639"/>
                    </a:lnTo>
                    <a:lnTo>
                      <a:pt x="9077" y="25717"/>
                    </a:lnTo>
                    <a:lnTo>
                      <a:pt x="9025" y="25794"/>
                    </a:lnTo>
                    <a:lnTo>
                      <a:pt x="8921" y="25941"/>
                    </a:lnTo>
                    <a:lnTo>
                      <a:pt x="9232" y="26045"/>
                    </a:lnTo>
                    <a:lnTo>
                      <a:pt x="9552" y="26140"/>
                    </a:lnTo>
                    <a:lnTo>
                      <a:pt x="9871" y="26226"/>
                    </a:lnTo>
                    <a:lnTo>
                      <a:pt x="10199" y="26312"/>
                    </a:lnTo>
                    <a:lnTo>
                      <a:pt x="10528" y="26382"/>
                    </a:lnTo>
                    <a:lnTo>
                      <a:pt x="10856" y="26451"/>
                    </a:lnTo>
                    <a:lnTo>
                      <a:pt x="11184" y="26502"/>
                    </a:lnTo>
                    <a:lnTo>
                      <a:pt x="11521" y="26554"/>
                    </a:lnTo>
                    <a:lnTo>
                      <a:pt x="11495" y="26382"/>
                    </a:lnTo>
                    <a:lnTo>
                      <a:pt x="11478" y="26295"/>
                    </a:lnTo>
                    <a:lnTo>
                      <a:pt x="11478" y="26209"/>
                    </a:lnTo>
                    <a:lnTo>
                      <a:pt x="11478" y="26088"/>
                    </a:lnTo>
                    <a:lnTo>
                      <a:pt x="11478" y="25976"/>
                    </a:lnTo>
                    <a:lnTo>
                      <a:pt x="11486" y="25872"/>
                    </a:lnTo>
                    <a:lnTo>
                      <a:pt x="11503" y="25760"/>
                    </a:lnTo>
                    <a:lnTo>
                      <a:pt x="11521" y="25648"/>
                    </a:lnTo>
                    <a:lnTo>
                      <a:pt x="11547" y="25544"/>
                    </a:lnTo>
                    <a:lnTo>
                      <a:pt x="11581" y="25440"/>
                    </a:lnTo>
                    <a:lnTo>
                      <a:pt x="11616" y="25337"/>
                    </a:lnTo>
                    <a:lnTo>
                      <a:pt x="11659" y="25242"/>
                    </a:lnTo>
                    <a:lnTo>
                      <a:pt x="11702" y="25147"/>
                    </a:lnTo>
                    <a:lnTo>
                      <a:pt x="11806" y="24957"/>
                    </a:lnTo>
                    <a:lnTo>
                      <a:pt x="11927" y="24784"/>
                    </a:lnTo>
                    <a:lnTo>
                      <a:pt x="12065" y="24620"/>
                    </a:lnTo>
                    <a:lnTo>
                      <a:pt x="12220" y="24473"/>
                    </a:lnTo>
                    <a:lnTo>
                      <a:pt x="12384" y="24335"/>
                    </a:lnTo>
                    <a:lnTo>
                      <a:pt x="12566" y="24223"/>
                    </a:lnTo>
                    <a:lnTo>
                      <a:pt x="12652" y="24171"/>
                    </a:lnTo>
                    <a:lnTo>
                      <a:pt x="12756" y="24119"/>
                    </a:lnTo>
                    <a:lnTo>
                      <a:pt x="12851" y="24076"/>
                    </a:lnTo>
                    <a:lnTo>
                      <a:pt x="12954" y="24041"/>
                    </a:lnTo>
                    <a:lnTo>
                      <a:pt x="13058" y="24007"/>
                    </a:lnTo>
                    <a:lnTo>
                      <a:pt x="13161" y="23981"/>
                    </a:lnTo>
                    <a:lnTo>
                      <a:pt x="13274" y="23955"/>
                    </a:lnTo>
                    <a:lnTo>
                      <a:pt x="13377" y="23938"/>
                    </a:lnTo>
                    <a:lnTo>
                      <a:pt x="13490" y="23929"/>
                    </a:lnTo>
                    <a:lnTo>
                      <a:pt x="13602" y="23920"/>
                    </a:lnTo>
                    <a:lnTo>
                      <a:pt x="13835" y="23920"/>
                    </a:lnTo>
                    <a:lnTo>
                      <a:pt x="13939" y="23929"/>
                    </a:lnTo>
                    <a:lnTo>
                      <a:pt x="14051" y="23946"/>
                    </a:lnTo>
                    <a:lnTo>
                      <a:pt x="14163" y="23972"/>
                    </a:lnTo>
                    <a:lnTo>
                      <a:pt x="14267" y="23998"/>
                    </a:lnTo>
                    <a:lnTo>
                      <a:pt x="14370" y="24024"/>
                    </a:lnTo>
                    <a:lnTo>
                      <a:pt x="14474" y="24059"/>
                    </a:lnTo>
                    <a:lnTo>
                      <a:pt x="14569" y="24102"/>
                    </a:lnTo>
                    <a:lnTo>
                      <a:pt x="14664" y="24145"/>
                    </a:lnTo>
                    <a:lnTo>
                      <a:pt x="14854" y="24249"/>
                    </a:lnTo>
                    <a:lnTo>
                      <a:pt x="15027" y="24369"/>
                    </a:lnTo>
                    <a:lnTo>
                      <a:pt x="15191" y="24508"/>
                    </a:lnTo>
                    <a:lnTo>
                      <a:pt x="15338" y="24663"/>
                    </a:lnTo>
                    <a:lnTo>
                      <a:pt x="15467" y="24827"/>
                    </a:lnTo>
                    <a:lnTo>
                      <a:pt x="15588" y="25009"/>
                    </a:lnTo>
                    <a:lnTo>
                      <a:pt x="15640" y="25095"/>
                    </a:lnTo>
                    <a:lnTo>
                      <a:pt x="15692" y="25199"/>
                    </a:lnTo>
                    <a:lnTo>
                      <a:pt x="15735" y="25293"/>
                    </a:lnTo>
                    <a:lnTo>
                      <a:pt x="15769" y="25397"/>
                    </a:lnTo>
                    <a:lnTo>
                      <a:pt x="15804" y="25501"/>
                    </a:lnTo>
                    <a:lnTo>
                      <a:pt x="15830" y="25604"/>
                    </a:lnTo>
                    <a:lnTo>
                      <a:pt x="15856" y="25717"/>
                    </a:lnTo>
                    <a:lnTo>
                      <a:pt x="15873" y="25820"/>
                    </a:lnTo>
                    <a:lnTo>
                      <a:pt x="15882" y="25933"/>
                    </a:lnTo>
                    <a:lnTo>
                      <a:pt x="15890" y="26045"/>
                    </a:lnTo>
                    <a:lnTo>
                      <a:pt x="15890" y="26140"/>
                    </a:lnTo>
                    <a:lnTo>
                      <a:pt x="15890" y="26235"/>
                    </a:lnTo>
                    <a:lnTo>
                      <a:pt x="15864" y="26416"/>
                    </a:lnTo>
                    <a:lnTo>
                      <a:pt x="16201" y="26347"/>
                    </a:lnTo>
                    <a:lnTo>
                      <a:pt x="16529" y="26269"/>
                    </a:lnTo>
                    <a:lnTo>
                      <a:pt x="16849" y="26183"/>
                    </a:lnTo>
                    <a:lnTo>
                      <a:pt x="17177" y="26088"/>
                    </a:lnTo>
                    <a:lnTo>
                      <a:pt x="17496" y="25984"/>
                    </a:lnTo>
                    <a:lnTo>
                      <a:pt x="17807" y="25881"/>
                    </a:lnTo>
                    <a:lnTo>
                      <a:pt x="18118" y="25760"/>
                    </a:lnTo>
                    <a:lnTo>
                      <a:pt x="18429" y="25639"/>
                    </a:lnTo>
                    <a:lnTo>
                      <a:pt x="18317" y="25501"/>
                    </a:lnTo>
                    <a:lnTo>
                      <a:pt x="18265" y="25432"/>
                    </a:lnTo>
                    <a:lnTo>
                      <a:pt x="18213" y="25363"/>
                    </a:lnTo>
                    <a:lnTo>
                      <a:pt x="18153" y="25268"/>
                    </a:lnTo>
                    <a:lnTo>
                      <a:pt x="18101" y="25164"/>
                    </a:lnTo>
                    <a:lnTo>
                      <a:pt x="18058" y="25060"/>
                    </a:lnTo>
                    <a:lnTo>
                      <a:pt x="18015" y="24957"/>
                    </a:lnTo>
                    <a:lnTo>
                      <a:pt x="17980" y="24853"/>
                    </a:lnTo>
                    <a:lnTo>
                      <a:pt x="17946" y="24749"/>
                    </a:lnTo>
                    <a:lnTo>
                      <a:pt x="17920" y="24646"/>
                    </a:lnTo>
                    <a:lnTo>
                      <a:pt x="17902" y="24542"/>
                    </a:lnTo>
                    <a:lnTo>
                      <a:pt x="17885" y="24430"/>
                    </a:lnTo>
                    <a:lnTo>
                      <a:pt x="17876" y="24326"/>
                    </a:lnTo>
                    <a:lnTo>
                      <a:pt x="17876" y="24110"/>
                    </a:lnTo>
                    <a:lnTo>
                      <a:pt x="17894" y="23903"/>
                    </a:lnTo>
                    <a:lnTo>
                      <a:pt x="17928" y="23696"/>
                    </a:lnTo>
                    <a:lnTo>
                      <a:pt x="17989" y="23489"/>
                    </a:lnTo>
                    <a:lnTo>
                      <a:pt x="18066" y="23290"/>
                    </a:lnTo>
                    <a:lnTo>
                      <a:pt x="18161" y="23100"/>
                    </a:lnTo>
                    <a:lnTo>
                      <a:pt x="18213" y="23005"/>
                    </a:lnTo>
                    <a:lnTo>
                      <a:pt x="18274" y="22919"/>
                    </a:lnTo>
                    <a:lnTo>
                      <a:pt x="18343" y="22832"/>
                    </a:lnTo>
                    <a:lnTo>
                      <a:pt x="18412" y="22746"/>
                    </a:lnTo>
                    <a:lnTo>
                      <a:pt x="18481" y="22668"/>
                    </a:lnTo>
                    <a:lnTo>
                      <a:pt x="18559" y="22591"/>
                    </a:lnTo>
                    <a:lnTo>
                      <a:pt x="18645" y="22513"/>
                    </a:lnTo>
                    <a:lnTo>
                      <a:pt x="18731" y="22444"/>
                    </a:lnTo>
                    <a:lnTo>
                      <a:pt x="18818" y="22375"/>
                    </a:lnTo>
                    <a:lnTo>
                      <a:pt x="18913" y="22314"/>
                    </a:lnTo>
                    <a:lnTo>
                      <a:pt x="19008" y="22254"/>
                    </a:lnTo>
                    <a:lnTo>
                      <a:pt x="19111" y="22202"/>
                    </a:lnTo>
                    <a:lnTo>
                      <a:pt x="19215" y="22159"/>
                    </a:lnTo>
                    <a:lnTo>
                      <a:pt x="19319" y="22116"/>
                    </a:lnTo>
                    <a:lnTo>
                      <a:pt x="19422" y="22081"/>
                    </a:lnTo>
                    <a:lnTo>
                      <a:pt x="19526" y="22055"/>
                    </a:lnTo>
                    <a:lnTo>
                      <a:pt x="19629" y="22029"/>
                    </a:lnTo>
                    <a:lnTo>
                      <a:pt x="19733" y="22003"/>
                    </a:lnTo>
                    <a:lnTo>
                      <a:pt x="19837" y="21995"/>
                    </a:lnTo>
                    <a:lnTo>
                      <a:pt x="19949" y="21986"/>
                    </a:lnTo>
                    <a:lnTo>
                      <a:pt x="20165" y="21977"/>
                    </a:lnTo>
                    <a:lnTo>
                      <a:pt x="20372" y="21995"/>
                    </a:lnTo>
                    <a:lnTo>
                      <a:pt x="20579" y="22038"/>
                    </a:lnTo>
                    <a:lnTo>
                      <a:pt x="20787" y="22090"/>
                    </a:lnTo>
                    <a:lnTo>
                      <a:pt x="20985" y="22167"/>
                    </a:lnTo>
                    <a:lnTo>
                      <a:pt x="21175" y="22262"/>
                    </a:lnTo>
                    <a:lnTo>
                      <a:pt x="21270" y="22323"/>
                    </a:lnTo>
                    <a:lnTo>
                      <a:pt x="21357" y="22383"/>
                    </a:lnTo>
                    <a:lnTo>
                      <a:pt x="21443" y="22444"/>
                    </a:lnTo>
                    <a:lnTo>
                      <a:pt x="21529" y="22513"/>
                    </a:lnTo>
                    <a:lnTo>
                      <a:pt x="21607" y="22582"/>
                    </a:lnTo>
                    <a:lnTo>
                      <a:pt x="21685" y="22660"/>
                    </a:lnTo>
                    <a:lnTo>
                      <a:pt x="21762" y="22746"/>
                    </a:lnTo>
                    <a:lnTo>
                      <a:pt x="21832" y="22832"/>
                    </a:lnTo>
                    <a:lnTo>
                      <a:pt x="21892" y="22919"/>
                    </a:lnTo>
                    <a:lnTo>
                      <a:pt x="21961" y="23014"/>
                    </a:lnTo>
                    <a:lnTo>
                      <a:pt x="22004" y="23091"/>
                    </a:lnTo>
                    <a:lnTo>
                      <a:pt x="22047" y="23169"/>
                    </a:lnTo>
                    <a:lnTo>
                      <a:pt x="22117" y="23333"/>
                    </a:lnTo>
                    <a:lnTo>
                      <a:pt x="22358" y="23109"/>
                    </a:lnTo>
                    <a:lnTo>
                      <a:pt x="22600" y="22884"/>
                    </a:lnTo>
                    <a:lnTo>
                      <a:pt x="22842" y="22642"/>
                    </a:lnTo>
                    <a:lnTo>
                      <a:pt x="23066" y="22401"/>
                    </a:lnTo>
                    <a:lnTo>
                      <a:pt x="23291" y="22159"/>
                    </a:lnTo>
                    <a:lnTo>
                      <a:pt x="23507" y="21908"/>
                    </a:lnTo>
                    <a:lnTo>
                      <a:pt x="23723" y="21649"/>
                    </a:lnTo>
                    <a:lnTo>
                      <a:pt x="23930" y="21390"/>
                    </a:lnTo>
                    <a:lnTo>
                      <a:pt x="23775" y="21330"/>
                    </a:lnTo>
                    <a:lnTo>
                      <a:pt x="23697" y="21295"/>
                    </a:lnTo>
                    <a:lnTo>
                      <a:pt x="23628" y="21261"/>
                    </a:lnTo>
                    <a:lnTo>
                      <a:pt x="23524" y="21209"/>
                    </a:lnTo>
                    <a:lnTo>
                      <a:pt x="23429" y="21148"/>
                    </a:lnTo>
                    <a:lnTo>
                      <a:pt x="23334" y="21079"/>
                    </a:lnTo>
                    <a:lnTo>
                      <a:pt x="23248" y="21010"/>
                    </a:lnTo>
                    <a:lnTo>
                      <a:pt x="23170" y="20941"/>
                    </a:lnTo>
                    <a:lnTo>
                      <a:pt x="23092" y="20863"/>
                    </a:lnTo>
                    <a:lnTo>
                      <a:pt x="23015" y="20786"/>
                    </a:lnTo>
                    <a:lnTo>
                      <a:pt x="22946" y="20708"/>
                    </a:lnTo>
                    <a:lnTo>
                      <a:pt x="22876" y="20622"/>
                    </a:lnTo>
                    <a:lnTo>
                      <a:pt x="22816" y="20535"/>
                    </a:lnTo>
                    <a:lnTo>
                      <a:pt x="22712" y="20345"/>
                    </a:lnTo>
                    <a:lnTo>
                      <a:pt x="22617" y="20155"/>
                    </a:lnTo>
                    <a:lnTo>
                      <a:pt x="22548" y="19957"/>
                    </a:lnTo>
                    <a:lnTo>
                      <a:pt x="22496" y="19749"/>
                    </a:lnTo>
                    <a:lnTo>
                      <a:pt x="22462" y="19542"/>
                    </a:lnTo>
                    <a:lnTo>
                      <a:pt x="22453" y="19326"/>
                    </a:lnTo>
                    <a:lnTo>
                      <a:pt x="22453" y="19223"/>
                    </a:lnTo>
                    <a:lnTo>
                      <a:pt x="22462" y="19119"/>
                    </a:lnTo>
                    <a:lnTo>
                      <a:pt x="22471" y="19007"/>
                    </a:lnTo>
                    <a:lnTo>
                      <a:pt x="22488" y="18903"/>
                    </a:lnTo>
                    <a:lnTo>
                      <a:pt x="22514" y="18791"/>
                    </a:lnTo>
                    <a:lnTo>
                      <a:pt x="22540" y="18687"/>
                    </a:lnTo>
                    <a:lnTo>
                      <a:pt x="22574" y="18584"/>
                    </a:lnTo>
                    <a:lnTo>
                      <a:pt x="22609" y="18480"/>
                    </a:lnTo>
                    <a:lnTo>
                      <a:pt x="22661" y="18376"/>
                    </a:lnTo>
                    <a:lnTo>
                      <a:pt x="22712" y="18273"/>
                    </a:lnTo>
                    <a:lnTo>
                      <a:pt x="22764" y="18178"/>
                    </a:lnTo>
                    <a:lnTo>
                      <a:pt x="22825" y="18083"/>
                    </a:lnTo>
                    <a:lnTo>
                      <a:pt x="22885" y="17988"/>
                    </a:lnTo>
                    <a:lnTo>
                      <a:pt x="22954" y="17901"/>
                    </a:lnTo>
                    <a:lnTo>
                      <a:pt x="23032" y="17815"/>
                    </a:lnTo>
                    <a:lnTo>
                      <a:pt x="23101" y="17737"/>
                    </a:lnTo>
                    <a:lnTo>
                      <a:pt x="23187" y="17668"/>
                    </a:lnTo>
                    <a:lnTo>
                      <a:pt x="23265" y="17599"/>
                    </a:lnTo>
                    <a:lnTo>
                      <a:pt x="23351" y="17530"/>
                    </a:lnTo>
                    <a:lnTo>
                      <a:pt x="23438" y="17470"/>
                    </a:lnTo>
                    <a:lnTo>
                      <a:pt x="23619" y="17357"/>
                    </a:lnTo>
                    <a:lnTo>
                      <a:pt x="23818" y="17271"/>
                    </a:lnTo>
                    <a:lnTo>
                      <a:pt x="24016" y="17193"/>
                    </a:lnTo>
                    <a:lnTo>
                      <a:pt x="24215" y="17142"/>
                    </a:lnTo>
                    <a:lnTo>
                      <a:pt x="24431" y="17116"/>
                    </a:lnTo>
                    <a:lnTo>
                      <a:pt x="24638" y="17098"/>
                    </a:lnTo>
                    <a:lnTo>
                      <a:pt x="24750" y="17098"/>
                    </a:lnTo>
                    <a:lnTo>
                      <a:pt x="24854" y="17107"/>
                    </a:lnTo>
                    <a:lnTo>
                      <a:pt x="24966" y="17124"/>
                    </a:lnTo>
                    <a:lnTo>
                      <a:pt x="25070" y="17142"/>
                    </a:lnTo>
                    <a:lnTo>
                      <a:pt x="25173" y="17159"/>
                    </a:lnTo>
                    <a:lnTo>
                      <a:pt x="25286" y="17193"/>
                    </a:lnTo>
                    <a:lnTo>
                      <a:pt x="25389" y="17219"/>
                    </a:lnTo>
                    <a:lnTo>
                      <a:pt x="25493" y="17262"/>
                    </a:lnTo>
                    <a:lnTo>
                      <a:pt x="25597" y="17306"/>
                    </a:lnTo>
                    <a:lnTo>
                      <a:pt x="25700" y="17357"/>
                    </a:lnTo>
                    <a:lnTo>
                      <a:pt x="25769" y="17401"/>
                    </a:lnTo>
                    <a:lnTo>
                      <a:pt x="25838" y="17444"/>
                    </a:lnTo>
                    <a:lnTo>
                      <a:pt x="25968" y="17539"/>
                    </a:lnTo>
                    <a:lnTo>
                      <a:pt x="26072" y="17228"/>
                    </a:lnTo>
                    <a:lnTo>
                      <a:pt x="26167" y="16917"/>
                    </a:lnTo>
                    <a:lnTo>
                      <a:pt x="26244" y="16598"/>
                    </a:lnTo>
                    <a:lnTo>
                      <a:pt x="26322" y="16278"/>
                    </a:lnTo>
                    <a:lnTo>
                      <a:pt x="26391" y="15950"/>
                    </a:lnTo>
                    <a:lnTo>
                      <a:pt x="26460" y="15630"/>
                    </a:lnTo>
                    <a:lnTo>
                      <a:pt x="26512" y="15294"/>
                    </a:lnTo>
                    <a:lnTo>
                      <a:pt x="26555" y="14965"/>
                    </a:lnTo>
                    <a:lnTo>
                      <a:pt x="26408" y="14991"/>
                    </a:lnTo>
                    <a:lnTo>
                      <a:pt x="26262" y="15009"/>
                    </a:lnTo>
                    <a:lnTo>
                      <a:pt x="26149" y="15009"/>
                    </a:lnTo>
                    <a:lnTo>
                      <a:pt x="26037" y="15000"/>
                    </a:lnTo>
                    <a:lnTo>
                      <a:pt x="25925" y="14991"/>
                    </a:lnTo>
                    <a:lnTo>
                      <a:pt x="25813" y="14974"/>
                    </a:lnTo>
                    <a:lnTo>
                      <a:pt x="25709" y="14957"/>
                    </a:lnTo>
                    <a:lnTo>
                      <a:pt x="25605" y="14931"/>
                    </a:lnTo>
                    <a:lnTo>
                      <a:pt x="25493" y="14896"/>
                    </a:lnTo>
                    <a:lnTo>
                      <a:pt x="25398" y="14862"/>
                    </a:lnTo>
                    <a:lnTo>
                      <a:pt x="25294" y="14819"/>
                    </a:lnTo>
                    <a:lnTo>
                      <a:pt x="25199" y="14775"/>
                    </a:lnTo>
                    <a:lnTo>
                      <a:pt x="25009" y="14672"/>
                    </a:lnTo>
                    <a:lnTo>
                      <a:pt x="24837" y="14551"/>
                    </a:lnTo>
                    <a:lnTo>
                      <a:pt x="24673" y="14413"/>
                    </a:lnTo>
                    <a:lnTo>
                      <a:pt x="24526" y="14266"/>
                    </a:lnTo>
                    <a:lnTo>
                      <a:pt x="24396" y="14093"/>
                    </a:lnTo>
                    <a:lnTo>
                      <a:pt x="24275" y="13920"/>
                    </a:lnTo>
                    <a:lnTo>
                      <a:pt x="24224" y="13825"/>
                    </a:lnTo>
                    <a:lnTo>
                      <a:pt x="24180" y="13731"/>
                    </a:lnTo>
                    <a:lnTo>
                      <a:pt x="24137" y="13627"/>
                    </a:lnTo>
                    <a:lnTo>
                      <a:pt x="24094" y="13532"/>
                    </a:lnTo>
                    <a:lnTo>
                      <a:pt x="24060" y="13428"/>
                    </a:lnTo>
                    <a:lnTo>
                      <a:pt x="24034" y="13316"/>
                    </a:lnTo>
                    <a:lnTo>
                      <a:pt x="24008" y="13212"/>
                    </a:lnTo>
                    <a:lnTo>
                      <a:pt x="23990" y="13100"/>
                    </a:lnTo>
                    <a:lnTo>
                      <a:pt x="23982" y="12988"/>
                    </a:lnTo>
                    <a:lnTo>
                      <a:pt x="23973" y="12876"/>
                    </a:lnTo>
                    <a:lnTo>
                      <a:pt x="23973" y="12763"/>
                    </a:lnTo>
                    <a:lnTo>
                      <a:pt x="23982" y="12651"/>
                    </a:lnTo>
                    <a:lnTo>
                      <a:pt x="23990" y="12539"/>
                    </a:lnTo>
                    <a:lnTo>
                      <a:pt x="24008" y="12427"/>
                    </a:lnTo>
                    <a:lnTo>
                      <a:pt x="24025" y="12323"/>
                    </a:lnTo>
                    <a:lnTo>
                      <a:pt x="24051" y="12219"/>
                    </a:lnTo>
                    <a:lnTo>
                      <a:pt x="24085" y="12116"/>
                    </a:lnTo>
                    <a:lnTo>
                      <a:pt x="24120" y="12012"/>
                    </a:lnTo>
                    <a:lnTo>
                      <a:pt x="24154" y="11908"/>
                    </a:lnTo>
                    <a:lnTo>
                      <a:pt x="24206" y="11813"/>
                    </a:lnTo>
                    <a:lnTo>
                      <a:pt x="24310" y="11623"/>
                    </a:lnTo>
                    <a:lnTo>
                      <a:pt x="24431" y="11451"/>
                    </a:lnTo>
                    <a:lnTo>
                      <a:pt x="24569" y="11287"/>
                    </a:lnTo>
                    <a:lnTo>
                      <a:pt x="24716" y="11140"/>
                    </a:lnTo>
                    <a:lnTo>
                      <a:pt x="24880" y="11010"/>
                    </a:lnTo>
                    <a:lnTo>
                      <a:pt x="25061" y="10889"/>
                    </a:lnTo>
                    <a:lnTo>
                      <a:pt x="25156" y="10838"/>
                    </a:lnTo>
                    <a:lnTo>
                      <a:pt x="25251" y="10794"/>
                    </a:lnTo>
                    <a:lnTo>
                      <a:pt x="25346" y="10751"/>
                    </a:lnTo>
                    <a:lnTo>
                      <a:pt x="25450" y="10708"/>
                    </a:lnTo>
                    <a:lnTo>
                      <a:pt x="25553" y="10674"/>
                    </a:lnTo>
                    <a:lnTo>
                      <a:pt x="25666" y="10648"/>
                    </a:lnTo>
                    <a:lnTo>
                      <a:pt x="25769" y="10630"/>
                    </a:lnTo>
                    <a:lnTo>
                      <a:pt x="25882" y="10604"/>
                    </a:lnTo>
                    <a:lnTo>
                      <a:pt x="25994" y="10596"/>
                    </a:lnTo>
                    <a:lnTo>
                      <a:pt x="26106" y="10587"/>
                    </a:lnTo>
                    <a:lnTo>
                      <a:pt x="26253" y="10596"/>
                    </a:lnTo>
                    <a:lnTo>
                      <a:pt x="26400" y="10604"/>
                    </a:lnTo>
                    <a:lnTo>
                      <a:pt x="26331" y="10285"/>
                    </a:lnTo>
                    <a:lnTo>
                      <a:pt x="26253" y="9965"/>
                    </a:lnTo>
                    <a:lnTo>
                      <a:pt x="26167" y="9646"/>
                    </a:lnTo>
                    <a:lnTo>
                      <a:pt x="26072" y="9326"/>
                    </a:lnTo>
                    <a:lnTo>
                      <a:pt x="25977" y="9016"/>
                    </a:lnTo>
                    <a:lnTo>
                      <a:pt x="25864" y="8713"/>
                    </a:lnTo>
                    <a:lnTo>
                      <a:pt x="25752" y="8402"/>
                    </a:lnTo>
                    <a:lnTo>
                      <a:pt x="25631" y="8109"/>
                    </a:lnTo>
                    <a:lnTo>
                      <a:pt x="25528" y="8186"/>
                    </a:lnTo>
                    <a:lnTo>
                      <a:pt x="25415" y="8273"/>
                    </a:lnTo>
                    <a:lnTo>
                      <a:pt x="25320" y="8325"/>
                    </a:lnTo>
                    <a:lnTo>
                      <a:pt x="25217" y="8376"/>
                    </a:lnTo>
                    <a:lnTo>
                      <a:pt x="25122" y="8428"/>
                    </a:lnTo>
                    <a:lnTo>
                      <a:pt x="25018" y="8471"/>
                    </a:lnTo>
                    <a:lnTo>
                      <a:pt x="24914" y="8506"/>
                    </a:lnTo>
                    <a:lnTo>
                      <a:pt x="24811" y="8532"/>
                    </a:lnTo>
                    <a:lnTo>
                      <a:pt x="24699" y="8558"/>
                    </a:lnTo>
                    <a:lnTo>
                      <a:pt x="24595" y="8575"/>
                    </a:lnTo>
                    <a:lnTo>
                      <a:pt x="24491" y="8592"/>
                    </a:lnTo>
                    <a:lnTo>
                      <a:pt x="24379" y="8601"/>
                    </a:lnTo>
                    <a:lnTo>
                      <a:pt x="24172" y="8601"/>
                    </a:lnTo>
                    <a:lnTo>
                      <a:pt x="23956" y="8584"/>
                    </a:lnTo>
                    <a:lnTo>
                      <a:pt x="23749" y="8549"/>
                    </a:lnTo>
                    <a:lnTo>
                      <a:pt x="23541" y="8489"/>
                    </a:lnTo>
                    <a:lnTo>
                      <a:pt x="23351" y="8411"/>
                    </a:lnTo>
                    <a:lnTo>
                      <a:pt x="23153" y="8316"/>
                    </a:lnTo>
                    <a:lnTo>
                      <a:pt x="23066" y="8264"/>
                    </a:lnTo>
                    <a:lnTo>
                      <a:pt x="22971" y="8204"/>
                    </a:lnTo>
                    <a:lnTo>
                      <a:pt x="22885" y="8143"/>
                    </a:lnTo>
                    <a:lnTo>
                      <a:pt x="22807" y="8074"/>
                    </a:lnTo>
                    <a:lnTo>
                      <a:pt x="22721" y="7997"/>
                    </a:lnTo>
                    <a:lnTo>
                      <a:pt x="22643" y="7919"/>
                    </a:lnTo>
                    <a:lnTo>
                      <a:pt x="22574" y="7841"/>
                    </a:lnTo>
                    <a:lnTo>
                      <a:pt x="22505" y="7755"/>
                    </a:lnTo>
                    <a:lnTo>
                      <a:pt x="22436" y="7660"/>
                    </a:lnTo>
                    <a:lnTo>
                      <a:pt x="22376" y="7565"/>
                    </a:lnTo>
                    <a:lnTo>
                      <a:pt x="22315" y="7470"/>
                    </a:lnTo>
                    <a:lnTo>
                      <a:pt x="22263" y="7366"/>
                    </a:lnTo>
                    <a:lnTo>
                      <a:pt x="22211" y="7271"/>
                    </a:lnTo>
                    <a:lnTo>
                      <a:pt x="22177" y="7167"/>
                    </a:lnTo>
                    <a:lnTo>
                      <a:pt x="22134" y="7064"/>
                    </a:lnTo>
                    <a:lnTo>
                      <a:pt x="22108" y="6960"/>
                    </a:lnTo>
                    <a:lnTo>
                      <a:pt x="22082" y="6857"/>
                    </a:lnTo>
                    <a:lnTo>
                      <a:pt x="22065" y="6744"/>
                    </a:lnTo>
                    <a:lnTo>
                      <a:pt x="22047" y="6641"/>
                    </a:lnTo>
                    <a:lnTo>
                      <a:pt x="22039" y="6537"/>
                    </a:lnTo>
                    <a:lnTo>
                      <a:pt x="22039" y="6321"/>
                    </a:lnTo>
                    <a:lnTo>
                      <a:pt x="22056" y="6105"/>
                    </a:lnTo>
                    <a:lnTo>
                      <a:pt x="22091" y="5898"/>
                    </a:lnTo>
                    <a:lnTo>
                      <a:pt x="22151" y="5699"/>
                    </a:lnTo>
                    <a:lnTo>
                      <a:pt x="22229" y="5501"/>
                    </a:lnTo>
                    <a:lnTo>
                      <a:pt x="22324" y="5311"/>
                    </a:lnTo>
                    <a:lnTo>
                      <a:pt x="22376" y="5216"/>
                    </a:lnTo>
                    <a:lnTo>
                      <a:pt x="22436" y="5130"/>
                    </a:lnTo>
                    <a:lnTo>
                      <a:pt x="22496" y="5035"/>
                    </a:lnTo>
                    <a:lnTo>
                      <a:pt x="22566" y="4957"/>
                    </a:lnTo>
                    <a:lnTo>
                      <a:pt x="22643" y="4870"/>
                    </a:lnTo>
                    <a:lnTo>
                      <a:pt x="22721" y="4793"/>
                    </a:lnTo>
                    <a:lnTo>
                      <a:pt x="22799" y="4724"/>
                    </a:lnTo>
                    <a:lnTo>
                      <a:pt x="22885" y="4655"/>
                    </a:lnTo>
                    <a:lnTo>
                      <a:pt x="22980" y="4585"/>
                    </a:lnTo>
                    <a:lnTo>
                      <a:pt x="23075" y="4525"/>
                    </a:lnTo>
                    <a:lnTo>
                      <a:pt x="23187" y="4456"/>
                    </a:lnTo>
                    <a:lnTo>
                      <a:pt x="23308" y="4404"/>
                    </a:lnTo>
                    <a:lnTo>
                      <a:pt x="23092" y="4162"/>
                    </a:lnTo>
                    <a:lnTo>
                      <a:pt x="22868" y="3929"/>
                    </a:lnTo>
                    <a:lnTo>
                      <a:pt x="22635" y="3696"/>
                    </a:lnTo>
                    <a:lnTo>
                      <a:pt x="22401" y="3471"/>
                    </a:lnTo>
                    <a:lnTo>
                      <a:pt x="22160" y="3256"/>
                    </a:lnTo>
                    <a:lnTo>
                      <a:pt x="21918" y="3040"/>
                    </a:lnTo>
                    <a:lnTo>
                      <a:pt x="21667" y="2832"/>
                    </a:lnTo>
                    <a:lnTo>
                      <a:pt x="21408" y="2634"/>
                    </a:lnTo>
                    <a:lnTo>
                      <a:pt x="21365" y="2746"/>
                    </a:lnTo>
                    <a:lnTo>
                      <a:pt x="21322" y="2858"/>
                    </a:lnTo>
                    <a:lnTo>
                      <a:pt x="21262" y="2953"/>
                    </a:lnTo>
                    <a:lnTo>
                      <a:pt x="21201" y="3048"/>
                    </a:lnTo>
                    <a:lnTo>
                      <a:pt x="21141" y="3143"/>
                    </a:lnTo>
                    <a:lnTo>
                      <a:pt x="21072" y="3230"/>
                    </a:lnTo>
                    <a:lnTo>
                      <a:pt x="21003" y="3316"/>
                    </a:lnTo>
                    <a:lnTo>
                      <a:pt x="20925" y="3394"/>
                    </a:lnTo>
                    <a:lnTo>
                      <a:pt x="20847" y="3463"/>
                    </a:lnTo>
                    <a:lnTo>
                      <a:pt x="20761" y="3532"/>
                    </a:lnTo>
                    <a:lnTo>
                      <a:pt x="20674" y="3601"/>
                    </a:lnTo>
                    <a:lnTo>
                      <a:pt x="20588" y="3661"/>
                    </a:lnTo>
                    <a:lnTo>
                      <a:pt x="20407" y="3774"/>
                    </a:lnTo>
                    <a:lnTo>
                      <a:pt x="20217" y="3860"/>
                    </a:lnTo>
                    <a:lnTo>
                      <a:pt x="20018" y="3938"/>
                    </a:lnTo>
                    <a:lnTo>
                      <a:pt x="19811" y="3990"/>
                    </a:lnTo>
                    <a:lnTo>
                      <a:pt x="19595" y="4016"/>
                    </a:lnTo>
                    <a:lnTo>
                      <a:pt x="19388" y="4033"/>
                    </a:lnTo>
                    <a:lnTo>
                      <a:pt x="19275" y="4033"/>
                    </a:lnTo>
                    <a:lnTo>
                      <a:pt x="19172" y="4024"/>
                    </a:lnTo>
                    <a:lnTo>
                      <a:pt x="19068" y="4007"/>
                    </a:lnTo>
                    <a:lnTo>
                      <a:pt x="18956" y="3990"/>
                    </a:lnTo>
                    <a:lnTo>
                      <a:pt x="18852" y="3972"/>
                    </a:lnTo>
                    <a:lnTo>
                      <a:pt x="18749" y="3938"/>
                    </a:lnTo>
                    <a:lnTo>
                      <a:pt x="18636" y="3912"/>
                    </a:lnTo>
                    <a:lnTo>
                      <a:pt x="18533" y="3869"/>
                    </a:lnTo>
                    <a:lnTo>
                      <a:pt x="18429" y="3826"/>
                    </a:lnTo>
                    <a:lnTo>
                      <a:pt x="18334" y="3774"/>
                    </a:lnTo>
                    <a:lnTo>
                      <a:pt x="18231" y="3713"/>
                    </a:lnTo>
                    <a:lnTo>
                      <a:pt x="18136" y="3653"/>
                    </a:lnTo>
                    <a:lnTo>
                      <a:pt x="18041" y="3592"/>
                    </a:lnTo>
                    <a:lnTo>
                      <a:pt x="17954" y="3523"/>
                    </a:lnTo>
                    <a:lnTo>
                      <a:pt x="17876" y="3454"/>
                    </a:lnTo>
                    <a:lnTo>
                      <a:pt x="17799" y="3376"/>
                    </a:lnTo>
                    <a:lnTo>
                      <a:pt x="17721" y="3299"/>
                    </a:lnTo>
                    <a:lnTo>
                      <a:pt x="17652" y="3212"/>
                    </a:lnTo>
                    <a:lnTo>
                      <a:pt x="17583" y="3135"/>
                    </a:lnTo>
                    <a:lnTo>
                      <a:pt x="17522" y="3040"/>
                    </a:lnTo>
                    <a:lnTo>
                      <a:pt x="17419" y="2858"/>
                    </a:lnTo>
                    <a:lnTo>
                      <a:pt x="17324" y="2668"/>
                    </a:lnTo>
                    <a:lnTo>
                      <a:pt x="17255" y="2470"/>
                    </a:lnTo>
                    <a:lnTo>
                      <a:pt x="17203" y="2263"/>
                    </a:lnTo>
                    <a:lnTo>
                      <a:pt x="17168" y="2055"/>
                    </a:lnTo>
                    <a:lnTo>
                      <a:pt x="17160" y="1839"/>
                    </a:lnTo>
                    <a:lnTo>
                      <a:pt x="17160" y="1736"/>
                    </a:lnTo>
                    <a:lnTo>
                      <a:pt x="17168" y="1623"/>
                    </a:lnTo>
                    <a:lnTo>
                      <a:pt x="17177" y="1520"/>
                    </a:lnTo>
                    <a:lnTo>
                      <a:pt x="17194" y="1408"/>
                    </a:lnTo>
                    <a:lnTo>
                      <a:pt x="17220" y="1304"/>
                    </a:lnTo>
                    <a:lnTo>
                      <a:pt x="17246" y="1200"/>
                    </a:lnTo>
                    <a:lnTo>
                      <a:pt x="17281" y="1097"/>
                    </a:lnTo>
                    <a:lnTo>
                      <a:pt x="17315" y="984"/>
                    </a:lnTo>
                    <a:lnTo>
                      <a:pt x="17367" y="889"/>
                    </a:lnTo>
                    <a:lnTo>
                      <a:pt x="17419" y="786"/>
                    </a:lnTo>
                    <a:lnTo>
                      <a:pt x="17479" y="682"/>
                    </a:lnTo>
                    <a:lnTo>
                      <a:pt x="17548" y="579"/>
                    </a:lnTo>
                    <a:lnTo>
                      <a:pt x="17246" y="484"/>
                    </a:lnTo>
                    <a:lnTo>
                      <a:pt x="16935" y="389"/>
                    </a:lnTo>
                    <a:lnTo>
                      <a:pt x="16624" y="302"/>
                    </a:lnTo>
                    <a:lnTo>
                      <a:pt x="16313" y="225"/>
                    </a:lnTo>
                    <a:lnTo>
                      <a:pt x="15994" y="155"/>
                    </a:lnTo>
                    <a:lnTo>
                      <a:pt x="15674" y="95"/>
                    </a:lnTo>
                    <a:lnTo>
                      <a:pt x="15355" y="43"/>
                    </a:lnTo>
                    <a:lnTo>
                      <a:pt x="15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7" name="Google Shape;63;p15">
                <a:extLst>
                  <a:ext uri="{FF2B5EF4-FFF2-40B4-BE49-F238E27FC236}">
                    <a16:creationId xmlns:a16="http://schemas.microsoft.com/office/drawing/2014/main" id="{595D5F17-A0F1-4BF4-AAE8-5D1869645F3D}"/>
                  </a:ext>
                </a:extLst>
              </p:cNvPr>
              <p:cNvSpPr/>
              <p:nvPr/>
            </p:nvSpPr>
            <p:spPr>
              <a:xfrm>
                <a:off x="915800" y="378450"/>
                <a:ext cx="1286275" cy="1549650"/>
              </a:xfrm>
              <a:custGeom>
                <a:avLst/>
                <a:gdLst/>
                <a:ahLst/>
                <a:cxnLst/>
                <a:rect l="l" t="t" r="r" b="b"/>
                <a:pathLst>
                  <a:path w="51451" h="61986" extrusionOk="0">
                    <a:moveTo>
                      <a:pt x="0" y="0"/>
                    </a:moveTo>
                    <a:lnTo>
                      <a:pt x="0" y="61986"/>
                    </a:lnTo>
                    <a:lnTo>
                      <a:pt x="51451" y="61986"/>
                    </a:lnTo>
                    <a:lnTo>
                      <a:pt x="514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8" name="Google Shape;64;p15">
                <a:extLst>
                  <a:ext uri="{FF2B5EF4-FFF2-40B4-BE49-F238E27FC236}">
                    <a16:creationId xmlns:a16="http://schemas.microsoft.com/office/drawing/2014/main" id="{84FCF862-2628-4946-BADF-929DD5F4D84E}"/>
                  </a:ext>
                </a:extLst>
              </p:cNvPr>
              <p:cNvSpPr/>
              <p:nvPr/>
            </p:nvSpPr>
            <p:spPr>
              <a:xfrm>
                <a:off x="1177025" y="990050"/>
                <a:ext cx="143350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3585" extrusionOk="0">
                    <a:moveTo>
                      <a:pt x="0" y="1"/>
                    </a:moveTo>
                    <a:lnTo>
                      <a:pt x="0" y="13584"/>
                    </a:lnTo>
                    <a:lnTo>
                      <a:pt x="5734" y="1358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9" name="Google Shape;65;p15">
                <a:extLst>
                  <a:ext uri="{FF2B5EF4-FFF2-40B4-BE49-F238E27FC236}">
                    <a16:creationId xmlns:a16="http://schemas.microsoft.com/office/drawing/2014/main" id="{066D0B3F-387A-4D8A-A63F-A5DF1C00BF7C}"/>
                  </a:ext>
                </a:extLst>
              </p:cNvPr>
              <p:cNvSpPr/>
              <p:nvPr/>
            </p:nvSpPr>
            <p:spPr>
              <a:xfrm>
                <a:off x="1398725" y="823825"/>
                <a:ext cx="143600" cy="505850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0234" extrusionOk="0">
                    <a:moveTo>
                      <a:pt x="1" y="0"/>
                    </a:moveTo>
                    <a:lnTo>
                      <a:pt x="1" y="20233"/>
                    </a:lnTo>
                    <a:lnTo>
                      <a:pt x="5743" y="20233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0" name="Google Shape;66;p15">
                <a:extLst>
                  <a:ext uri="{FF2B5EF4-FFF2-40B4-BE49-F238E27FC236}">
                    <a16:creationId xmlns:a16="http://schemas.microsoft.com/office/drawing/2014/main" id="{489CCE5F-CDCB-442B-99DC-939710D73BDF}"/>
                  </a:ext>
                </a:extLst>
              </p:cNvPr>
              <p:cNvSpPr/>
              <p:nvPr/>
            </p:nvSpPr>
            <p:spPr>
              <a:xfrm>
                <a:off x="1620675" y="594550"/>
                <a:ext cx="143575" cy="73512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29405" extrusionOk="0">
                    <a:moveTo>
                      <a:pt x="0" y="0"/>
                    </a:moveTo>
                    <a:lnTo>
                      <a:pt x="0" y="29404"/>
                    </a:lnTo>
                    <a:lnTo>
                      <a:pt x="5743" y="29404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1" name="Google Shape;67;p15">
                <a:extLst>
                  <a:ext uri="{FF2B5EF4-FFF2-40B4-BE49-F238E27FC236}">
                    <a16:creationId xmlns:a16="http://schemas.microsoft.com/office/drawing/2014/main" id="{19EB7DCB-F766-46FA-BB1C-DA42AADF0AA3}"/>
                  </a:ext>
                </a:extLst>
              </p:cNvPr>
              <p:cNvSpPr/>
              <p:nvPr/>
            </p:nvSpPr>
            <p:spPr>
              <a:xfrm>
                <a:off x="1842600" y="916000"/>
                <a:ext cx="143375" cy="4136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16547" extrusionOk="0">
                    <a:moveTo>
                      <a:pt x="0" y="1"/>
                    </a:moveTo>
                    <a:lnTo>
                      <a:pt x="0" y="16546"/>
                    </a:lnTo>
                    <a:lnTo>
                      <a:pt x="5734" y="16546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2" name="Google Shape;68;p15">
                <a:extLst>
                  <a:ext uri="{FF2B5EF4-FFF2-40B4-BE49-F238E27FC236}">
                    <a16:creationId xmlns:a16="http://schemas.microsoft.com/office/drawing/2014/main" id="{19CD3794-6696-49BA-898F-5EAA1DB1EF3B}"/>
                  </a:ext>
                </a:extLst>
              </p:cNvPr>
              <p:cNvSpPr/>
              <p:nvPr/>
            </p:nvSpPr>
            <p:spPr>
              <a:xfrm>
                <a:off x="1087425" y="603175"/>
                <a:ext cx="953600" cy="735350"/>
              </a:xfrm>
              <a:custGeom>
                <a:avLst/>
                <a:gdLst/>
                <a:ahLst/>
                <a:cxnLst/>
                <a:rect l="l" t="t" r="r" b="b"/>
                <a:pathLst>
                  <a:path w="38144" h="29414" extrusionOk="0">
                    <a:moveTo>
                      <a:pt x="164" y="1"/>
                    </a:moveTo>
                    <a:lnTo>
                      <a:pt x="121" y="18"/>
                    </a:lnTo>
                    <a:lnTo>
                      <a:pt x="87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8" y="122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29413"/>
                    </a:lnTo>
                    <a:lnTo>
                      <a:pt x="37945" y="29413"/>
                    </a:lnTo>
                    <a:lnTo>
                      <a:pt x="37979" y="29405"/>
                    </a:lnTo>
                    <a:lnTo>
                      <a:pt x="38023" y="29396"/>
                    </a:lnTo>
                    <a:lnTo>
                      <a:pt x="38057" y="29379"/>
                    </a:lnTo>
                    <a:lnTo>
                      <a:pt x="38083" y="29353"/>
                    </a:lnTo>
                    <a:lnTo>
                      <a:pt x="38109" y="29318"/>
                    </a:lnTo>
                    <a:lnTo>
                      <a:pt x="38126" y="29284"/>
                    </a:lnTo>
                    <a:lnTo>
                      <a:pt x="38143" y="29249"/>
                    </a:lnTo>
                    <a:lnTo>
                      <a:pt x="38143" y="29206"/>
                    </a:lnTo>
                    <a:lnTo>
                      <a:pt x="38143" y="29163"/>
                    </a:lnTo>
                    <a:lnTo>
                      <a:pt x="38126" y="29128"/>
                    </a:lnTo>
                    <a:lnTo>
                      <a:pt x="38109" y="29094"/>
                    </a:lnTo>
                    <a:lnTo>
                      <a:pt x="38083" y="29059"/>
                    </a:lnTo>
                    <a:lnTo>
                      <a:pt x="38057" y="29033"/>
                    </a:lnTo>
                    <a:lnTo>
                      <a:pt x="38023" y="29016"/>
                    </a:lnTo>
                    <a:lnTo>
                      <a:pt x="37979" y="29007"/>
                    </a:lnTo>
                    <a:lnTo>
                      <a:pt x="37945" y="28999"/>
                    </a:lnTo>
                    <a:lnTo>
                      <a:pt x="406" y="28999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22"/>
                    </a:lnTo>
                    <a:lnTo>
                      <a:pt x="372" y="87"/>
                    </a:lnTo>
                    <a:lnTo>
                      <a:pt x="346" y="61"/>
                    </a:lnTo>
                    <a:lnTo>
                      <a:pt x="320" y="35"/>
                    </a:lnTo>
                    <a:lnTo>
                      <a:pt x="285" y="18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3" name="Google Shape;69;p15">
                <a:extLst>
                  <a:ext uri="{FF2B5EF4-FFF2-40B4-BE49-F238E27FC236}">
                    <a16:creationId xmlns:a16="http://schemas.microsoft.com/office/drawing/2014/main" id="{985DAD3A-FAB9-4FFE-B073-DCB5DA3C6B17}"/>
                  </a:ext>
                </a:extLst>
              </p:cNvPr>
              <p:cNvSpPr/>
              <p:nvPr/>
            </p:nvSpPr>
            <p:spPr>
              <a:xfrm>
                <a:off x="1073825" y="1471475"/>
                <a:ext cx="9659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38636" h="3706" extrusionOk="0">
                    <a:moveTo>
                      <a:pt x="0" y="1"/>
                    </a:moveTo>
                    <a:lnTo>
                      <a:pt x="0" y="3705"/>
                    </a:lnTo>
                    <a:lnTo>
                      <a:pt x="38636" y="3705"/>
                    </a:lnTo>
                    <a:lnTo>
                      <a:pt x="38636" y="1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4" name="Google Shape;70;p15">
                <a:extLst>
                  <a:ext uri="{FF2B5EF4-FFF2-40B4-BE49-F238E27FC236}">
                    <a16:creationId xmlns:a16="http://schemas.microsoft.com/office/drawing/2014/main" id="{A22A36E4-4D44-414A-B58E-1642035394BC}"/>
                  </a:ext>
                </a:extLst>
              </p:cNvPr>
              <p:cNvSpPr/>
              <p:nvPr/>
            </p:nvSpPr>
            <p:spPr>
              <a:xfrm>
                <a:off x="1073825" y="1641175"/>
                <a:ext cx="9659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8636" h="3697" extrusionOk="0">
                    <a:moveTo>
                      <a:pt x="0" y="0"/>
                    </a:moveTo>
                    <a:lnTo>
                      <a:pt x="0" y="3696"/>
                    </a:lnTo>
                    <a:lnTo>
                      <a:pt x="38636" y="3696"/>
                    </a:lnTo>
                    <a:lnTo>
                      <a:pt x="38636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5" name="Google Shape;71;p15">
                <a:extLst>
                  <a:ext uri="{FF2B5EF4-FFF2-40B4-BE49-F238E27FC236}">
                    <a16:creationId xmlns:a16="http://schemas.microsoft.com/office/drawing/2014/main" id="{8C608B77-C242-4032-9B93-9EC5BCE797AB}"/>
                  </a:ext>
                </a:extLst>
              </p:cNvPr>
              <p:cNvSpPr/>
              <p:nvPr/>
            </p:nvSpPr>
            <p:spPr>
              <a:xfrm>
                <a:off x="1849075" y="2301575"/>
                <a:ext cx="1074500" cy="486200"/>
              </a:xfrm>
              <a:custGeom>
                <a:avLst/>
                <a:gdLst/>
                <a:ahLst/>
                <a:cxnLst/>
                <a:rect l="l" t="t" r="r" b="b"/>
                <a:pathLst>
                  <a:path w="42980" h="19448" extrusionOk="0">
                    <a:moveTo>
                      <a:pt x="21563" y="0"/>
                    </a:moveTo>
                    <a:lnTo>
                      <a:pt x="9905" y="14940"/>
                    </a:lnTo>
                    <a:lnTo>
                      <a:pt x="1313" y="5648"/>
                    </a:lnTo>
                    <a:lnTo>
                      <a:pt x="0" y="6866"/>
                    </a:lnTo>
                    <a:lnTo>
                      <a:pt x="10026" y="17695"/>
                    </a:lnTo>
                    <a:lnTo>
                      <a:pt x="21589" y="2876"/>
                    </a:lnTo>
                    <a:lnTo>
                      <a:pt x="34879" y="19448"/>
                    </a:lnTo>
                    <a:lnTo>
                      <a:pt x="42979" y="2919"/>
                    </a:lnTo>
                    <a:lnTo>
                      <a:pt x="41641" y="1581"/>
                    </a:lnTo>
                    <a:lnTo>
                      <a:pt x="34517" y="16140"/>
                    </a:lnTo>
                    <a:lnTo>
                      <a:pt x="21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6" name="Google Shape;72;p15">
                <a:extLst>
                  <a:ext uri="{FF2B5EF4-FFF2-40B4-BE49-F238E27FC236}">
                    <a16:creationId xmlns:a16="http://schemas.microsoft.com/office/drawing/2014/main" id="{14CB0BEB-BBB4-4239-BA97-D1C5C1907E5C}"/>
                  </a:ext>
                </a:extLst>
              </p:cNvPr>
              <p:cNvSpPr/>
              <p:nvPr/>
            </p:nvSpPr>
            <p:spPr>
              <a:xfrm>
                <a:off x="2661675" y="2689100"/>
                <a:ext cx="11467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86" extrusionOk="0">
                    <a:moveTo>
                      <a:pt x="2177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3" y="138"/>
                    </a:lnTo>
                    <a:lnTo>
                      <a:pt x="1400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2"/>
                    </a:lnTo>
                    <a:lnTo>
                      <a:pt x="519" y="829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106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4" y="1606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3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43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34"/>
                    </a:lnTo>
                    <a:lnTo>
                      <a:pt x="674" y="3912"/>
                    </a:lnTo>
                    <a:lnTo>
                      <a:pt x="752" y="3990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400" y="4404"/>
                    </a:lnTo>
                    <a:lnTo>
                      <a:pt x="1503" y="4439"/>
                    </a:lnTo>
                    <a:lnTo>
                      <a:pt x="1607" y="4482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77" y="4577"/>
                    </a:lnTo>
                    <a:lnTo>
                      <a:pt x="2289" y="4586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82"/>
                    </a:lnTo>
                    <a:lnTo>
                      <a:pt x="3075" y="4439"/>
                    </a:lnTo>
                    <a:lnTo>
                      <a:pt x="3187" y="4404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90"/>
                    </a:lnTo>
                    <a:lnTo>
                      <a:pt x="3912" y="3912"/>
                    </a:lnTo>
                    <a:lnTo>
                      <a:pt x="3990" y="3834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0"/>
                    </a:lnTo>
                    <a:lnTo>
                      <a:pt x="4310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43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5" y="1399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106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29"/>
                    </a:lnTo>
                    <a:lnTo>
                      <a:pt x="3990" y="752"/>
                    </a:lnTo>
                    <a:lnTo>
                      <a:pt x="3912" y="665"/>
                    </a:lnTo>
                    <a:lnTo>
                      <a:pt x="3835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6" y="389"/>
                    </a:lnTo>
                    <a:lnTo>
                      <a:pt x="3481" y="328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75" y="138"/>
                    </a:lnTo>
                    <a:lnTo>
                      <a:pt x="2971" y="104"/>
                    </a:lnTo>
                    <a:lnTo>
                      <a:pt x="2868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7" name="Google Shape;73;p15">
                <a:extLst>
                  <a:ext uri="{FF2B5EF4-FFF2-40B4-BE49-F238E27FC236}">
                    <a16:creationId xmlns:a16="http://schemas.microsoft.com/office/drawing/2014/main" id="{57575EBE-F296-402D-A728-3EB08C293F54}"/>
                  </a:ext>
                </a:extLst>
              </p:cNvPr>
              <p:cNvSpPr/>
              <p:nvPr/>
            </p:nvSpPr>
            <p:spPr>
              <a:xfrm>
                <a:off x="2851000" y="2284100"/>
                <a:ext cx="11445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7" extrusionOk="0">
                    <a:moveTo>
                      <a:pt x="2168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2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4" y="138"/>
                    </a:lnTo>
                    <a:lnTo>
                      <a:pt x="1400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098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66" y="665"/>
                    </a:lnTo>
                    <a:lnTo>
                      <a:pt x="597" y="751"/>
                    </a:lnTo>
                    <a:lnTo>
                      <a:pt x="519" y="829"/>
                    </a:lnTo>
                    <a:lnTo>
                      <a:pt x="450" y="915"/>
                    </a:lnTo>
                    <a:lnTo>
                      <a:pt x="390" y="1010"/>
                    </a:lnTo>
                    <a:lnTo>
                      <a:pt x="329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5" y="1606"/>
                    </a:lnTo>
                    <a:lnTo>
                      <a:pt x="70" y="1718"/>
                    </a:lnTo>
                    <a:lnTo>
                      <a:pt x="44" y="1831"/>
                    </a:lnTo>
                    <a:lnTo>
                      <a:pt x="27" y="1943"/>
                    </a:lnTo>
                    <a:lnTo>
                      <a:pt x="10" y="2055"/>
                    </a:lnTo>
                    <a:lnTo>
                      <a:pt x="1" y="2168"/>
                    </a:lnTo>
                    <a:lnTo>
                      <a:pt x="1" y="2288"/>
                    </a:lnTo>
                    <a:lnTo>
                      <a:pt x="1" y="2409"/>
                    </a:lnTo>
                    <a:lnTo>
                      <a:pt x="10" y="2522"/>
                    </a:lnTo>
                    <a:lnTo>
                      <a:pt x="27" y="2634"/>
                    </a:lnTo>
                    <a:lnTo>
                      <a:pt x="44" y="2755"/>
                    </a:lnTo>
                    <a:lnTo>
                      <a:pt x="70" y="2858"/>
                    </a:lnTo>
                    <a:lnTo>
                      <a:pt x="105" y="2971"/>
                    </a:lnTo>
                    <a:lnTo>
                      <a:pt x="139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90" y="3566"/>
                    </a:lnTo>
                    <a:lnTo>
                      <a:pt x="450" y="3661"/>
                    </a:lnTo>
                    <a:lnTo>
                      <a:pt x="519" y="3748"/>
                    </a:lnTo>
                    <a:lnTo>
                      <a:pt x="597" y="3826"/>
                    </a:lnTo>
                    <a:lnTo>
                      <a:pt x="666" y="3912"/>
                    </a:lnTo>
                    <a:lnTo>
                      <a:pt x="752" y="3981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8"/>
                    </a:lnTo>
                    <a:lnTo>
                      <a:pt x="1098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400" y="4404"/>
                    </a:lnTo>
                    <a:lnTo>
                      <a:pt x="1504" y="4439"/>
                    </a:lnTo>
                    <a:lnTo>
                      <a:pt x="1607" y="4473"/>
                    </a:lnTo>
                    <a:lnTo>
                      <a:pt x="1719" y="4508"/>
                    </a:lnTo>
                    <a:lnTo>
                      <a:pt x="1832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68" y="4577"/>
                    </a:lnTo>
                    <a:lnTo>
                      <a:pt x="2410" y="4577"/>
                    </a:lnTo>
                    <a:lnTo>
                      <a:pt x="2523" y="4568"/>
                    </a:lnTo>
                    <a:lnTo>
                      <a:pt x="2643" y="4551"/>
                    </a:lnTo>
                    <a:lnTo>
                      <a:pt x="2756" y="4534"/>
                    </a:lnTo>
                    <a:lnTo>
                      <a:pt x="2859" y="4508"/>
                    </a:lnTo>
                    <a:lnTo>
                      <a:pt x="2972" y="4473"/>
                    </a:lnTo>
                    <a:lnTo>
                      <a:pt x="3075" y="4439"/>
                    </a:lnTo>
                    <a:lnTo>
                      <a:pt x="3179" y="4404"/>
                    </a:lnTo>
                    <a:lnTo>
                      <a:pt x="3282" y="4352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67" y="4188"/>
                    </a:lnTo>
                    <a:lnTo>
                      <a:pt x="3662" y="4128"/>
                    </a:lnTo>
                    <a:lnTo>
                      <a:pt x="3749" y="4059"/>
                    </a:lnTo>
                    <a:lnTo>
                      <a:pt x="3835" y="3981"/>
                    </a:lnTo>
                    <a:lnTo>
                      <a:pt x="3913" y="3912"/>
                    </a:lnTo>
                    <a:lnTo>
                      <a:pt x="3991" y="3826"/>
                    </a:lnTo>
                    <a:lnTo>
                      <a:pt x="4060" y="3748"/>
                    </a:lnTo>
                    <a:lnTo>
                      <a:pt x="4129" y="3661"/>
                    </a:lnTo>
                    <a:lnTo>
                      <a:pt x="4189" y="3566"/>
                    </a:lnTo>
                    <a:lnTo>
                      <a:pt x="4250" y="3480"/>
                    </a:lnTo>
                    <a:lnTo>
                      <a:pt x="4301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0" y="3074"/>
                    </a:lnTo>
                    <a:lnTo>
                      <a:pt x="4483" y="2971"/>
                    </a:lnTo>
                    <a:lnTo>
                      <a:pt x="4509" y="2858"/>
                    </a:lnTo>
                    <a:lnTo>
                      <a:pt x="4535" y="2755"/>
                    </a:lnTo>
                    <a:lnTo>
                      <a:pt x="4552" y="2634"/>
                    </a:lnTo>
                    <a:lnTo>
                      <a:pt x="4569" y="2522"/>
                    </a:lnTo>
                    <a:lnTo>
                      <a:pt x="4578" y="2409"/>
                    </a:lnTo>
                    <a:lnTo>
                      <a:pt x="4578" y="2288"/>
                    </a:lnTo>
                    <a:lnTo>
                      <a:pt x="4578" y="2168"/>
                    </a:lnTo>
                    <a:lnTo>
                      <a:pt x="4569" y="2055"/>
                    </a:lnTo>
                    <a:lnTo>
                      <a:pt x="4552" y="1943"/>
                    </a:lnTo>
                    <a:lnTo>
                      <a:pt x="4535" y="1831"/>
                    </a:lnTo>
                    <a:lnTo>
                      <a:pt x="4509" y="1718"/>
                    </a:lnTo>
                    <a:lnTo>
                      <a:pt x="4483" y="1606"/>
                    </a:lnTo>
                    <a:lnTo>
                      <a:pt x="4440" y="1503"/>
                    </a:lnTo>
                    <a:lnTo>
                      <a:pt x="4405" y="1399"/>
                    </a:lnTo>
                    <a:lnTo>
                      <a:pt x="4353" y="1295"/>
                    </a:lnTo>
                    <a:lnTo>
                      <a:pt x="4301" y="1200"/>
                    </a:lnTo>
                    <a:lnTo>
                      <a:pt x="4250" y="1097"/>
                    </a:lnTo>
                    <a:lnTo>
                      <a:pt x="4189" y="1010"/>
                    </a:lnTo>
                    <a:lnTo>
                      <a:pt x="4129" y="915"/>
                    </a:lnTo>
                    <a:lnTo>
                      <a:pt x="4060" y="829"/>
                    </a:lnTo>
                    <a:lnTo>
                      <a:pt x="3991" y="751"/>
                    </a:lnTo>
                    <a:lnTo>
                      <a:pt x="3913" y="665"/>
                    </a:lnTo>
                    <a:lnTo>
                      <a:pt x="3835" y="596"/>
                    </a:lnTo>
                    <a:lnTo>
                      <a:pt x="3749" y="518"/>
                    </a:lnTo>
                    <a:lnTo>
                      <a:pt x="3662" y="449"/>
                    </a:lnTo>
                    <a:lnTo>
                      <a:pt x="3567" y="389"/>
                    </a:lnTo>
                    <a:lnTo>
                      <a:pt x="3481" y="328"/>
                    </a:lnTo>
                    <a:lnTo>
                      <a:pt x="3386" y="276"/>
                    </a:lnTo>
                    <a:lnTo>
                      <a:pt x="3282" y="225"/>
                    </a:lnTo>
                    <a:lnTo>
                      <a:pt x="3179" y="173"/>
                    </a:lnTo>
                    <a:lnTo>
                      <a:pt x="3075" y="138"/>
                    </a:lnTo>
                    <a:lnTo>
                      <a:pt x="2972" y="104"/>
                    </a:lnTo>
                    <a:lnTo>
                      <a:pt x="2859" y="69"/>
                    </a:lnTo>
                    <a:lnTo>
                      <a:pt x="2756" y="43"/>
                    </a:lnTo>
                    <a:lnTo>
                      <a:pt x="2643" y="26"/>
                    </a:lnTo>
                    <a:lnTo>
                      <a:pt x="2523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8" name="Google Shape;74;p15">
                <a:extLst>
                  <a:ext uri="{FF2B5EF4-FFF2-40B4-BE49-F238E27FC236}">
                    <a16:creationId xmlns:a16="http://schemas.microsoft.com/office/drawing/2014/main" id="{C5621581-8770-4EF3-B1A5-47DE06CC255D}"/>
                  </a:ext>
                </a:extLst>
              </p:cNvPr>
              <p:cNvSpPr/>
              <p:nvPr/>
            </p:nvSpPr>
            <p:spPr>
              <a:xfrm>
                <a:off x="2329000" y="2284100"/>
                <a:ext cx="114650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7" extrusionOk="0">
                    <a:moveTo>
                      <a:pt x="2176" y="0"/>
                    </a:moveTo>
                    <a:lnTo>
                      <a:pt x="2055" y="9"/>
                    </a:lnTo>
                    <a:lnTo>
                      <a:pt x="1943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6" y="104"/>
                    </a:lnTo>
                    <a:lnTo>
                      <a:pt x="1503" y="138"/>
                    </a:lnTo>
                    <a:lnTo>
                      <a:pt x="1399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24" y="449"/>
                    </a:lnTo>
                    <a:lnTo>
                      <a:pt x="838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1"/>
                    </a:lnTo>
                    <a:lnTo>
                      <a:pt x="527" y="829"/>
                    </a:lnTo>
                    <a:lnTo>
                      <a:pt x="458" y="915"/>
                    </a:lnTo>
                    <a:lnTo>
                      <a:pt x="389" y="1010"/>
                    </a:lnTo>
                    <a:lnTo>
                      <a:pt x="328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8" y="1503"/>
                    </a:lnTo>
                    <a:lnTo>
                      <a:pt x="104" y="1606"/>
                    </a:lnTo>
                    <a:lnTo>
                      <a:pt x="69" y="1718"/>
                    </a:lnTo>
                    <a:lnTo>
                      <a:pt x="43" y="1831"/>
                    </a:lnTo>
                    <a:lnTo>
                      <a:pt x="26" y="1943"/>
                    </a:lnTo>
                    <a:lnTo>
                      <a:pt x="9" y="2055"/>
                    </a:lnTo>
                    <a:lnTo>
                      <a:pt x="0" y="2168"/>
                    </a:lnTo>
                    <a:lnTo>
                      <a:pt x="0" y="2288"/>
                    </a:lnTo>
                    <a:lnTo>
                      <a:pt x="0" y="2409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3" y="2755"/>
                    </a:lnTo>
                    <a:lnTo>
                      <a:pt x="69" y="2858"/>
                    </a:lnTo>
                    <a:lnTo>
                      <a:pt x="104" y="2971"/>
                    </a:lnTo>
                    <a:lnTo>
                      <a:pt x="138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8" y="3480"/>
                    </a:lnTo>
                    <a:lnTo>
                      <a:pt x="389" y="3566"/>
                    </a:lnTo>
                    <a:lnTo>
                      <a:pt x="458" y="3661"/>
                    </a:lnTo>
                    <a:lnTo>
                      <a:pt x="527" y="3748"/>
                    </a:lnTo>
                    <a:lnTo>
                      <a:pt x="596" y="3826"/>
                    </a:lnTo>
                    <a:lnTo>
                      <a:pt x="674" y="3912"/>
                    </a:lnTo>
                    <a:lnTo>
                      <a:pt x="752" y="3981"/>
                    </a:lnTo>
                    <a:lnTo>
                      <a:pt x="838" y="4059"/>
                    </a:lnTo>
                    <a:lnTo>
                      <a:pt x="924" y="4128"/>
                    </a:lnTo>
                    <a:lnTo>
                      <a:pt x="1011" y="4188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399" y="4404"/>
                    </a:lnTo>
                    <a:lnTo>
                      <a:pt x="1503" y="4439"/>
                    </a:lnTo>
                    <a:lnTo>
                      <a:pt x="1606" y="4473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3" y="4551"/>
                    </a:lnTo>
                    <a:lnTo>
                      <a:pt x="2055" y="4568"/>
                    </a:lnTo>
                    <a:lnTo>
                      <a:pt x="2176" y="4577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7" y="4508"/>
                    </a:lnTo>
                    <a:lnTo>
                      <a:pt x="2971" y="4473"/>
                    </a:lnTo>
                    <a:lnTo>
                      <a:pt x="3083" y="4439"/>
                    </a:lnTo>
                    <a:lnTo>
                      <a:pt x="3187" y="4404"/>
                    </a:lnTo>
                    <a:lnTo>
                      <a:pt x="3282" y="4352"/>
                    </a:lnTo>
                    <a:lnTo>
                      <a:pt x="3385" y="4301"/>
                    </a:lnTo>
                    <a:lnTo>
                      <a:pt x="3480" y="4249"/>
                    </a:lnTo>
                    <a:lnTo>
                      <a:pt x="3575" y="4188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4" y="3981"/>
                    </a:lnTo>
                    <a:lnTo>
                      <a:pt x="3912" y="3912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1"/>
                    </a:lnTo>
                    <a:lnTo>
                      <a:pt x="4188" y="3566"/>
                    </a:lnTo>
                    <a:lnTo>
                      <a:pt x="4249" y="3480"/>
                    </a:lnTo>
                    <a:lnTo>
                      <a:pt x="4309" y="3385"/>
                    </a:lnTo>
                    <a:lnTo>
                      <a:pt x="4361" y="3282"/>
                    </a:lnTo>
                    <a:lnTo>
                      <a:pt x="4404" y="3178"/>
                    </a:lnTo>
                    <a:lnTo>
                      <a:pt x="4448" y="3074"/>
                    </a:lnTo>
                    <a:lnTo>
                      <a:pt x="4482" y="2971"/>
                    </a:lnTo>
                    <a:lnTo>
                      <a:pt x="4508" y="2858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8" y="2522"/>
                    </a:lnTo>
                    <a:lnTo>
                      <a:pt x="4577" y="2409"/>
                    </a:lnTo>
                    <a:lnTo>
                      <a:pt x="4586" y="2288"/>
                    </a:lnTo>
                    <a:lnTo>
                      <a:pt x="4577" y="2168"/>
                    </a:lnTo>
                    <a:lnTo>
                      <a:pt x="4568" y="2055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8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4" y="1399"/>
                    </a:lnTo>
                    <a:lnTo>
                      <a:pt x="4361" y="1295"/>
                    </a:lnTo>
                    <a:lnTo>
                      <a:pt x="4309" y="1200"/>
                    </a:lnTo>
                    <a:lnTo>
                      <a:pt x="4249" y="1097"/>
                    </a:lnTo>
                    <a:lnTo>
                      <a:pt x="4188" y="1010"/>
                    </a:lnTo>
                    <a:lnTo>
                      <a:pt x="4128" y="915"/>
                    </a:lnTo>
                    <a:lnTo>
                      <a:pt x="4059" y="829"/>
                    </a:lnTo>
                    <a:lnTo>
                      <a:pt x="3990" y="751"/>
                    </a:lnTo>
                    <a:lnTo>
                      <a:pt x="3912" y="665"/>
                    </a:lnTo>
                    <a:lnTo>
                      <a:pt x="3834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5" y="389"/>
                    </a:lnTo>
                    <a:lnTo>
                      <a:pt x="3480" y="328"/>
                    </a:lnTo>
                    <a:lnTo>
                      <a:pt x="3385" y="276"/>
                    </a:lnTo>
                    <a:lnTo>
                      <a:pt x="3282" y="225"/>
                    </a:lnTo>
                    <a:lnTo>
                      <a:pt x="3187" y="173"/>
                    </a:lnTo>
                    <a:lnTo>
                      <a:pt x="3083" y="138"/>
                    </a:lnTo>
                    <a:lnTo>
                      <a:pt x="2971" y="104"/>
                    </a:lnTo>
                    <a:lnTo>
                      <a:pt x="2867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9" name="Google Shape;75;p15">
                <a:extLst>
                  <a:ext uri="{FF2B5EF4-FFF2-40B4-BE49-F238E27FC236}">
                    <a16:creationId xmlns:a16="http://schemas.microsoft.com/office/drawing/2014/main" id="{A41EC401-6AB3-4D29-812D-E896EA459EA1}"/>
                  </a:ext>
                </a:extLst>
              </p:cNvPr>
              <p:cNvSpPr/>
              <p:nvPr/>
            </p:nvSpPr>
            <p:spPr>
              <a:xfrm>
                <a:off x="2047700" y="2645475"/>
                <a:ext cx="1146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8" extrusionOk="0">
                    <a:moveTo>
                      <a:pt x="2176" y="1"/>
                    </a:moveTo>
                    <a:lnTo>
                      <a:pt x="2055" y="10"/>
                    </a:lnTo>
                    <a:lnTo>
                      <a:pt x="1943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15" y="105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304" y="225"/>
                    </a:lnTo>
                    <a:lnTo>
                      <a:pt x="1200" y="277"/>
                    </a:lnTo>
                    <a:lnTo>
                      <a:pt x="1105" y="329"/>
                    </a:lnTo>
                    <a:lnTo>
                      <a:pt x="1010" y="390"/>
                    </a:lnTo>
                    <a:lnTo>
                      <a:pt x="924" y="450"/>
                    </a:lnTo>
                    <a:lnTo>
                      <a:pt x="838" y="519"/>
                    </a:lnTo>
                    <a:lnTo>
                      <a:pt x="751" y="597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27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37" y="1098"/>
                    </a:lnTo>
                    <a:lnTo>
                      <a:pt x="276" y="1201"/>
                    </a:lnTo>
                    <a:lnTo>
                      <a:pt x="225" y="1296"/>
                    </a:lnTo>
                    <a:lnTo>
                      <a:pt x="181" y="1400"/>
                    </a:lnTo>
                    <a:lnTo>
                      <a:pt x="138" y="1503"/>
                    </a:lnTo>
                    <a:lnTo>
                      <a:pt x="104" y="1607"/>
                    </a:lnTo>
                    <a:lnTo>
                      <a:pt x="78" y="1719"/>
                    </a:lnTo>
                    <a:lnTo>
                      <a:pt x="52" y="1832"/>
                    </a:lnTo>
                    <a:lnTo>
                      <a:pt x="26" y="1944"/>
                    </a:lnTo>
                    <a:lnTo>
                      <a:pt x="17" y="2056"/>
                    </a:lnTo>
                    <a:lnTo>
                      <a:pt x="9" y="2168"/>
                    </a:lnTo>
                    <a:lnTo>
                      <a:pt x="0" y="2289"/>
                    </a:lnTo>
                    <a:lnTo>
                      <a:pt x="9" y="2410"/>
                    </a:lnTo>
                    <a:lnTo>
                      <a:pt x="17" y="2522"/>
                    </a:lnTo>
                    <a:lnTo>
                      <a:pt x="26" y="2635"/>
                    </a:lnTo>
                    <a:lnTo>
                      <a:pt x="52" y="2756"/>
                    </a:lnTo>
                    <a:lnTo>
                      <a:pt x="78" y="2859"/>
                    </a:lnTo>
                    <a:lnTo>
                      <a:pt x="104" y="2972"/>
                    </a:lnTo>
                    <a:lnTo>
                      <a:pt x="138" y="3075"/>
                    </a:lnTo>
                    <a:lnTo>
                      <a:pt x="181" y="3179"/>
                    </a:lnTo>
                    <a:lnTo>
                      <a:pt x="225" y="3282"/>
                    </a:lnTo>
                    <a:lnTo>
                      <a:pt x="276" y="3386"/>
                    </a:lnTo>
                    <a:lnTo>
                      <a:pt x="337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27" y="3749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1" y="3982"/>
                    </a:lnTo>
                    <a:lnTo>
                      <a:pt x="838" y="4060"/>
                    </a:lnTo>
                    <a:lnTo>
                      <a:pt x="924" y="4129"/>
                    </a:lnTo>
                    <a:lnTo>
                      <a:pt x="1010" y="4189"/>
                    </a:lnTo>
                    <a:lnTo>
                      <a:pt x="1105" y="4250"/>
                    </a:lnTo>
                    <a:lnTo>
                      <a:pt x="1200" y="4301"/>
                    </a:lnTo>
                    <a:lnTo>
                      <a:pt x="1304" y="4353"/>
                    </a:lnTo>
                    <a:lnTo>
                      <a:pt x="1399" y="4405"/>
                    </a:lnTo>
                    <a:lnTo>
                      <a:pt x="1503" y="4440"/>
                    </a:lnTo>
                    <a:lnTo>
                      <a:pt x="1615" y="4474"/>
                    </a:lnTo>
                    <a:lnTo>
                      <a:pt x="1719" y="4509"/>
                    </a:lnTo>
                    <a:lnTo>
                      <a:pt x="1831" y="4535"/>
                    </a:lnTo>
                    <a:lnTo>
                      <a:pt x="1943" y="4552"/>
                    </a:lnTo>
                    <a:lnTo>
                      <a:pt x="2055" y="4569"/>
                    </a:lnTo>
                    <a:lnTo>
                      <a:pt x="2176" y="4578"/>
                    </a:lnTo>
                    <a:lnTo>
                      <a:pt x="2409" y="4578"/>
                    </a:lnTo>
                    <a:lnTo>
                      <a:pt x="2530" y="4569"/>
                    </a:lnTo>
                    <a:lnTo>
                      <a:pt x="2643" y="4552"/>
                    </a:lnTo>
                    <a:lnTo>
                      <a:pt x="2755" y="4535"/>
                    </a:lnTo>
                    <a:lnTo>
                      <a:pt x="2867" y="4509"/>
                    </a:lnTo>
                    <a:lnTo>
                      <a:pt x="2971" y="4474"/>
                    </a:lnTo>
                    <a:lnTo>
                      <a:pt x="3083" y="4440"/>
                    </a:lnTo>
                    <a:lnTo>
                      <a:pt x="3187" y="4405"/>
                    </a:lnTo>
                    <a:lnTo>
                      <a:pt x="3290" y="4353"/>
                    </a:lnTo>
                    <a:lnTo>
                      <a:pt x="3385" y="4301"/>
                    </a:lnTo>
                    <a:lnTo>
                      <a:pt x="3480" y="4250"/>
                    </a:lnTo>
                    <a:lnTo>
                      <a:pt x="3575" y="4189"/>
                    </a:lnTo>
                    <a:lnTo>
                      <a:pt x="3662" y="4129"/>
                    </a:lnTo>
                    <a:lnTo>
                      <a:pt x="3748" y="4060"/>
                    </a:lnTo>
                    <a:lnTo>
                      <a:pt x="3834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9"/>
                    </a:lnTo>
                    <a:lnTo>
                      <a:pt x="4128" y="3662"/>
                    </a:lnTo>
                    <a:lnTo>
                      <a:pt x="4197" y="3567"/>
                    </a:lnTo>
                    <a:lnTo>
                      <a:pt x="4257" y="3481"/>
                    </a:lnTo>
                    <a:lnTo>
                      <a:pt x="4309" y="3386"/>
                    </a:lnTo>
                    <a:lnTo>
                      <a:pt x="4361" y="3282"/>
                    </a:lnTo>
                    <a:lnTo>
                      <a:pt x="4404" y="3179"/>
                    </a:lnTo>
                    <a:lnTo>
                      <a:pt x="4447" y="3075"/>
                    </a:lnTo>
                    <a:lnTo>
                      <a:pt x="4482" y="2972"/>
                    </a:lnTo>
                    <a:lnTo>
                      <a:pt x="4517" y="2859"/>
                    </a:lnTo>
                    <a:lnTo>
                      <a:pt x="4542" y="2756"/>
                    </a:lnTo>
                    <a:lnTo>
                      <a:pt x="4560" y="2635"/>
                    </a:lnTo>
                    <a:lnTo>
                      <a:pt x="4577" y="2522"/>
                    </a:lnTo>
                    <a:lnTo>
                      <a:pt x="4586" y="2410"/>
                    </a:lnTo>
                    <a:lnTo>
                      <a:pt x="4586" y="2289"/>
                    </a:lnTo>
                    <a:lnTo>
                      <a:pt x="4586" y="2168"/>
                    </a:lnTo>
                    <a:lnTo>
                      <a:pt x="4577" y="2056"/>
                    </a:lnTo>
                    <a:lnTo>
                      <a:pt x="4560" y="1944"/>
                    </a:lnTo>
                    <a:lnTo>
                      <a:pt x="4542" y="1832"/>
                    </a:lnTo>
                    <a:lnTo>
                      <a:pt x="4517" y="1719"/>
                    </a:lnTo>
                    <a:lnTo>
                      <a:pt x="4482" y="1607"/>
                    </a:lnTo>
                    <a:lnTo>
                      <a:pt x="4447" y="1503"/>
                    </a:lnTo>
                    <a:lnTo>
                      <a:pt x="4404" y="1400"/>
                    </a:lnTo>
                    <a:lnTo>
                      <a:pt x="4361" y="1296"/>
                    </a:lnTo>
                    <a:lnTo>
                      <a:pt x="4309" y="1201"/>
                    </a:lnTo>
                    <a:lnTo>
                      <a:pt x="4257" y="1098"/>
                    </a:lnTo>
                    <a:lnTo>
                      <a:pt x="4197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4" y="597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5" y="390"/>
                    </a:lnTo>
                    <a:lnTo>
                      <a:pt x="3480" y="329"/>
                    </a:lnTo>
                    <a:lnTo>
                      <a:pt x="3385" y="277"/>
                    </a:lnTo>
                    <a:lnTo>
                      <a:pt x="3290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5"/>
                    </a:lnTo>
                    <a:lnTo>
                      <a:pt x="2867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30" y="10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0" name="Google Shape;76;p15">
                <a:extLst>
                  <a:ext uri="{FF2B5EF4-FFF2-40B4-BE49-F238E27FC236}">
                    <a16:creationId xmlns:a16="http://schemas.microsoft.com/office/drawing/2014/main" id="{2A65453C-FEE5-425F-B975-9EE635187265}"/>
                  </a:ext>
                </a:extLst>
              </p:cNvPr>
              <p:cNvSpPr/>
              <p:nvPr/>
            </p:nvSpPr>
            <p:spPr>
              <a:xfrm>
                <a:off x="1820575" y="2411675"/>
                <a:ext cx="114650" cy="1144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578" extrusionOk="0">
                    <a:moveTo>
                      <a:pt x="2177" y="1"/>
                    </a:moveTo>
                    <a:lnTo>
                      <a:pt x="2056" y="9"/>
                    </a:lnTo>
                    <a:lnTo>
                      <a:pt x="1944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07" y="104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9"/>
                    </a:lnTo>
                    <a:lnTo>
                      <a:pt x="1011" y="389"/>
                    </a:lnTo>
                    <a:lnTo>
                      <a:pt x="916" y="450"/>
                    </a:lnTo>
                    <a:lnTo>
                      <a:pt x="830" y="519"/>
                    </a:lnTo>
                    <a:lnTo>
                      <a:pt x="752" y="596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19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097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400"/>
                    </a:lnTo>
                    <a:lnTo>
                      <a:pt x="139" y="1503"/>
                    </a:lnTo>
                    <a:lnTo>
                      <a:pt x="104" y="1607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4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6"/>
                    </a:lnTo>
                    <a:lnTo>
                      <a:pt x="329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2" y="3982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399" y="4405"/>
                    </a:lnTo>
                    <a:lnTo>
                      <a:pt x="1503" y="4439"/>
                    </a:lnTo>
                    <a:lnTo>
                      <a:pt x="1607" y="4474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2"/>
                    </a:lnTo>
                    <a:lnTo>
                      <a:pt x="2056" y="4569"/>
                    </a:lnTo>
                    <a:lnTo>
                      <a:pt x="2177" y="4577"/>
                    </a:lnTo>
                    <a:lnTo>
                      <a:pt x="2410" y="4577"/>
                    </a:lnTo>
                    <a:lnTo>
                      <a:pt x="2522" y="4569"/>
                    </a:lnTo>
                    <a:lnTo>
                      <a:pt x="2643" y="4552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74"/>
                    </a:lnTo>
                    <a:lnTo>
                      <a:pt x="3083" y="4439"/>
                    </a:lnTo>
                    <a:lnTo>
                      <a:pt x="3187" y="4405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1"/>
                    </a:lnTo>
                    <a:lnTo>
                      <a:pt x="4310" y="3386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4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7"/>
                    </a:lnTo>
                    <a:lnTo>
                      <a:pt x="4448" y="1503"/>
                    </a:lnTo>
                    <a:lnTo>
                      <a:pt x="4405" y="1400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097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5" y="596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6" y="389"/>
                    </a:lnTo>
                    <a:lnTo>
                      <a:pt x="3481" y="329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4"/>
                    </a:lnTo>
                    <a:lnTo>
                      <a:pt x="2868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22" y="9"/>
                    </a:lnTo>
                    <a:lnTo>
                      <a:pt x="24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1" name="Google Shape;77;p15">
                <a:extLst>
                  <a:ext uri="{FF2B5EF4-FFF2-40B4-BE49-F238E27FC236}">
                    <a16:creationId xmlns:a16="http://schemas.microsoft.com/office/drawing/2014/main" id="{D84D6B64-4EDB-4001-A24E-2CF3E1DCCAF4}"/>
                  </a:ext>
                </a:extLst>
              </p:cNvPr>
              <p:cNvSpPr/>
              <p:nvPr/>
            </p:nvSpPr>
            <p:spPr>
              <a:xfrm>
                <a:off x="1705300" y="2196425"/>
                <a:ext cx="1298150" cy="775300"/>
              </a:xfrm>
              <a:custGeom>
                <a:avLst/>
                <a:gdLst/>
                <a:ahLst/>
                <a:cxnLst/>
                <a:rect l="l" t="t" r="r" b="b"/>
                <a:pathLst>
                  <a:path w="51926" h="31012" extrusionOk="0">
                    <a:moveTo>
                      <a:pt x="207" y="1"/>
                    </a:moveTo>
                    <a:lnTo>
                      <a:pt x="164" y="10"/>
                    </a:lnTo>
                    <a:lnTo>
                      <a:pt x="121" y="18"/>
                    </a:lnTo>
                    <a:lnTo>
                      <a:pt x="87" y="36"/>
                    </a:lnTo>
                    <a:lnTo>
                      <a:pt x="61" y="61"/>
                    </a:lnTo>
                    <a:lnTo>
                      <a:pt x="35" y="96"/>
                    </a:lnTo>
                    <a:lnTo>
                      <a:pt x="17" y="131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31011"/>
                    </a:lnTo>
                    <a:lnTo>
                      <a:pt x="51762" y="31011"/>
                    </a:lnTo>
                    <a:lnTo>
                      <a:pt x="51796" y="31003"/>
                    </a:lnTo>
                    <a:lnTo>
                      <a:pt x="51831" y="30977"/>
                    </a:lnTo>
                    <a:lnTo>
                      <a:pt x="51865" y="30951"/>
                    </a:lnTo>
                    <a:lnTo>
                      <a:pt x="51891" y="30925"/>
                    </a:lnTo>
                    <a:lnTo>
                      <a:pt x="51908" y="30890"/>
                    </a:lnTo>
                    <a:lnTo>
                      <a:pt x="51917" y="30847"/>
                    </a:lnTo>
                    <a:lnTo>
                      <a:pt x="51926" y="30813"/>
                    </a:lnTo>
                    <a:lnTo>
                      <a:pt x="51917" y="30769"/>
                    </a:lnTo>
                    <a:lnTo>
                      <a:pt x="51908" y="30726"/>
                    </a:lnTo>
                    <a:lnTo>
                      <a:pt x="51891" y="30692"/>
                    </a:lnTo>
                    <a:lnTo>
                      <a:pt x="51865" y="30666"/>
                    </a:lnTo>
                    <a:lnTo>
                      <a:pt x="51831" y="30640"/>
                    </a:lnTo>
                    <a:lnTo>
                      <a:pt x="51796" y="30623"/>
                    </a:lnTo>
                    <a:lnTo>
                      <a:pt x="51762" y="30605"/>
                    </a:lnTo>
                    <a:lnTo>
                      <a:pt x="406" y="30605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31"/>
                    </a:lnTo>
                    <a:lnTo>
                      <a:pt x="371" y="96"/>
                    </a:lnTo>
                    <a:lnTo>
                      <a:pt x="346" y="61"/>
                    </a:lnTo>
                    <a:lnTo>
                      <a:pt x="320" y="36"/>
                    </a:lnTo>
                    <a:lnTo>
                      <a:pt x="285" y="18"/>
                    </a:lnTo>
                    <a:lnTo>
                      <a:pt x="242" y="1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2" name="Google Shape;78;p15">
                <a:extLst>
                  <a:ext uri="{FF2B5EF4-FFF2-40B4-BE49-F238E27FC236}">
                    <a16:creationId xmlns:a16="http://schemas.microsoft.com/office/drawing/2014/main" id="{CD6A0849-66A1-4337-B74F-C5DBF3644369}"/>
                  </a:ext>
                </a:extLst>
              </p:cNvPr>
              <p:cNvSpPr/>
              <p:nvPr/>
            </p:nvSpPr>
            <p:spPr>
              <a:xfrm>
                <a:off x="1969550" y="4151750"/>
                <a:ext cx="884500" cy="884500"/>
              </a:xfrm>
              <a:custGeom>
                <a:avLst/>
                <a:gdLst/>
                <a:ahLst/>
                <a:cxnLst/>
                <a:rect l="l" t="t" r="r" b="b"/>
                <a:pathLst>
                  <a:path w="35380" h="35380" extrusionOk="0">
                    <a:moveTo>
                      <a:pt x="17694" y="0"/>
                    </a:moveTo>
                    <a:lnTo>
                      <a:pt x="17237" y="9"/>
                    </a:lnTo>
                    <a:lnTo>
                      <a:pt x="16779" y="26"/>
                    </a:lnTo>
                    <a:lnTo>
                      <a:pt x="16330" y="52"/>
                    </a:lnTo>
                    <a:lnTo>
                      <a:pt x="15881" y="86"/>
                    </a:lnTo>
                    <a:lnTo>
                      <a:pt x="15440" y="138"/>
                    </a:lnTo>
                    <a:lnTo>
                      <a:pt x="15000" y="199"/>
                    </a:lnTo>
                    <a:lnTo>
                      <a:pt x="14560" y="276"/>
                    </a:lnTo>
                    <a:lnTo>
                      <a:pt x="14128" y="354"/>
                    </a:lnTo>
                    <a:lnTo>
                      <a:pt x="13696" y="449"/>
                    </a:lnTo>
                    <a:lnTo>
                      <a:pt x="13273" y="553"/>
                    </a:lnTo>
                    <a:lnTo>
                      <a:pt x="12850" y="674"/>
                    </a:lnTo>
                    <a:lnTo>
                      <a:pt x="12427" y="795"/>
                    </a:lnTo>
                    <a:lnTo>
                      <a:pt x="12021" y="924"/>
                    </a:lnTo>
                    <a:lnTo>
                      <a:pt x="11606" y="1071"/>
                    </a:lnTo>
                    <a:lnTo>
                      <a:pt x="11200" y="1226"/>
                    </a:lnTo>
                    <a:lnTo>
                      <a:pt x="10803" y="1390"/>
                    </a:lnTo>
                    <a:lnTo>
                      <a:pt x="10415" y="1563"/>
                    </a:lnTo>
                    <a:lnTo>
                      <a:pt x="10017" y="1744"/>
                    </a:lnTo>
                    <a:lnTo>
                      <a:pt x="9637" y="1934"/>
                    </a:lnTo>
                    <a:lnTo>
                      <a:pt x="9257" y="2133"/>
                    </a:lnTo>
                    <a:lnTo>
                      <a:pt x="8886" y="2340"/>
                    </a:lnTo>
                    <a:lnTo>
                      <a:pt x="8515" y="2556"/>
                    </a:lnTo>
                    <a:lnTo>
                      <a:pt x="8152" y="2789"/>
                    </a:lnTo>
                    <a:lnTo>
                      <a:pt x="7798" y="3023"/>
                    </a:lnTo>
                    <a:lnTo>
                      <a:pt x="7453" y="3264"/>
                    </a:lnTo>
                    <a:lnTo>
                      <a:pt x="7107" y="3515"/>
                    </a:lnTo>
                    <a:lnTo>
                      <a:pt x="6770" y="3774"/>
                    </a:lnTo>
                    <a:lnTo>
                      <a:pt x="6434" y="4041"/>
                    </a:lnTo>
                    <a:lnTo>
                      <a:pt x="6114" y="4309"/>
                    </a:lnTo>
                    <a:lnTo>
                      <a:pt x="5795" y="4594"/>
                    </a:lnTo>
                    <a:lnTo>
                      <a:pt x="5484" y="4888"/>
                    </a:lnTo>
                    <a:lnTo>
                      <a:pt x="5181" y="5181"/>
                    </a:lnTo>
                    <a:lnTo>
                      <a:pt x="4888" y="5484"/>
                    </a:lnTo>
                    <a:lnTo>
                      <a:pt x="4594" y="5795"/>
                    </a:lnTo>
                    <a:lnTo>
                      <a:pt x="4318" y="6114"/>
                    </a:lnTo>
                    <a:lnTo>
                      <a:pt x="4041" y="6434"/>
                    </a:lnTo>
                    <a:lnTo>
                      <a:pt x="3774" y="6770"/>
                    </a:lnTo>
                    <a:lnTo>
                      <a:pt x="3515" y="7107"/>
                    </a:lnTo>
                    <a:lnTo>
                      <a:pt x="3264" y="7453"/>
                    </a:lnTo>
                    <a:lnTo>
                      <a:pt x="3022" y="7798"/>
                    </a:lnTo>
                    <a:lnTo>
                      <a:pt x="2789" y="8152"/>
                    </a:lnTo>
                    <a:lnTo>
                      <a:pt x="2565" y="8515"/>
                    </a:lnTo>
                    <a:lnTo>
                      <a:pt x="2340" y="8886"/>
                    </a:lnTo>
                    <a:lnTo>
                      <a:pt x="2133" y="9257"/>
                    </a:lnTo>
                    <a:lnTo>
                      <a:pt x="1934" y="9637"/>
                    </a:lnTo>
                    <a:lnTo>
                      <a:pt x="1744" y="10017"/>
                    </a:lnTo>
                    <a:lnTo>
                      <a:pt x="1563" y="10406"/>
                    </a:lnTo>
                    <a:lnTo>
                      <a:pt x="1390" y="10803"/>
                    </a:lnTo>
                    <a:lnTo>
                      <a:pt x="1226" y="11200"/>
                    </a:lnTo>
                    <a:lnTo>
                      <a:pt x="1071" y="11606"/>
                    </a:lnTo>
                    <a:lnTo>
                      <a:pt x="933" y="12012"/>
                    </a:lnTo>
                    <a:lnTo>
                      <a:pt x="795" y="12427"/>
                    </a:lnTo>
                    <a:lnTo>
                      <a:pt x="674" y="12850"/>
                    </a:lnTo>
                    <a:lnTo>
                      <a:pt x="553" y="13273"/>
                    </a:lnTo>
                    <a:lnTo>
                      <a:pt x="449" y="13696"/>
                    </a:lnTo>
                    <a:lnTo>
                      <a:pt x="363" y="14128"/>
                    </a:lnTo>
                    <a:lnTo>
                      <a:pt x="276" y="14560"/>
                    </a:lnTo>
                    <a:lnTo>
                      <a:pt x="207" y="15000"/>
                    </a:lnTo>
                    <a:lnTo>
                      <a:pt x="138" y="15440"/>
                    </a:lnTo>
                    <a:lnTo>
                      <a:pt x="95" y="15881"/>
                    </a:lnTo>
                    <a:lnTo>
                      <a:pt x="52" y="16330"/>
                    </a:lnTo>
                    <a:lnTo>
                      <a:pt x="26" y="16779"/>
                    </a:lnTo>
                    <a:lnTo>
                      <a:pt x="9" y="17237"/>
                    </a:lnTo>
                    <a:lnTo>
                      <a:pt x="0" y="17686"/>
                    </a:lnTo>
                    <a:lnTo>
                      <a:pt x="9" y="18143"/>
                    </a:lnTo>
                    <a:lnTo>
                      <a:pt x="26" y="18601"/>
                    </a:lnTo>
                    <a:lnTo>
                      <a:pt x="52" y="19050"/>
                    </a:lnTo>
                    <a:lnTo>
                      <a:pt x="95" y="19499"/>
                    </a:lnTo>
                    <a:lnTo>
                      <a:pt x="138" y="19940"/>
                    </a:lnTo>
                    <a:lnTo>
                      <a:pt x="207" y="20380"/>
                    </a:lnTo>
                    <a:lnTo>
                      <a:pt x="276" y="20820"/>
                    </a:lnTo>
                    <a:lnTo>
                      <a:pt x="363" y="21252"/>
                    </a:lnTo>
                    <a:lnTo>
                      <a:pt x="449" y="21684"/>
                    </a:lnTo>
                    <a:lnTo>
                      <a:pt x="553" y="22107"/>
                    </a:lnTo>
                    <a:lnTo>
                      <a:pt x="674" y="22530"/>
                    </a:lnTo>
                    <a:lnTo>
                      <a:pt x="795" y="22953"/>
                    </a:lnTo>
                    <a:lnTo>
                      <a:pt x="933" y="23368"/>
                    </a:lnTo>
                    <a:lnTo>
                      <a:pt x="1071" y="23774"/>
                    </a:lnTo>
                    <a:lnTo>
                      <a:pt x="1226" y="24180"/>
                    </a:lnTo>
                    <a:lnTo>
                      <a:pt x="1390" y="24577"/>
                    </a:lnTo>
                    <a:lnTo>
                      <a:pt x="1563" y="24974"/>
                    </a:lnTo>
                    <a:lnTo>
                      <a:pt x="1744" y="25363"/>
                    </a:lnTo>
                    <a:lnTo>
                      <a:pt x="1934" y="25743"/>
                    </a:lnTo>
                    <a:lnTo>
                      <a:pt x="2133" y="26123"/>
                    </a:lnTo>
                    <a:lnTo>
                      <a:pt x="2340" y="26494"/>
                    </a:lnTo>
                    <a:lnTo>
                      <a:pt x="2565" y="26865"/>
                    </a:lnTo>
                    <a:lnTo>
                      <a:pt x="2789" y="27228"/>
                    </a:lnTo>
                    <a:lnTo>
                      <a:pt x="3022" y="27582"/>
                    </a:lnTo>
                    <a:lnTo>
                      <a:pt x="3264" y="27927"/>
                    </a:lnTo>
                    <a:lnTo>
                      <a:pt x="3515" y="28273"/>
                    </a:lnTo>
                    <a:lnTo>
                      <a:pt x="3774" y="28610"/>
                    </a:lnTo>
                    <a:lnTo>
                      <a:pt x="4041" y="28946"/>
                    </a:lnTo>
                    <a:lnTo>
                      <a:pt x="4318" y="29266"/>
                    </a:lnTo>
                    <a:lnTo>
                      <a:pt x="4594" y="29585"/>
                    </a:lnTo>
                    <a:lnTo>
                      <a:pt x="4888" y="29896"/>
                    </a:lnTo>
                    <a:lnTo>
                      <a:pt x="5181" y="30199"/>
                    </a:lnTo>
                    <a:lnTo>
                      <a:pt x="5484" y="30492"/>
                    </a:lnTo>
                    <a:lnTo>
                      <a:pt x="5795" y="30786"/>
                    </a:lnTo>
                    <a:lnTo>
                      <a:pt x="6114" y="31071"/>
                    </a:lnTo>
                    <a:lnTo>
                      <a:pt x="6434" y="31338"/>
                    </a:lnTo>
                    <a:lnTo>
                      <a:pt x="6770" y="31606"/>
                    </a:lnTo>
                    <a:lnTo>
                      <a:pt x="7107" y="31865"/>
                    </a:lnTo>
                    <a:lnTo>
                      <a:pt x="7453" y="32116"/>
                    </a:lnTo>
                    <a:lnTo>
                      <a:pt x="7798" y="32357"/>
                    </a:lnTo>
                    <a:lnTo>
                      <a:pt x="8152" y="32591"/>
                    </a:lnTo>
                    <a:lnTo>
                      <a:pt x="8515" y="32824"/>
                    </a:lnTo>
                    <a:lnTo>
                      <a:pt x="8886" y="33040"/>
                    </a:lnTo>
                    <a:lnTo>
                      <a:pt x="9257" y="33247"/>
                    </a:lnTo>
                    <a:lnTo>
                      <a:pt x="9637" y="33446"/>
                    </a:lnTo>
                    <a:lnTo>
                      <a:pt x="10017" y="33635"/>
                    </a:lnTo>
                    <a:lnTo>
                      <a:pt x="10415" y="33817"/>
                    </a:lnTo>
                    <a:lnTo>
                      <a:pt x="10803" y="33990"/>
                    </a:lnTo>
                    <a:lnTo>
                      <a:pt x="11200" y="34154"/>
                    </a:lnTo>
                    <a:lnTo>
                      <a:pt x="11606" y="34309"/>
                    </a:lnTo>
                    <a:lnTo>
                      <a:pt x="12021" y="34447"/>
                    </a:lnTo>
                    <a:lnTo>
                      <a:pt x="12427" y="34585"/>
                    </a:lnTo>
                    <a:lnTo>
                      <a:pt x="12850" y="34706"/>
                    </a:lnTo>
                    <a:lnTo>
                      <a:pt x="13273" y="34827"/>
                    </a:lnTo>
                    <a:lnTo>
                      <a:pt x="13696" y="34931"/>
                    </a:lnTo>
                    <a:lnTo>
                      <a:pt x="14128" y="35026"/>
                    </a:lnTo>
                    <a:lnTo>
                      <a:pt x="14560" y="35104"/>
                    </a:lnTo>
                    <a:lnTo>
                      <a:pt x="15000" y="35181"/>
                    </a:lnTo>
                    <a:lnTo>
                      <a:pt x="15440" y="35242"/>
                    </a:lnTo>
                    <a:lnTo>
                      <a:pt x="15881" y="35294"/>
                    </a:lnTo>
                    <a:lnTo>
                      <a:pt x="16330" y="35328"/>
                    </a:lnTo>
                    <a:lnTo>
                      <a:pt x="16779" y="35354"/>
                    </a:lnTo>
                    <a:lnTo>
                      <a:pt x="17237" y="35371"/>
                    </a:lnTo>
                    <a:lnTo>
                      <a:pt x="17694" y="35380"/>
                    </a:lnTo>
                    <a:lnTo>
                      <a:pt x="18143" y="35371"/>
                    </a:lnTo>
                    <a:lnTo>
                      <a:pt x="18601" y="35354"/>
                    </a:lnTo>
                    <a:lnTo>
                      <a:pt x="19050" y="35328"/>
                    </a:lnTo>
                    <a:lnTo>
                      <a:pt x="19499" y="35294"/>
                    </a:lnTo>
                    <a:lnTo>
                      <a:pt x="19948" y="35242"/>
                    </a:lnTo>
                    <a:lnTo>
                      <a:pt x="20389" y="35181"/>
                    </a:lnTo>
                    <a:lnTo>
                      <a:pt x="20820" y="35104"/>
                    </a:lnTo>
                    <a:lnTo>
                      <a:pt x="21252" y="35026"/>
                    </a:lnTo>
                    <a:lnTo>
                      <a:pt x="21684" y="34931"/>
                    </a:lnTo>
                    <a:lnTo>
                      <a:pt x="22116" y="34827"/>
                    </a:lnTo>
                    <a:lnTo>
                      <a:pt x="22530" y="34706"/>
                    </a:lnTo>
                    <a:lnTo>
                      <a:pt x="22953" y="34585"/>
                    </a:lnTo>
                    <a:lnTo>
                      <a:pt x="23368" y="34447"/>
                    </a:lnTo>
                    <a:lnTo>
                      <a:pt x="23774" y="34309"/>
                    </a:lnTo>
                    <a:lnTo>
                      <a:pt x="24180" y="34154"/>
                    </a:lnTo>
                    <a:lnTo>
                      <a:pt x="24577" y="33990"/>
                    </a:lnTo>
                    <a:lnTo>
                      <a:pt x="24974" y="33817"/>
                    </a:lnTo>
                    <a:lnTo>
                      <a:pt x="25363" y="33635"/>
                    </a:lnTo>
                    <a:lnTo>
                      <a:pt x="25743" y="33446"/>
                    </a:lnTo>
                    <a:lnTo>
                      <a:pt x="26123" y="33247"/>
                    </a:lnTo>
                    <a:lnTo>
                      <a:pt x="26494" y="33040"/>
                    </a:lnTo>
                    <a:lnTo>
                      <a:pt x="26865" y="32824"/>
                    </a:lnTo>
                    <a:lnTo>
                      <a:pt x="27228" y="32591"/>
                    </a:lnTo>
                    <a:lnTo>
                      <a:pt x="27582" y="32357"/>
                    </a:lnTo>
                    <a:lnTo>
                      <a:pt x="27936" y="32116"/>
                    </a:lnTo>
                    <a:lnTo>
                      <a:pt x="28273" y="31865"/>
                    </a:lnTo>
                    <a:lnTo>
                      <a:pt x="28610" y="31606"/>
                    </a:lnTo>
                    <a:lnTo>
                      <a:pt x="28946" y="31338"/>
                    </a:lnTo>
                    <a:lnTo>
                      <a:pt x="29266" y="31071"/>
                    </a:lnTo>
                    <a:lnTo>
                      <a:pt x="29585" y="30786"/>
                    </a:lnTo>
                    <a:lnTo>
                      <a:pt x="29896" y="30492"/>
                    </a:lnTo>
                    <a:lnTo>
                      <a:pt x="30199" y="30199"/>
                    </a:lnTo>
                    <a:lnTo>
                      <a:pt x="30501" y="29896"/>
                    </a:lnTo>
                    <a:lnTo>
                      <a:pt x="30786" y="29585"/>
                    </a:lnTo>
                    <a:lnTo>
                      <a:pt x="31071" y="29266"/>
                    </a:lnTo>
                    <a:lnTo>
                      <a:pt x="31338" y="28946"/>
                    </a:lnTo>
                    <a:lnTo>
                      <a:pt x="31606" y="28610"/>
                    </a:lnTo>
                    <a:lnTo>
                      <a:pt x="31865" y="28273"/>
                    </a:lnTo>
                    <a:lnTo>
                      <a:pt x="32116" y="27927"/>
                    </a:lnTo>
                    <a:lnTo>
                      <a:pt x="32357" y="27582"/>
                    </a:lnTo>
                    <a:lnTo>
                      <a:pt x="32599" y="27228"/>
                    </a:lnTo>
                    <a:lnTo>
                      <a:pt x="32824" y="26865"/>
                    </a:lnTo>
                    <a:lnTo>
                      <a:pt x="33040" y="26494"/>
                    </a:lnTo>
                    <a:lnTo>
                      <a:pt x="33247" y="26123"/>
                    </a:lnTo>
                    <a:lnTo>
                      <a:pt x="33445" y="25743"/>
                    </a:lnTo>
                    <a:lnTo>
                      <a:pt x="33635" y="25363"/>
                    </a:lnTo>
                    <a:lnTo>
                      <a:pt x="33817" y="24974"/>
                    </a:lnTo>
                    <a:lnTo>
                      <a:pt x="33990" y="24577"/>
                    </a:lnTo>
                    <a:lnTo>
                      <a:pt x="34154" y="24180"/>
                    </a:lnTo>
                    <a:lnTo>
                      <a:pt x="34309" y="23774"/>
                    </a:lnTo>
                    <a:lnTo>
                      <a:pt x="34456" y="23368"/>
                    </a:lnTo>
                    <a:lnTo>
                      <a:pt x="34585" y="22953"/>
                    </a:lnTo>
                    <a:lnTo>
                      <a:pt x="34715" y="22530"/>
                    </a:lnTo>
                    <a:lnTo>
                      <a:pt x="34827" y="22107"/>
                    </a:lnTo>
                    <a:lnTo>
                      <a:pt x="34931" y="21684"/>
                    </a:lnTo>
                    <a:lnTo>
                      <a:pt x="35026" y="21252"/>
                    </a:lnTo>
                    <a:lnTo>
                      <a:pt x="35104" y="20820"/>
                    </a:lnTo>
                    <a:lnTo>
                      <a:pt x="35181" y="20380"/>
                    </a:lnTo>
                    <a:lnTo>
                      <a:pt x="35242" y="19940"/>
                    </a:lnTo>
                    <a:lnTo>
                      <a:pt x="35293" y="19499"/>
                    </a:lnTo>
                    <a:lnTo>
                      <a:pt x="35328" y="19050"/>
                    </a:lnTo>
                    <a:lnTo>
                      <a:pt x="35363" y="18601"/>
                    </a:lnTo>
                    <a:lnTo>
                      <a:pt x="35380" y="18143"/>
                    </a:lnTo>
                    <a:lnTo>
                      <a:pt x="35380" y="17686"/>
                    </a:lnTo>
                    <a:lnTo>
                      <a:pt x="35380" y="17237"/>
                    </a:lnTo>
                    <a:lnTo>
                      <a:pt x="35363" y="16779"/>
                    </a:lnTo>
                    <a:lnTo>
                      <a:pt x="35328" y="16330"/>
                    </a:lnTo>
                    <a:lnTo>
                      <a:pt x="35293" y="15881"/>
                    </a:lnTo>
                    <a:lnTo>
                      <a:pt x="35242" y="15440"/>
                    </a:lnTo>
                    <a:lnTo>
                      <a:pt x="35181" y="15000"/>
                    </a:lnTo>
                    <a:lnTo>
                      <a:pt x="35104" y="14560"/>
                    </a:lnTo>
                    <a:lnTo>
                      <a:pt x="35026" y="14128"/>
                    </a:lnTo>
                    <a:lnTo>
                      <a:pt x="34931" y="13696"/>
                    </a:lnTo>
                    <a:lnTo>
                      <a:pt x="34827" y="13273"/>
                    </a:lnTo>
                    <a:lnTo>
                      <a:pt x="34715" y="12850"/>
                    </a:lnTo>
                    <a:lnTo>
                      <a:pt x="34585" y="12427"/>
                    </a:lnTo>
                    <a:lnTo>
                      <a:pt x="34456" y="12012"/>
                    </a:lnTo>
                    <a:lnTo>
                      <a:pt x="34309" y="11606"/>
                    </a:lnTo>
                    <a:lnTo>
                      <a:pt x="34154" y="11200"/>
                    </a:lnTo>
                    <a:lnTo>
                      <a:pt x="33990" y="10803"/>
                    </a:lnTo>
                    <a:lnTo>
                      <a:pt x="33817" y="10406"/>
                    </a:lnTo>
                    <a:lnTo>
                      <a:pt x="33635" y="10017"/>
                    </a:lnTo>
                    <a:lnTo>
                      <a:pt x="33445" y="9637"/>
                    </a:lnTo>
                    <a:lnTo>
                      <a:pt x="33247" y="9257"/>
                    </a:lnTo>
                    <a:lnTo>
                      <a:pt x="33040" y="8886"/>
                    </a:lnTo>
                    <a:lnTo>
                      <a:pt x="32824" y="8515"/>
                    </a:lnTo>
                    <a:lnTo>
                      <a:pt x="32599" y="8152"/>
                    </a:lnTo>
                    <a:lnTo>
                      <a:pt x="32357" y="7798"/>
                    </a:lnTo>
                    <a:lnTo>
                      <a:pt x="32116" y="7453"/>
                    </a:lnTo>
                    <a:lnTo>
                      <a:pt x="31865" y="7107"/>
                    </a:lnTo>
                    <a:lnTo>
                      <a:pt x="31606" y="6770"/>
                    </a:lnTo>
                    <a:lnTo>
                      <a:pt x="31338" y="6434"/>
                    </a:lnTo>
                    <a:lnTo>
                      <a:pt x="31071" y="6114"/>
                    </a:lnTo>
                    <a:lnTo>
                      <a:pt x="30786" y="5795"/>
                    </a:lnTo>
                    <a:lnTo>
                      <a:pt x="30501" y="5484"/>
                    </a:lnTo>
                    <a:lnTo>
                      <a:pt x="30199" y="5181"/>
                    </a:lnTo>
                    <a:lnTo>
                      <a:pt x="29896" y="4888"/>
                    </a:lnTo>
                    <a:lnTo>
                      <a:pt x="29585" y="4594"/>
                    </a:lnTo>
                    <a:lnTo>
                      <a:pt x="29266" y="4309"/>
                    </a:lnTo>
                    <a:lnTo>
                      <a:pt x="28946" y="4041"/>
                    </a:lnTo>
                    <a:lnTo>
                      <a:pt x="28610" y="3774"/>
                    </a:lnTo>
                    <a:lnTo>
                      <a:pt x="28273" y="3515"/>
                    </a:lnTo>
                    <a:lnTo>
                      <a:pt x="27936" y="3264"/>
                    </a:lnTo>
                    <a:lnTo>
                      <a:pt x="27582" y="3023"/>
                    </a:lnTo>
                    <a:lnTo>
                      <a:pt x="27228" y="2789"/>
                    </a:lnTo>
                    <a:lnTo>
                      <a:pt x="26865" y="2556"/>
                    </a:lnTo>
                    <a:lnTo>
                      <a:pt x="26494" y="2340"/>
                    </a:lnTo>
                    <a:lnTo>
                      <a:pt x="26123" y="2133"/>
                    </a:lnTo>
                    <a:lnTo>
                      <a:pt x="25743" y="1934"/>
                    </a:lnTo>
                    <a:lnTo>
                      <a:pt x="25363" y="1744"/>
                    </a:lnTo>
                    <a:lnTo>
                      <a:pt x="24974" y="1563"/>
                    </a:lnTo>
                    <a:lnTo>
                      <a:pt x="24577" y="1390"/>
                    </a:lnTo>
                    <a:lnTo>
                      <a:pt x="24180" y="1226"/>
                    </a:lnTo>
                    <a:lnTo>
                      <a:pt x="23774" y="1071"/>
                    </a:lnTo>
                    <a:lnTo>
                      <a:pt x="23368" y="924"/>
                    </a:lnTo>
                    <a:lnTo>
                      <a:pt x="22953" y="795"/>
                    </a:lnTo>
                    <a:lnTo>
                      <a:pt x="22530" y="674"/>
                    </a:lnTo>
                    <a:lnTo>
                      <a:pt x="22116" y="553"/>
                    </a:lnTo>
                    <a:lnTo>
                      <a:pt x="21684" y="449"/>
                    </a:lnTo>
                    <a:lnTo>
                      <a:pt x="21252" y="354"/>
                    </a:lnTo>
                    <a:lnTo>
                      <a:pt x="20820" y="276"/>
                    </a:lnTo>
                    <a:lnTo>
                      <a:pt x="20389" y="199"/>
                    </a:lnTo>
                    <a:lnTo>
                      <a:pt x="19948" y="138"/>
                    </a:lnTo>
                    <a:lnTo>
                      <a:pt x="19499" y="86"/>
                    </a:lnTo>
                    <a:lnTo>
                      <a:pt x="19050" y="52"/>
                    </a:lnTo>
                    <a:lnTo>
                      <a:pt x="18601" y="26"/>
                    </a:lnTo>
                    <a:lnTo>
                      <a:pt x="18143" y="9"/>
                    </a:lnTo>
                    <a:lnTo>
                      <a:pt x="176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3" name="Google Shape;79;p15">
                <a:extLst>
                  <a:ext uri="{FF2B5EF4-FFF2-40B4-BE49-F238E27FC236}">
                    <a16:creationId xmlns:a16="http://schemas.microsoft.com/office/drawing/2014/main" id="{583FBA7B-41C5-46EA-8BF8-DE231E8178CA}"/>
                  </a:ext>
                </a:extLst>
              </p:cNvPr>
              <p:cNvSpPr/>
              <p:nvPr/>
            </p:nvSpPr>
            <p:spPr>
              <a:xfrm>
                <a:off x="2036025" y="4480525"/>
                <a:ext cx="553350" cy="485575"/>
              </a:xfrm>
              <a:custGeom>
                <a:avLst/>
                <a:gdLst/>
                <a:ahLst/>
                <a:cxnLst/>
                <a:rect l="l" t="t" r="r" b="b"/>
                <a:pathLst>
                  <a:path w="22134" h="19423" extrusionOk="0">
                    <a:moveTo>
                      <a:pt x="813" y="1"/>
                    </a:moveTo>
                    <a:lnTo>
                      <a:pt x="718" y="286"/>
                    </a:lnTo>
                    <a:lnTo>
                      <a:pt x="623" y="580"/>
                    </a:lnTo>
                    <a:lnTo>
                      <a:pt x="536" y="873"/>
                    </a:lnTo>
                    <a:lnTo>
                      <a:pt x="458" y="1175"/>
                    </a:lnTo>
                    <a:lnTo>
                      <a:pt x="389" y="1469"/>
                    </a:lnTo>
                    <a:lnTo>
                      <a:pt x="320" y="1771"/>
                    </a:lnTo>
                    <a:lnTo>
                      <a:pt x="260" y="2074"/>
                    </a:lnTo>
                    <a:lnTo>
                      <a:pt x="208" y="2367"/>
                    </a:lnTo>
                    <a:lnTo>
                      <a:pt x="156" y="2669"/>
                    </a:lnTo>
                    <a:lnTo>
                      <a:pt x="113" y="2980"/>
                    </a:lnTo>
                    <a:lnTo>
                      <a:pt x="79" y="3282"/>
                    </a:lnTo>
                    <a:lnTo>
                      <a:pt x="53" y="3585"/>
                    </a:lnTo>
                    <a:lnTo>
                      <a:pt x="27" y="3896"/>
                    </a:lnTo>
                    <a:lnTo>
                      <a:pt x="9" y="4198"/>
                    </a:lnTo>
                    <a:lnTo>
                      <a:pt x="1" y="4509"/>
                    </a:lnTo>
                    <a:lnTo>
                      <a:pt x="1" y="4811"/>
                    </a:lnTo>
                    <a:lnTo>
                      <a:pt x="1" y="5182"/>
                    </a:lnTo>
                    <a:lnTo>
                      <a:pt x="18" y="5562"/>
                    </a:lnTo>
                    <a:lnTo>
                      <a:pt x="44" y="5925"/>
                    </a:lnTo>
                    <a:lnTo>
                      <a:pt x="79" y="6296"/>
                    </a:lnTo>
                    <a:lnTo>
                      <a:pt x="122" y="6659"/>
                    </a:lnTo>
                    <a:lnTo>
                      <a:pt x="165" y="7022"/>
                    </a:lnTo>
                    <a:lnTo>
                      <a:pt x="225" y="7384"/>
                    </a:lnTo>
                    <a:lnTo>
                      <a:pt x="294" y="7738"/>
                    </a:lnTo>
                    <a:lnTo>
                      <a:pt x="372" y="8092"/>
                    </a:lnTo>
                    <a:lnTo>
                      <a:pt x="458" y="8447"/>
                    </a:lnTo>
                    <a:lnTo>
                      <a:pt x="553" y="8792"/>
                    </a:lnTo>
                    <a:lnTo>
                      <a:pt x="657" y="9137"/>
                    </a:lnTo>
                    <a:lnTo>
                      <a:pt x="769" y="9474"/>
                    </a:lnTo>
                    <a:lnTo>
                      <a:pt x="890" y="9811"/>
                    </a:lnTo>
                    <a:lnTo>
                      <a:pt x="1020" y="10148"/>
                    </a:lnTo>
                    <a:lnTo>
                      <a:pt x="1158" y="10476"/>
                    </a:lnTo>
                    <a:lnTo>
                      <a:pt x="1296" y="10804"/>
                    </a:lnTo>
                    <a:lnTo>
                      <a:pt x="1452" y="11124"/>
                    </a:lnTo>
                    <a:lnTo>
                      <a:pt x="1607" y="11443"/>
                    </a:lnTo>
                    <a:lnTo>
                      <a:pt x="1771" y="11754"/>
                    </a:lnTo>
                    <a:lnTo>
                      <a:pt x="1944" y="12065"/>
                    </a:lnTo>
                    <a:lnTo>
                      <a:pt x="2125" y="12367"/>
                    </a:lnTo>
                    <a:lnTo>
                      <a:pt x="2315" y="12661"/>
                    </a:lnTo>
                    <a:lnTo>
                      <a:pt x="2505" y="12954"/>
                    </a:lnTo>
                    <a:lnTo>
                      <a:pt x="2712" y="13248"/>
                    </a:lnTo>
                    <a:lnTo>
                      <a:pt x="2920" y="13533"/>
                    </a:lnTo>
                    <a:lnTo>
                      <a:pt x="3136" y="13809"/>
                    </a:lnTo>
                    <a:lnTo>
                      <a:pt x="3351" y="14086"/>
                    </a:lnTo>
                    <a:lnTo>
                      <a:pt x="3585" y="14353"/>
                    </a:lnTo>
                    <a:lnTo>
                      <a:pt x="3818" y="14612"/>
                    </a:lnTo>
                    <a:lnTo>
                      <a:pt x="4051" y="14871"/>
                    </a:lnTo>
                    <a:lnTo>
                      <a:pt x="4301" y="15122"/>
                    </a:lnTo>
                    <a:lnTo>
                      <a:pt x="4552" y="15372"/>
                    </a:lnTo>
                    <a:lnTo>
                      <a:pt x="4811" y="15605"/>
                    </a:lnTo>
                    <a:lnTo>
                      <a:pt x="5070" y="15847"/>
                    </a:lnTo>
                    <a:lnTo>
                      <a:pt x="5338" y="16072"/>
                    </a:lnTo>
                    <a:lnTo>
                      <a:pt x="5614" y="16288"/>
                    </a:lnTo>
                    <a:lnTo>
                      <a:pt x="5890" y="16504"/>
                    </a:lnTo>
                    <a:lnTo>
                      <a:pt x="6175" y="16711"/>
                    </a:lnTo>
                    <a:lnTo>
                      <a:pt x="6469" y="16918"/>
                    </a:lnTo>
                    <a:lnTo>
                      <a:pt x="6762" y="17108"/>
                    </a:lnTo>
                    <a:lnTo>
                      <a:pt x="7056" y="17298"/>
                    </a:lnTo>
                    <a:lnTo>
                      <a:pt x="7358" y="17479"/>
                    </a:lnTo>
                    <a:lnTo>
                      <a:pt x="7669" y="17652"/>
                    </a:lnTo>
                    <a:lnTo>
                      <a:pt x="7980" y="17816"/>
                    </a:lnTo>
                    <a:lnTo>
                      <a:pt x="8300" y="17972"/>
                    </a:lnTo>
                    <a:lnTo>
                      <a:pt x="8619" y="18127"/>
                    </a:lnTo>
                    <a:lnTo>
                      <a:pt x="8947" y="18265"/>
                    </a:lnTo>
                    <a:lnTo>
                      <a:pt x="9275" y="18403"/>
                    </a:lnTo>
                    <a:lnTo>
                      <a:pt x="9612" y="18533"/>
                    </a:lnTo>
                    <a:lnTo>
                      <a:pt x="9949" y="18654"/>
                    </a:lnTo>
                    <a:lnTo>
                      <a:pt x="10286" y="18766"/>
                    </a:lnTo>
                    <a:lnTo>
                      <a:pt x="10631" y="18870"/>
                    </a:lnTo>
                    <a:lnTo>
                      <a:pt x="10977" y="18965"/>
                    </a:lnTo>
                    <a:lnTo>
                      <a:pt x="11331" y="19051"/>
                    </a:lnTo>
                    <a:lnTo>
                      <a:pt x="11685" y="19129"/>
                    </a:lnTo>
                    <a:lnTo>
                      <a:pt x="12039" y="19198"/>
                    </a:lnTo>
                    <a:lnTo>
                      <a:pt x="12401" y="19258"/>
                    </a:lnTo>
                    <a:lnTo>
                      <a:pt x="12764" y="19310"/>
                    </a:lnTo>
                    <a:lnTo>
                      <a:pt x="13127" y="19345"/>
                    </a:lnTo>
                    <a:lnTo>
                      <a:pt x="13498" y="19379"/>
                    </a:lnTo>
                    <a:lnTo>
                      <a:pt x="13861" y="19405"/>
                    </a:lnTo>
                    <a:lnTo>
                      <a:pt x="14241" y="19422"/>
                    </a:lnTo>
                    <a:lnTo>
                      <a:pt x="14612" y="19422"/>
                    </a:lnTo>
                    <a:lnTo>
                      <a:pt x="15104" y="19414"/>
                    </a:lnTo>
                    <a:lnTo>
                      <a:pt x="15605" y="19388"/>
                    </a:lnTo>
                    <a:lnTo>
                      <a:pt x="16097" y="19353"/>
                    </a:lnTo>
                    <a:lnTo>
                      <a:pt x="16581" y="19293"/>
                    </a:lnTo>
                    <a:lnTo>
                      <a:pt x="17073" y="19215"/>
                    </a:lnTo>
                    <a:lnTo>
                      <a:pt x="17557" y="19129"/>
                    </a:lnTo>
                    <a:lnTo>
                      <a:pt x="18040" y="19016"/>
                    </a:lnTo>
                    <a:lnTo>
                      <a:pt x="18515" y="18896"/>
                    </a:lnTo>
                    <a:lnTo>
                      <a:pt x="18982" y="18757"/>
                    </a:lnTo>
                    <a:lnTo>
                      <a:pt x="19457" y="18602"/>
                    </a:lnTo>
                    <a:lnTo>
                      <a:pt x="19914" y="18429"/>
                    </a:lnTo>
                    <a:lnTo>
                      <a:pt x="20372" y="18239"/>
                    </a:lnTo>
                    <a:lnTo>
                      <a:pt x="20821" y="18041"/>
                    </a:lnTo>
                    <a:lnTo>
                      <a:pt x="21261" y="17825"/>
                    </a:lnTo>
                    <a:lnTo>
                      <a:pt x="21702" y="17592"/>
                    </a:lnTo>
                    <a:lnTo>
                      <a:pt x="22134" y="17341"/>
                    </a:lnTo>
                    <a:lnTo>
                      <a:pt x="14612" y="4811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4" name="Google Shape;80;p15">
                <a:extLst>
                  <a:ext uri="{FF2B5EF4-FFF2-40B4-BE49-F238E27FC236}">
                    <a16:creationId xmlns:a16="http://schemas.microsoft.com/office/drawing/2014/main" id="{964A0AAB-EFDC-442E-8BAE-10D3181996E2}"/>
                  </a:ext>
                </a:extLst>
              </p:cNvPr>
              <p:cNvSpPr/>
              <p:nvPr/>
            </p:nvSpPr>
            <p:spPr>
              <a:xfrm>
                <a:off x="2420325" y="4593875"/>
                <a:ext cx="365300" cy="311975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12479" extrusionOk="0">
                    <a:moveTo>
                      <a:pt x="0" y="1"/>
                    </a:moveTo>
                    <a:lnTo>
                      <a:pt x="7617" y="12479"/>
                    </a:lnTo>
                    <a:lnTo>
                      <a:pt x="8005" y="12229"/>
                    </a:lnTo>
                    <a:lnTo>
                      <a:pt x="8394" y="11961"/>
                    </a:lnTo>
                    <a:lnTo>
                      <a:pt x="8774" y="11685"/>
                    </a:lnTo>
                    <a:lnTo>
                      <a:pt x="9145" y="11400"/>
                    </a:lnTo>
                    <a:lnTo>
                      <a:pt x="9499" y="11106"/>
                    </a:lnTo>
                    <a:lnTo>
                      <a:pt x="9853" y="10795"/>
                    </a:lnTo>
                    <a:lnTo>
                      <a:pt x="10190" y="10476"/>
                    </a:lnTo>
                    <a:lnTo>
                      <a:pt x="10518" y="10147"/>
                    </a:lnTo>
                    <a:lnTo>
                      <a:pt x="10838" y="9802"/>
                    </a:lnTo>
                    <a:lnTo>
                      <a:pt x="11140" y="9457"/>
                    </a:lnTo>
                    <a:lnTo>
                      <a:pt x="11442" y="9094"/>
                    </a:lnTo>
                    <a:lnTo>
                      <a:pt x="11727" y="8723"/>
                    </a:lnTo>
                    <a:lnTo>
                      <a:pt x="11995" y="8343"/>
                    </a:lnTo>
                    <a:lnTo>
                      <a:pt x="12254" y="7954"/>
                    </a:lnTo>
                    <a:lnTo>
                      <a:pt x="12504" y="7557"/>
                    </a:lnTo>
                    <a:lnTo>
                      <a:pt x="12737" y="7151"/>
                    </a:lnTo>
                    <a:lnTo>
                      <a:pt x="12962" y="6745"/>
                    </a:lnTo>
                    <a:lnTo>
                      <a:pt x="13169" y="6322"/>
                    </a:lnTo>
                    <a:lnTo>
                      <a:pt x="13368" y="5899"/>
                    </a:lnTo>
                    <a:lnTo>
                      <a:pt x="13549" y="5467"/>
                    </a:lnTo>
                    <a:lnTo>
                      <a:pt x="13722" y="5035"/>
                    </a:lnTo>
                    <a:lnTo>
                      <a:pt x="13869" y="4595"/>
                    </a:lnTo>
                    <a:lnTo>
                      <a:pt x="14007" y="4146"/>
                    </a:lnTo>
                    <a:lnTo>
                      <a:pt x="14136" y="3697"/>
                    </a:lnTo>
                    <a:lnTo>
                      <a:pt x="14249" y="3248"/>
                    </a:lnTo>
                    <a:lnTo>
                      <a:pt x="14344" y="2790"/>
                    </a:lnTo>
                    <a:lnTo>
                      <a:pt x="14421" y="2332"/>
                    </a:lnTo>
                    <a:lnTo>
                      <a:pt x="14490" y="1875"/>
                    </a:lnTo>
                    <a:lnTo>
                      <a:pt x="14542" y="1408"/>
                    </a:lnTo>
                    <a:lnTo>
                      <a:pt x="14577" y="942"/>
                    </a:lnTo>
                    <a:lnTo>
                      <a:pt x="14603" y="476"/>
                    </a:lnTo>
                    <a:lnTo>
                      <a:pt x="146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5" name="Google Shape;81;p15">
                <a:extLst>
                  <a:ext uri="{FF2B5EF4-FFF2-40B4-BE49-F238E27FC236}">
                    <a16:creationId xmlns:a16="http://schemas.microsoft.com/office/drawing/2014/main" id="{82FE5B04-1D0A-4D43-900B-5EEC5AD4DAB0}"/>
                  </a:ext>
                </a:extLst>
              </p:cNvPr>
              <p:cNvSpPr/>
              <p:nvPr/>
            </p:nvSpPr>
            <p:spPr>
              <a:xfrm>
                <a:off x="2422250" y="4307400"/>
                <a:ext cx="365325" cy="269025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10761" extrusionOk="0">
                    <a:moveTo>
                      <a:pt x="9897" y="0"/>
                    </a:moveTo>
                    <a:lnTo>
                      <a:pt x="1" y="10760"/>
                    </a:lnTo>
                    <a:lnTo>
                      <a:pt x="14612" y="10562"/>
                    </a:lnTo>
                    <a:lnTo>
                      <a:pt x="14603" y="10182"/>
                    </a:lnTo>
                    <a:lnTo>
                      <a:pt x="14586" y="9810"/>
                    </a:lnTo>
                    <a:lnTo>
                      <a:pt x="14560" y="9448"/>
                    </a:lnTo>
                    <a:lnTo>
                      <a:pt x="14517" y="9076"/>
                    </a:lnTo>
                    <a:lnTo>
                      <a:pt x="14474" y="8705"/>
                    </a:lnTo>
                    <a:lnTo>
                      <a:pt x="14413" y="8342"/>
                    </a:lnTo>
                    <a:lnTo>
                      <a:pt x="14353" y="7971"/>
                    </a:lnTo>
                    <a:lnTo>
                      <a:pt x="14275" y="7608"/>
                    </a:lnTo>
                    <a:lnTo>
                      <a:pt x="14189" y="7246"/>
                    </a:lnTo>
                    <a:lnTo>
                      <a:pt x="14094" y="6891"/>
                    </a:lnTo>
                    <a:lnTo>
                      <a:pt x="13990" y="6537"/>
                    </a:lnTo>
                    <a:lnTo>
                      <a:pt x="13878" y="6183"/>
                    </a:lnTo>
                    <a:lnTo>
                      <a:pt x="13757" y="5829"/>
                    </a:lnTo>
                    <a:lnTo>
                      <a:pt x="13628" y="5484"/>
                    </a:lnTo>
                    <a:lnTo>
                      <a:pt x="13489" y="5138"/>
                    </a:lnTo>
                    <a:lnTo>
                      <a:pt x="13343" y="4793"/>
                    </a:lnTo>
                    <a:lnTo>
                      <a:pt x="13187" y="4456"/>
                    </a:lnTo>
                    <a:lnTo>
                      <a:pt x="13023" y="4119"/>
                    </a:lnTo>
                    <a:lnTo>
                      <a:pt x="12850" y="3791"/>
                    </a:lnTo>
                    <a:lnTo>
                      <a:pt x="12669" y="3472"/>
                    </a:lnTo>
                    <a:lnTo>
                      <a:pt x="12479" y="3152"/>
                    </a:lnTo>
                    <a:lnTo>
                      <a:pt x="12281" y="2833"/>
                    </a:lnTo>
                    <a:lnTo>
                      <a:pt x="12073" y="2522"/>
                    </a:lnTo>
                    <a:lnTo>
                      <a:pt x="11866" y="2220"/>
                    </a:lnTo>
                    <a:lnTo>
                      <a:pt x="11641" y="1926"/>
                    </a:lnTo>
                    <a:lnTo>
                      <a:pt x="11417" y="1632"/>
                    </a:lnTo>
                    <a:lnTo>
                      <a:pt x="11175" y="1347"/>
                    </a:lnTo>
                    <a:lnTo>
                      <a:pt x="10933" y="1062"/>
                    </a:lnTo>
                    <a:lnTo>
                      <a:pt x="10683" y="786"/>
                    </a:lnTo>
                    <a:lnTo>
                      <a:pt x="10433" y="518"/>
                    </a:lnTo>
                    <a:lnTo>
                      <a:pt x="10165" y="259"/>
                    </a:lnTo>
                    <a:lnTo>
                      <a:pt x="98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6" name="Google Shape;82;p15">
                <a:extLst>
                  <a:ext uri="{FF2B5EF4-FFF2-40B4-BE49-F238E27FC236}">
                    <a16:creationId xmlns:a16="http://schemas.microsoft.com/office/drawing/2014/main" id="{9541CE17-FE29-40C7-AE1E-DEEBBF07C686}"/>
                  </a:ext>
                </a:extLst>
              </p:cNvPr>
              <p:cNvSpPr/>
              <p:nvPr/>
            </p:nvSpPr>
            <p:spPr>
              <a:xfrm>
                <a:off x="1899800" y="3869350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7" name="Google Shape;83;p15">
                <a:extLst>
                  <a:ext uri="{FF2B5EF4-FFF2-40B4-BE49-F238E27FC236}">
                    <a16:creationId xmlns:a16="http://schemas.microsoft.com/office/drawing/2014/main" id="{FAA3527A-5AF0-4ADF-8AE9-6AE688E94293}"/>
                  </a:ext>
                </a:extLst>
              </p:cNvPr>
              <p:cNvSpPr/>
              <p:nvPr/>
            </p:nvSpPr>
            <p:spPr>
              <a:xfrm>
                <a:off x="1899800" y="3757300"/>
                <a:ext cx="10240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73" extrusionOk="0">
                    <a:moveTo>
                      <a:pt x="1" y="1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8" name="Google Shape;84;p15">
                <a:extLst>
                  <a:ext uri="{FF2B5EF4-FFF2-40B4-BE49-F238E27FC236}">
                    <a16:creationId xmlns:a16="http://schemas.microsoft.com/office/drawing/2014/main" id="{0D95DFE4-E822-45C1-9FF5-B3D2DAE23511}"/>
                  </a:ext>
                </a:extLst>
              </p:cNvPr>
              <p:cNvSpPr/>
              <p:nvPr/>
            </p:nvSpPr>
            <p:spPr>
              <a:xfrm>
                <a:off x="1899800" y="3645475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9" name="Google Shape;85;p15">
                <a:extLst>
                  <a:ext uri="{FF2B5EF4-FFF2-40B4-BE49-F238E27FC236}">
                    <a16:creationId xmlns:a16="http://schemas.microsoft.com/office/drawing/2014/main" id="{AEBBE00E-430C-4D9A-9214-F7FA8C89E764}"/>
                  </a:ext>
                </a:extLst>
              </p:cNvPr>
              <p:cNvSpPr/>
              <p:nvPr/>
            </p:nvSpPr>
            <p:spPr>
              <a:xfrm>
                <a:off x="1899800" y="3533425"/>
                <a:ext cx="102400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64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0" name="Google Shape;86;p15">
                <a:extLst>
                  <a:ext uri="{FF2B5EF4-FFF2-40B4-BE49-F238E27FC236}">
                    <a16:creationId xmlns:a16="http://schemas.microsoft.com/office/drawing/2014/main" id="{02158B88-7EE4-4C47-8211-49CBD82290E9}"/>
                  </a:ext>
                </a:extLst>
              </p:cNvPr>
              <p:cNvSpPr/>
              <p:nvPr/>
            </p:nvSpPr>
            <p:spPr>
              <a:xfrm>
                <a:off x="1899800" y="3973200"/>
                <a:ext cx="1024000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40960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1" name="Google Shape;87;p15">
                <a:extLst>
                  <a:ext uri="{FF2B5EF4-FFF2-40B4-BE49-F238E27FC236}">
                    <a16:creationId xmlns:a16="http://schemas.microsoft.com/office/drawing/2014/main" id="{4D77B3CE-EAC8-4642-8AC5-5CC37D717198}"/>
                  </a:ext>
                </a:extLst>
              </p:cNvPr>
              <p:cNvSpPr/>
              <p:nvPr/>
            </p:nvSpPr>
            <p:spPr>
              <a:xfrm>
                <a:off x="3150225" y="5066675"/>
                <a:ext cx="17752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2" name="Google Shape;88;p15">
                <a:extLst>
                  <a:ext uri="{FF2B5EF4-FFF2-40B4-BE49-F238E27FC236}">
                    <a16:creationId xmlns:a16="http://schemas.microsoft.com/office/drawing/2014/main" id="{A0AE2E22-CD6F-44FD-859F-2464903EA5CF}"/>
                  </a:ext>
                </a:extLst>
              </p:cNvPr>
              <p:cNvSpPr/>
              <p:nvPr/>
            </p:nvSpPr>
            <p:spPr>
              <a:xfrm>
                <a:off x="3150225" y="4954850"/>
                <a:ext cx="17752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71011" y="2263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3" name="Google Shape;89;p15">
                <a:extLst>
                  <a:ext uri="{FF2B5EF4-FFF2-40B4-BE49-F238E27FC236}">
                    <a16:creationId xmlns:a16="http://schemas.microsoft.com/office/drawing/2014/main" id="{C4219E8D-CB3A-4946-B69B-2A2C4E5B27FC}"/>
                  </a:ext>
                </a:extLst>
              </p:cNvPr>
              <p:cNvSpPr/>
              <p:nvPr/>
            </p:nvSpPr>
            <p:spPr>
              <a:xfrm>
                <a:off x="3150225" y="4842800"/>
                <a:ext cx="1775275" cy="56800"/>
              </a:xfrm>
              <a:custGeom>
                <a:avLst/>
                <a:gdLst/>
                <a:ahLst/>
                <a:cxnLst/>
                <a:rect l="l" t="t" r="r" b="b"/>
                <a:pathLst>
                  <a:path w="71011" h="2272" extrusionOk="0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4" name="Google Shape;90;p15">
                <a:extLst>
                  <a:ext uri="{FF2B5EF4-FFF2-40B4-BE49-F238E27FC236}">
                    <a16:creationId xmlns:a16="http://schemas.microsoft.com/office/drawing/2014/main" id="{D8E7BB8D-A902-40E6-B623-D61E9BBBDCF5}"/>
                  </a:ext>
                </a:extLst>
              </p:cNvPr>
              <p:cNvSpPr/>
              <p:nvPr/>
            </p:nvSpPr>
            <p:spPr>
              <a:xfrm>
                <a:off x="2552000" y="350800"/>
                <a:ext cx="855375" cy="855175"/>
              </a:xfrm>
              <a:custGeom>
                <a:avLst/>
                <a:gdLst/>
                <a:ahLst/>
                <a:cxnLst/>
                <a:rect l="l" t="t" r="r" b="b"/>
                <a:pathLst>
                  <a:path w="34215" h="34207" extrusionOk="0">
                    <a:moveTo>
                      <a:pt x="16667" y="1"/>
                    </a:moveTo>
                    <a:lnTo>
                      <a:pt x="16227" y="18"/>
                    </a:lnTo>
                    <a:lnTo>
                      <a:pt x="15795" y="44"/>
                    </a:lnTo>
                    <a:lnTo>
                      <a:pt x="15363" y="87"/>
                    </a:lnTo>
                    <a:lnTo>
                      <a:pt x="14932" y="130"/>
                    </a:lnTo>
                    <a:lnTo>
                      <a:pt x="14500" y="191"/>
                    </a:lnTo>
                    <a:lnTo>
                      <a:pt x="14085" y="260"/>
                    </a:lnTo>
                    <a:lnTo>
                      <a:pt x="13662" y="346"/>
                    </a:lnTo>
                    <a:lnTo>
                      <a:pt x="13248" y="433"/>
                    </a:lnTo>
                    <a:lnTo>
                      <a:pt x="12833" y="536"/>
                    </a:lnTo>
                    <a:lnTo>
                      <a:pt x="12427" y="648"/>
                    </a:lnTo>
                    <a:lnTo>
                      <a:pt x="12021" y="769"/>
                    </a:lnTo>
                    <a:lnTo>
                      <a:pt x="11624" y="899"/>
                    </a:lnTo>
                    <a:lnTo>
                      <a:pt x="11227" y="1037"/>
                    </a:lnTo>
                    <a:lnTo>
                      <a:pt x="10838" y="1184"/>
                    </a:lnTo>
                    <a:lnTo>
                      <a:pt x="10450" y="1339"/>
                    </a:lnTo>
                    <a:lnTo>
                      <a:pt x="10070" y="1512"/>
                    </a:lnTo>
                    <a:lnTo>
                      <a:pt x="9690" y="1685"/>
                    </a:lnTo>
                    <a:lnTo>
                      <a:pt x="9318" y="1866"/>
                    </a:lnTo>
                    <a:lnTo>
                      <a:pt x="8956" y="2065"/>
                    </a:lnTo>
                    <a:lnTo>
                      <a:pt x="8593" y="2263"/>
                    </a:lnTo>
                    <a:lnTo>
                      <a:pt x="8239" y="2471"/>
                    </a:lnTo>
                    <a:lnTo>
                      <a:pt x="7885" y="2695"/>
                    </a:lnTo>
                    <a:lnTo>
                      <a:pt x="7548" y="2920"/>
                    </a:lnTo>
                    <a:lnTo>
                      <a:pt x="7203" y="3153"/>
                    </a:lnTo>
                    <a:lnTo>
                      <a:pt x="6875" y="3395"/>
                    </a:lnTo>
                    <a:lnTo>
                      <a:pt x="6546" y="3645"/>
                    </a:lnTo>
                    <a:lnTo>
                      <a:pt x="6227" y="3904"/>
                    </a:lnTo>
                    <a:lnTo>
                      <a:pt x="5916" y="4172"/>
                    </a:lnTo>
                    <a:lnTo>
                      <a:pt x="5605" y="4439"/>
                    </a:lnTo>
                    <a:lnTo>
                      <a:pt x="5303" y="4724"/>
                    </a:lnTo>
                    <a:lnTo>
                      <a:pt x="5009" y="5009"/>
                    </a:lnTo>
                    <a:lnTo>
                      <a:pt x="4724" y="5303"/>
                    </a:lnTo>
                    <a:lnTo>
                      <a:pt x="4448" y="5605"/>
                    </a:lnTo>
                    <a:lnTo>
                      <a:pt x="4172" y="5907"/>
                    </a:lnTo>
                    <a:lnTo>
                      <a:pt x="3913" y="6218"/>
                    </a:lnTo>
                    <a:lnTo>
                      <a:pt x="3654" y="6538"/>
                    </a:lnTo>
                    <a:lnTo>
                      <a:pt x="3403" y="6866"/>
                    </a:lnTo>
                    <a:lnTo>
                      <a:pt x="3161" y="7203"/>
                    </a:lnTo>
                    <a:lnTo>
                      <a:pt x="2928" y="7540"/>
                    </a:lnTo>
                    <a:lnTo>
                      <a:pt x="2695" y="7885"/>
                    </a:lnTo>
                    <a:lnTo>
                      <a:pt x="2479" y="8230"/>
                    </a:lnTo>
                    <a:lnTo>
                      <a:pt x="2272" y="8584"/>
                    </a:lnTo>
                    <a:lnTo>
                      <a:pt x="2065" y="8947"/>
                    </a:lnTo>
                    <a:lnTo>
                      <a:pt x="1875" y="9318"/>
                    </a:lnTo>
                    <a:lnTo>
                      <a:pt x="1693" y="9690"/>
                    </a:lnTo>
                    <a:lnTo>
                      <a:pt x="1512" y="10061"/>
                    </a:lnTo>
                    <a:lnTo>
                      <a:pt x="1348" y="10441"/>
                    </a:lnTo>
                    <a:lnTo>
                      <a:pt x="1192" y="10830"/>
                    </a:lnTo>
                    <a:lnTo>
                      <a:pt x="1037" y="11218"/>
                    </a:lnTo>
                    <a:lnTo>
                      <a:pt x="899" y="11616"/>
                    </a:lnTo>
                    <a:lnTo>
                      <a:pt x="769" y="12013"/>
                    </a:lnTo>
                    <a:lnTo>
                      <a:pt x="648" y="12419"/>
                    </a:lnTo>
                    <a:lnTo>
                      <a:pt x="545" y="12825"/>
                    </a:lnTo>
                    <a:lnTo>
                      <a:pt x="441" y="13239"/>
                    </a:lnTo>
                    <a:lnTo>
                      <a:pt x="355" y="13654"/>
                    </a:lnTo>
                    <a:lnTo>
                      <a:pt x="268" y="14077"/>
                    </a:lnTo>
                    <a:lnTo>
                      <a:pt x="199" y="14500"/>
                    </a:lnTo>
                    <a:lnTo>
                      <a:pt x="139" y="14923"/>
                    </a:lnTo>
                    <a:lnTo>
                      <a:pt x="87" y="15355"/>
                    </a:lnTo>
                    <a:lnTo>
                      <a:pt x="53" y="15787"/>
                    </a:lnTo>
                    <a:lnTo>
                      <a:pt x="27" y="16227"/>
                    </a:lnTo>
                    <a:lnTo>
                      <a:pt x="9" y="16659"/>
                    </a:lnTo>
                    <a:lnTo>
                      <a:pt x="1" y="17099"/>
                    </a:lnTo>
                    <a:lnTo>
                      <a:pt x="9" y="17548"/>
                    </a:lnTo>
                    <a:lnTo>
                      <a:pt x="27" y="17980"/>
                    </a:lnTo>
                    <a:lnTo>
                      <a:pt x="53" y="18420"/>
                    </a:lnTo>
                    <a:lnTo>
                      <a:pt x="87" y="18852"/>
                    </a:lnTo>
                    <a:lnTo>
                      <a:pt x="139" y="19284"/>
                    </a:lnTo>
                    <a:lnTo>
                      <a:pt x="199" y="19707"/>
                    </a:lnTo>
                    <a:lnTo>
                      <a:pt x="268" y="20130"/>
                    </a:lnTo>
                    <a:lnTo>
                      <a:pt x="355" y="20553"/>
                    </a:lnTo>
                    <a:lnTo>
                      <a:pt x="441" y="20968"/>
                    </a:lnTo>
                    <a:lnTo>
                      <a:pt x="545" y="21382"/>
                    </a:lnTo>
                    <a:lnTo>
                      <a:pt x="648" y="21788"/>
                    </a:lnTo>
                    <a:lnTo>
                      <a:pt x="769" y="22194"/>
                    </a:lnTo>
                    <a:lnTo>
                      <a:pt x="899" y="22591"/>
                    </a:lnTo>
                    <a:lnTo>
                      <a:pt x="1037" y="22989"/>
                    </a:lnTo>
                    <a:lnTo>
                      <a:pt x="1192" y="23377"/>
                    </a:lnTo>
                    <a:lnTo>
                      <a:pt x="1348" y="23766"/>
                    </a:lnTo>
                    <a:lnTo>
                      <a:pt x="1512" y="24146"/>
                    </a:lnTo>
                    <a:lnTo>
                      <a:pt x="1693" y="24517"/>
                    </a:lnTo>
                    <a:lnTo>
                      <a:pt x="1875" y="24888"/>
                    </a:lnTo>
                    <a:lnTo>
                      <a:pt x="2065" y="25260"/>
                    </a:lnTo>
                    <a:lnTo>
                      <a:pt x="2272" y="25614"/>
                    </a:lnTo>
                    <a:lnTo>
                      <a:pt x="2479" y="25976"/>
                    </a:lnTo>
                    <a:lnTo>
                      <a:pt x="2695" y="26322"/>
                    </a:lnTo>
                    <a:lnTo>
                      <a:pt x="2928" y="26667"/>
                    </a:lnTo>
                    <a:lnTo>
                      <a:pt x="3161" y="27004"/>
                    </a:lnTo>
                    <a:lnTo>
                      <a:pt x="3403" y="27341"/>
                    </a:lnTo>
                    <a:lnTo>
                      <a:pt x="3654" y="27660"/>
                    </a:lnTo>
                    <a:lnTo>
                      <a:pt x="3913" y="27980"/>
                    </a:lnTo>
                    <a:lnTo>
                      <a:pt x="4172" y="28299"/>
                    </a:lnTo>
                    <a:lnTo>
                      <a:pt x="4448" y="28602"/>
                    </a:lnTo>
                    <a:lnTo>
                      <a:pt x="4724" y="28904"/>
                    </a:lnTo>
                    <a:lnTo>
                      <a:pt x="5009" y="29198"/>
                    </a:lnTo>
                    <a:lnTo>
                      <a:pt x="5303" y="29482"/>
                    </a:lnTo>
                    <a:lnTo>
                      <a:pt x="5605" y="29767"/>
                    </a:lnTo>
                    <a:lnTo>
                      <a:pt x="5916" y="30035"/>
                    </a:lnTo>
                    <a:lnTo>
                      <a:pt x="6227" y="30303"/>
                    </a:lnTo>
                    <a:lnTo>
                      <a:pt x="6546" y="30562"/>
                    </a:lnTo>
                    <a:lnTo>
                      <a:pt x="6875" y="30812"/>
                    </a:lnTo>
                    <a:lnTo>
                      <a:pt x="7203" y="31054"/>
                    </a:lnTo>
                    <a:lnTo>
                      <a:pt x="7548" y="31287"/>
                    </a:lnTo>
                    <a:lnTo>
                      <a:pt x="7885" y="31512"/>
                    </a:lnTo>
                    <a:lnTo>
                      <a:pt x="8239" y="31736"/>
                    </a:lnTo>
                    <a:lnTo>
                      <a:pt x="8593" y="31944"/>
                    </a:lnTo>
                    <a:lnTo>
                      <a:pt x="8956" y="32142"/>
                    </a:lnTo>
                    <a:lnTo>
                      <a:pt x="9318" y="32341"/>
                    </a:lnTo>
                    <a:lnTo>
                      <a:pt x="9690" y="32522"/>
                    </a:lnTo>
                    <a:lnTo>
                      <a:pt x="10070" y="32695"/>
                    </a:lnTo>
                    <a:lnTo>
                      <a:pt x="10450" y="32868"/>
                    </a:lnTo>
                    <a:lnTo>
                      <a:pt x="10838" y="33023"/>
                    </a:lnTo>
                    <a:lnTo>
                      <a:pt x="11227" y="33170"/>
                    </a:lnTo>
                    <a:lnTo>
                      <a:pt x="11624" y="33308"/>
                    </a:lnTo>
                    <a:lnTo>
                      <a:pt x="12021" y="33438"/>
                    </a:lnTo>
                    <a:lnTo>
                      <a:pt x="12427" y="33558"/>
                    </a:lnTo>
                    <a:lnTo>
                      <a:pt x="12833" y="33671"/>
                    </a:lnTo>
                    <a:lnTo>
                      <a:pt x="13248" y="33774"/>
                    </a:lnTo>
                    <a:lnTo>
                      <a:pt x="13662" y="33861"/>
                    </a:lnTo>
                    <a:lnTo>
                      <a:pt x="14085" y="33938"/>
                    </a:lnTo>
                    <a:lnTo>
                      <a:pt x="14500" y="34016"/>
                    </a:lnTo>
                    <a:lnTo>
                      <a:pt x="14932" y="34068"/>
                    </a:lnTo>
                    <a:lnTo>
                      <a:pt x="15363" y="34120"/>
                    </a:lnTo>
                    <a:lnTo>
                      <a:pt x="15795" y="34163"/>
                    </a:lnTo>
                    <a:lnTo>
                      <a:pt x="16227" y="34189"/>
                    </a:lnTo>
                    <a:lnTo>
                      <a:pt x="16667" y="34206"/>
                    </a:lnTo>
                    <a:lnTo>
                      <a:pt x="17548" y="34206"/>
                    </a:lnTo>
                    <a:lnTo>
                      <a:pt x="17989" y="34189"/>
                    </a:lnTo>
                    <a:lnTo>
                      <a:pt x="18429" y="34163"/>
                    </a:lnTo>
                    <a:lnTo>
                      <a:pt x="18861" y="34120"/>
                    </a:lnTo>
                    <a:lnTo>
                      <a:pt x="19284" y="34068"/>
                    </a:lnTo>
                    <a:lnTo>
                      <a:pt x="19716" y="34016"/>
                    </a:lnTo>
                    <a:lnTo>
                      <a:pt x="20139" y="33938"/>
                    </a:lnTo>
                    <a:lnTo>
                      <a:pt x="20553" y="33861"/>
                    </a:lnTo>
                    <a:lnTo>
                      <a:pt x="20976" y="33774"/>
                    </a:lnTo>
                    <a:lnTo>
                      <a:pt x="21382" y="33671"/>
                    </a:lnTo>
                    <a:lnTo>
                      <a:pt x="21788" y="33558"/>
                    </a:lnTo>
                    <a:lnTo>
                      <a:pt x="22194" y="33438"/>
                    </a:lnTo>
                    <a:lnTo>
                      <a:pt x="22591" y="33308"/>
                    </a:lnTo>
                    <a:lnTo>
                      <a:pt x="22989" y="33170"/>
                    </a:lnTo>
                    <a:lnTo>
                      <a:pt x="23386" y="33023"/>
                    </a:lnTo>
                    <a:lnTo>
                      <a:pt x="23766" y="32868"/>
                    </a:lnTo>
                    <a:lnTo>
                      <a:pt x="24146" y="32695"/>
                    </a:lnTo>
                    <a:lnTo>
                      <a:pt x="24526" y="32522"/>
                    </a:lnTo>
                    <a:lnTo>
                      <a:pt x="24897" y="32341"/>
                    </a:lnTo>
                    <a:lnTo>
                      <a:pt x="25260" y="32142"/>
                    </a:lnTo>
                    <a:lnTo>
                      <a:pt x="25622" y="31944"/>
                    </a:lnTo>
                    <a:lnTo>
                      <a:pt x="25976" y="31736"/>
                    </a:lnTo>
                    <a:lnTo>
                      <a:pt x="26330" y="31512"/>
                    </a:lnTo>
                    <a:lnTo>
                      <a:pt x="26676" y="31287"/>
                    </a:lnTo>
                    <a:lnTo>
                      <a:pt x="27013" y="31054"/>
                    </a:lnTo>
                    <a:lnTo>
                      <a:pt x="27341" y="30812"/>
                    </a:lnTo>
                    <a:lnTo>
                      <a:pt x="27669" y="30562"/>
                    </a:lnTo>
                    <a:lnTo>
                      <a:pt x="27989" y="30303"/>
                    </a:lnTo>
                    <a:lnTo>
                      <a:pt x="28308" y="30035"/>
                    </a:lnTo>
                    <a:lnTo>
                      <a:pt x="28610" y="29767"/>
                    </a:lnTo>
                    <a:lnTo>
                      <a:pt x="28913" y="29482"/>
                    </a:lnTo>
                    <a:lnTo>
                      <a:pt x="29206" y="29198"/>
                    </a:lnTo>
                    <a:lnTo>
                      <a:pt x="29491" y="28904"/>
                    </a:lnTo>
                    <a:lnTo>
                      <a:pt x="29767" y="28602"/>
                    </a:lnTo>
                    <a:lnTo>
                      <a:pt x="30044" y="28299"/>
                    </a:lnTo>
                    <a:lnTo>
                      <a:pt x="30311" y="27980"/>
                    </a:lnTo>
                    <a:lnTo>
                      <a:pt x="30571" y="27660"/>
                    </a:lnTo>
                    <a:lnTo>
                      <a:pt x="30821" y="27341"/>
                    </a:lnTo>
                    <a:lnTo>
                      <a:pt x="31063" y="27004"/>
                    </a:lnTo>
                    <a:lnTo>
                      <a:pt x="31296" y="26667"/>
                    </a:lnTo>
                    <a:lnTo>
                      <a:pt x="31520" y="26322"/>
                    </a:lnTo>
                    <a:lnTo>
                      <a:pt x="31736" y="25976"/>
                    </a:lnTo>
                    <a:lnTo>
                      <a:pt x="31952" y="25614"/>
                    </a:lnTo>
                    <a:lnTo>
                      <a:pt x="32151" y="25260"/>
                    </a:lnTo>
                    <a:lnTo>
                      <a:pt x="32341" y="24888"/>
                    </a:lnTo>
                    <a:lnTo>
                      <a:pt x="32531" y="24517"/>
                    </a:lnTo>
                    <a:lnTo>
                      <a:pt x="32704" y="24146"/>
                    </a:lnTo>
                    <a:lnTo>
                      <a:pt x="32868" y="23766"/>
                    </a:lnTo>
                    <a:lnTo>
                      <a:pt x="33032" y="23377"/>
                    </a:lnTo>
                    <a:lnTo>
                      <a:pt x="33178" y="22989"/>
                    </a:lnTo>
                    <a:lnTo>
                      <a:pt x="33317" y="22591"/>
                    </a:lnTo>
                    <a:lnTo>
                      <a:pt x="33446" y="22194"/>
                    </a:lnTo>
                    <a:lnTo>
                      <a:pt x="33567" y="21788"/>
                    </a:lnTo>
                    <a:lnTo>
                      <a:pt x="33679" y="21382"/>
                    </a:lnTo>
                    <a:lnTo>
                      <a:pt x="33774" y="20968"/>
                    </a:lnTo>
                    <a:lnTo>
                      <a:pt x="33869" y="20553"/>
                    </a:lnTo>
                    <a:lnTo>
                      <a:pt x="33947" y="20130"/>
                    </a:lnTo>
                    <a:lnTo>
                      <a:pt x="34016" y="19707"/>
                    </a:lnTo>
                    <a:lnTo>
                      <a:pt x="34077" y="19284"/>
                    </a:lnTo>
                    <a:lnTo>
                      <a:pt x="34128" y="18852"/>
                    </a:lnTo>
                    <a:lnTo>
                      <a:pt x="34163" y="18420"/>
                    </a:lnTo>
                    <a:lnTo>
                      <a:pt x="34189" y="17980"/>
                    </a:lnTo>
                    <a:lnTo>
                      <a:pt x="34206" y="17548"/>
                    </a:lnTo>
                    <a:lnTo>
                      <a:pt x="34215" y="17099"/>
                    </a:lnTo>
                    <a:lnTo>
                      <a:pt x="34206" y="16659"/>
                    </a:lnTo>
                    <a:lnTo>
                      <a:pt x="34189" y="16227"/>
                    </a:lnTo>
                    <a:lnTo>
                      <a:pt x="34163" y="15787"/>
                    </a:lnTo>
                    <a:lnTo>
                      <a:pt x="34128" y="15355"/>
                    </a:lnTo>
                    <a:lnTo>
                      <a:pt x="34077" y="14923"/>
                    </a:lnTo>
                    <a:lnTo>
                      <a:pt x="34016" y="14500"/>
                    </a:lnTo>
                    <a:lnTo>
                      <a:pt x="33947" y="14077"/>
                    </a:lnTo>
                    <a:lnTo>
                      <a:pt x="33869" y="13654"/>
                    </a:lnTo>
                    <a:lnTo>
                      <a:pt x="33774" y="13239"/>
                    </a:lnTo>
                    <a:lnTo>
                      <a:pt x="33679" y="12825"/>
                    </a:lnTo>
                    <a:lnTo>
                      <a:pt x="33567" y="12419"/>
                    </a:lnTo>
                    <a:lnTo>
                      <a:pt x="33446" y="12013"/>
                    </a:lnTo>
                    <a:lnTo>
                      <a:pt x="33317" y="11616"/>
                    </a:lnTo>
                    <a:lnTo>
                      <a:pt x="33178" y="11218"/>
                    </a:lnTo>
                    <a:lnTo>
                      <a:pt x="33032" y="10830"/>
                    </a:lnTo>
                    <a:lnTo>
                      <a:pt x="32868" y="10441"/>
                    </a:lnTo>
                    <a:lnTo>
                      <a:pt x="32704" y="10061"/>
                    </a:lnTo>
                    <a:lnTo>
                      <a:pt x="32531" y="9690"/>
                    </a:lnTo>
                    <a:lnTo>
                      <a:pt x="32341" y="9318"/>
                    </a:lnTo>
                    <a:lnTo>
                      <a:pt x="32151" y="8947"/>
                    </a:lnTo>
                    <a:lnTo>
                      <a:pt x="31952" y="8584"/>
                    </a:lnTo>
                    <a:lnTo>
                      <a:pt x="31736" y="8230"/>
                    </a:lnTo>
                    <a:lnTo>
                      <a:pt x="31520" y="7885"/>
                    </a:lnTo>
                    <a:lnTo>
                      <a:pt x="31296" y="7540"/>
                    </a:lnTo>
                    <a:lnTo>
                      <a:pt x="31063" y="7203"/>
                    </a:lnTo>
                    <a:lnTo>
                      <a:pt x="30821" y="6866"/>
                    </a:lnTo>
                    <a:lnTo>
                      <a:pt x="30571" y="6538"/>
                    </a:lnTo>
                    <a:lnTo>
                      <a:pt x="30311" y="6218"/>
                    </a:lnTo>
                    <a:lnTo>
                      <a:pt x="30044" y="5907"/>
                    </a:lnTo>
                    <a:lnTo>
                      <a:pt x="29767" y="5605"/>
                    </a:lnTo>
                    <a:lnTo>
                      <a:pt x="29491" y="5303"/>
                    </a:lnTo>
                    <a:lnTo>
                      <a:pt x="29206" y="5009"/>
                    </a:lnTo>
                    <a:lnTo>
                      <a:pt x="28913" y="4724"/>
                    </a:lnTo>
                    <a:lnTo>
                      <a:pt x="28610" y="4439"/>
                    </a:lnTo>
                    <a:lnTo>
                      <a:pt x="28308" y="4172"/>
                    </a:lnTo>
                    <a:lnTo>
                      <a:pt x="27989" y="3904"/>
                    </a:lnTo>
                    <a:lnTo>
                      <a:pt x="27669" y="3645"/>
                    </a:lnTo>
                    <a:lnTo>
                      <a:pt x="27341" y="3395"/>
                    </a:lnTo>
                    <a:lnTo>
                      <a:pt x="27013" y="3153"/>
                    </a:lnTo>
                    <a:lnTo>
                      <a:pt x="26676" y="2920"/>
                    </a:lnTo>
                    <a:lnTo>
                      <a:pt x="26330" y="2695"/>
                    </a:lnTo>
                    <a:lnTo>
                      <a:pt x="25976" y="2471"/>
                    </a:lnTo>
                    <a:lnTo>
                      <a:pt x="25622" y="2263"/>
                    </a:lnTo>
                    <a:lnTo>
                      <a:pt x="25260" y="2065"/>
                    </a:lnTo>
                    <a:lnTo>
                      <a:pt x="24897" y="1866"/>
                    </a:lnTo>
                    <a:lnTo>
                      <a:pt x="24526" y="1685"/>
                    </a:lnTo>
                    <a:lnTo>
                      <a:pt x="24146" y="1512"/>
                    </a:lnTo>
                    <a:lnTo>
                      <a:pt x="23766" y="1339"/>
                    </a:lnTo>
                    <a:lnTo>
                      <a:pt x="23386" y="1184"/>
                    </a:lnTo>
                    <a:lnTo>
                      <a:pt x="22989" y="1037"/>
                    </a:lnTo>
                    <a:lnTo>
                      <a:pt x="22591" y="899"/>
                    </a:lnTo>
                    <a:lnTo>
                      <a:pt x="22194" y="769"/>
                    </a:lnTo>
                    <a:lnTo>
                      <a:pt x="21788" y="648"/>
                    </a:lnTo>
                    <a:lnTo>
                      <a:pt x="21382" y="536"/>
                    </a:lnTo>
                    <a:lnTo>
                      <a:pt x="20976" y="433"/>
                    </a:lnTo>
                    <a:lnTo>
                      <a:pt x="20553" y="346"/>
                    </a:lnTo>
                    <a:lnTo>
                      <a:pt x="20139" y="260"/>
                    </a:lnTo>
                    <a:lnTo>
                      <a:pt x="19716" y="191"/>
                    </a:lnTo>
                    <a:lnTo>
                      <a:pt x="19284" y="130"/>
                    </a:lnTo>
                    <a:lnTo>
                      <a:pt x="18861" y="87"/>
                    </a:lnTo>
                    <a:lnTo>
                      <a:pt x="18429" y="44"/>
                    </a:lnTo>
                    <a:lnTo>
                      <a:pt x="17989" y="18"/>
                    </a:lnTo>
                    <a:lnTo>
                      <a:pt x="17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5" name="Google Shape;91;p15">
                <a:extLst>
                  <a:ext uri="{FF2B5EF4-FFF2-40B4-BE49-F238E27FC236}">
                    <a16:creationId xmlns:a16="http://schemas.microsoft.com/office/drawing/2014/main" id="{F3BBD6F3-2EA1-4AF0-93E7-14F903C48E6F}"/>
                  </a:ext>
                </a:extLst>
              </p:cNvPr>
              <p:cNvSpPr/>
              <p:nvPr/>
            </p:nvSpPr>
            <p:spPr>
              <a:xfrm>
                <a:off x="2616350" y="668600"/>
                <a:ext cx="534975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21399" h="18783" extrusionOk="0">
                    <a:moveTo>
                      <a:pt x="786" y="0"/>
                    </a:moveTo>
                    <a:lnTo>
                      <a:pt x="691" y="285"/>
                    </a:lnTo>
                    <a:lnTo>
                      <a:pt x="605" y="570"/>
                    </a:lnTo>
                    <a:lnTo>
                      <a:pt x="518" y="847"/>
                    </a:lnTo>
                    <a:lnTo>
                      <a:pt x="441" y="1140"/>
                    </a:lnTo>
                    <a:lnTo>
                      <a:pt x="371" y="1425"/>
                    </a:lnTo>
                    <a:lnTo>
                      <a:pt x="311" y="1710"/>
                    </a:lnTo>
                    <a:lnTo>
                      <a:pt x="251" y="2004"/>
                    </a:lnTo>
                    <a:lnTo>
                      <a:pt x="199" y="2297"/>
                    </a:lnTo>
                    <a:lnTo>
                      <a:pt x="156" y="2591"/>
                    </a:lnTo>
                    <a:lnTo>
                      <a:pt x="112" y="2885"/>
                    </a:lnTo>
                    <a:lnTo>
                      <a:pt x="78" y="3178"/>
                    </a:lnTo>
                    <a:lnTo>
                      <a:pt x="52" y="3472"/>
                    </a:lnTo>
                    <a:lnTo>
                      <a:pt x="26" y="3765"/>
                    </a:lnTo>
                    <a:lnTo>
                      <a:pt x="9" y="4059"/>
                    </a:lnTo>
                    <a:lnTo>
                      <a:pt x="0" y="4361"/>
                    </a:lnTo>
                    <a:lnTo>
                      <a:pt x="0" y="4655"/>
                    </a:lnTo>
                    <a:lnTo>
                      <a:pt x="0" y="5018"/>
                    </a:lnTo>
                    <a:lnTo>
                      <a:pt x="17" y="5380"/>
                    </a:lnTo>
                    <a:lnTo>
                      <a:pt x="43" y="5734"/>
                    </a:lnTo>
                    <a:lnTo>
                      <a:pt x="69" y="6088"/>
                    </a:lnTo>
                    <a:lnTo>
                      <a:pt x="112" y="6442"/>
                    </a:lnTo>
                    <a:lnTo>
                      <a:pt x="164" y="6796"/>
                    </a:lnTo>
                    <a:lnTo>
                      <a:pt x="225" y="7142"/>
                    </a:lnTo>
                    <a:lnTo>
                      <a:pt x="285" y="7487"/>
                    </a:lnTo>
                    <a:lnTo>
                      <a:pt x="363" y="7833"/>
                    </a:lnTo>
                    <a:lnTo>
                      <a:pt x="449" y="8169"/>
                    </a:lnTo>
                    <a:lnTo>
                      <a:pt x="536" y="8506"/>
                    </a:lnTo>
                    <a:lnTo>
                      <a:pt x="639" y="8834"/>
                    </a:lnTo>
                    <a:lnTo>
                      <a:pt x="751" y="9163"/>
                    </a:lnTo>
                    <a:lnTo>
                      <a:pt x="864" y="9491"/>
                    </a:lnTo>
                    <a:lnTo>
                      <a:pt x="985" y="9810"/>
                    </a:lnTo>
                    <a:lnTo>
                      <a:pt x="1114" y="10130"/>
                    </a:lnTo>
                    <a:lnTo>
                      <a:pt x="1252" y="10449"/>
                    </a:lnTo>
                    <a:lnTo>
                      <a:pt x="1399" y="10760"/>
                    </a:lnTo>
                    <a:lnTo>
                      <a:pt x="1555" y="11062"/>
                    </a:lnTo>
                    <a:lnTo>
                      <a:pt x="1719" y="11365"/>
                    </a:lnTo>
                    <a:lnTo>
                      <a:pt x="1883" y="11667"/>
                    </a:lnTo>
                    <a:lnTo>
                      <a:pt x="2055" y="11960"/>
                    </a:lnTo>
                    <a:lnTo>
                      <a:pt x="2237" y="12245"/>
                    </a:lnTo>
                    <a:lnTo>
                      <a:pt x="2427" y="12530"/>
                    </a:lnTo>
                    <a:lnTo>
                      <a:pt x="2625" y="12815"/>
                    </a:lnTo>
                    <a:lnTo>
                      <a:pt x="2824" y="13083"/>
                    </a:lnTo>
                    <a:lnTo>
                      <a:pt x="3031" y="13359"/>
                    </a:lnTo>
                    <a:lnTo>
                      <a:pt x="3247" y="13619"/>
                    </a:lnTo>
                    <a:lnTo>
                      <a:pt x="3463" y="13878"/>
                    </a:lnTo>
                    <a:lnTo>
                      <a:pt x="3687" y="14137"/>
                    </a:lnTo>
                    <a:lnTo>
                      <a:pt x="3921" y="14387"/>
                    </a:lnTo>
                    <a:lnTo>
                      <a:pt x="4154" y="14629"/>
                    </a:lnTo>
                    <a:lnTo>
                      <a:pt x="4404" y="14862"/>
                    </a:lnTo>
                    <a:lnTo>
                      <a:pt x="4646" y="15095"/>
                    </a:lnTo>
                    <a:lnTo>
                      <a:pt x="4905" y="15320"/>
                    </a:lnTo>
                    <a:lnTo>
                      <a:pt x="5164" y="15544"/>
                    </a:lnTo>
                    <a:lnTo>
                      <a:pt x="5432" y="15751"/>
                    </a:lnTo>
                    <a:lnTo>
                      <a:pt x="5700" y="15959"/>
                    </a:lnTo>
                    <a:lnTo>
                      <a:pt x="5976" y="16166"/>
                    </a:lnTo>
                    <a:lnTo>
                      <a:pt x="6252" y="16356"/>
                    </a:lnTo>
                    <a:lnTo>
                      <a:pt x="6537" y="16546"/>
                    </a:lnTo>
                    <a:lnTo>
                      <a:pt x="6822" y="16727"/>
                    </a:lnTo>
                    <a:lnTo>
                      <a:pt x="7116" y="16900"/>
                    </a:lnTo>
                    <a:lnTo>
                      <a:pt x="7418" y="17073"/>
                    </a:lnTo>
                    <a:lnTo>
                      <a:pt x="7720" y="17228"/>
                    </a:lnTo>
                    <a:lnTo>
                      <a:pt x="8023" y="17384"/>
                    </a:lnTo>
                    <a:lnTo>
                      <a:pt x="8333" y="17530"/>
                    </a:lnTo>
                    <a:lnTo>
                      <a:pt x="8653" y="17669"/>
                    </a:lnTo>
                    <a:lnTo>
                      <a:pt x="8972" y="17798"/>
                    </a:lnTo>
                    <a:lnTo>
                      <a:pt x="9292" y="17919"/>
                    </a:lnTo>
                    <a:lnTo>
                      <a:pt x="9620" y="18040"/>
                    </a:lnTo>
                    <a:lnTo>
                      <a:pt x="9948" y="18144"/>
                    </a:lnTo>
                    <a:lnTo>
                      <a:pt x="10276" y="18247"/>
                    </a:lnTo>
                    <a:lnTo>
                      <a:pt x="10613" y="18334"/>
                    </a:lnTo>
                    <a:lnTo>
                      <a:pt x="10959" y="18420"/>
                    </a:lnTo>
                    <a:lnTo>
                      <a:pt x="11295" y="18498"/>
                    </a:lnTo>
                    <a:lnTo>
                      <a:pt x="11641" y="18558"/>
                    </a:lnTo>
                    <a:lnTo>
                      <a:pt x="11986" y="18618"/>
                    </a:lnTo>
                    <a:lnTo>
                      <a:pt x="12340" y="18670"/>
                    </a:lnTo>
                    <a:lnTo>
                      <a:pt x="12694" y="18713"/>
                    </a:lnTo>
                    <a:lnTo>
                      <a:pt x="13048" y="18739"/>
                    </a:lnTo>
                    <a:lnTo>
                      <a:pt x="13402" y="18765"/>
                    </a:lnTo>
                    <a:lnTo>
                      <a:pt x="13765" y="18783"/>
                    </a:lnTo>
                    <a:lnTo>
                      <a:pt x="14128" y="18783"/>
                    </a:lnTo>
                    <a:lnTo>
                      <a:pt x="14611" y="18774"/>
                    </a:lnTo>
                    <a:lnTo>
                      <a:pt x="15086" y="18748"/>
                    </a:lnTo>
                    <a:lnTo>
                      <a:pt x="15561" y="18713"/>
                    </a:lnTo>
                    <a:lnTo>
                      <a:pt x="16036" y="18653"/>
                    </a:lnTo>
                    <a:lnTo>
                      <a:pt x="16511" y="18584"/>
                    </a:lnTo>
                    <a:lnTo>
                      <a:pt x="16978" y="18498"/>
                    </a:lnTo>
                    <a:lnTo>
                      <a:pt x="17444" y="18394"/>
                    </a:lnTo>
                    <a:lnTo>
                      <a:pt x="17902" y="18273"/>
                    </a:lnTo>
                    <a:lnTo>
                      <a:pt x="18359" y="18135"/>
                    </a:lnTo>
                    <a:lnTo>
                      <a:pt x="18808" y="17988"/>
                    </a:lnTo>
                    <a:lnTo>
                      <a:pt x="19257" y="17824"/>
                    </a:lnTo>
                    <a:lnTo>
                      <a:pt x="19698" y="17643"/>
                    </a:lnTo>
                    <a:lnTo>
                      <a:pt x="20130" y="17444"/>
                    </a:lnTo>
                    <a:lnTo>
                      <a:pt x="20561" y="17237"/>
                    </a:lnTo>
                    <a:lnTo>
                      <a:pt x="20984" y="17012"/>
                    </a:lnTo>
                    <a:lnTo>
                      <a:pt x="21399" y="16770"/>
                    </a:lnTo>
                    <a:lnTo>
                      <a:pt x="14128" y="4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6" name="Google Shape;92;p15">
                <a:extLst>
                  <a:ext uri="{FF2B5EF4-FFF2-40B4-BE49-F238E27FC236}">
                    <a16:creationId xmlns:a16="http://schemas.microsoft.com/office/drawing/2014/main" id="{B7F6158D-D749-48BE-B997-6D39BA723E77}"/>
                  </a:ext>
                </a:extLst>
              </p:cNvPr>
              <p:cNvSpPr/>
              <p:nvPr/>
            </p:nvSpPr>
            <p:spPr>
              <a:xfrm>
                <a:off x="2987875" y="778275"/>
                <a:ext cx="353225" cy="301600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12064" extrusionOk="0">
                    <a:moveTo>
                      <a:pt x="1" y="0"/>
                    </a:moveTo>
                    <a:lnTo>
                      <a:pt x="7367" y="12064"/>
                    </a:lnTo>
                    <a:lnTo>
                      <a:pt x="7747" y="11822"/>
                    </a:lnTo>
                    <a:lnTo>
                      <a:pt x="8118" y="11563"/>
                    </a:lnTo>
                    <a:lnTo>
                      <a:pt x="8490" y="11304"/>
                    </a:lnTo>
                    <a:lnTo>
                      <a:pt x="8844" y="11028"/>
                    </a:lnTo>
                    <a:lnTo>
                      <a:pt x="9189" y="10734"/>
                    </a:lnTo>
                    <a:lnTo>
                      <a:pt x="9526" y="10440"/>
                    </a:lnTo>
                    <a:lnTo>
                      <a:pt x="9854" y="10130"/>
                    </a:lnTo>
                    <a:lnTo>
                      <a:pt x="10174" y="9810"/>
                    </a:lnTo>
                    <a:lnTo>
                      <a:pt x="10484" y="9482"/>
                    </a:lnTo>
                    <a:lnTo>
                      <a:pt x="10778" y="9145"/>
                    </a:lnTo>
                    <a:lnTo>
                      <a:pt x="11063" y="8791"/>
                    </a:lnTo>
                    <a:lnTo>
                      <a:pt x="11339" y="8437"/>
                    </a:lnTo>
                    <a:lnTo>
                      <a:pt x="11598" y="8066"/>
                    </a:lnTo>
                    <a:lnTo>
                      <a:pt x="11857" y="7694"/>
                    </a:lnTo>
                    <a:lnTo>
                      <a:pt x="12091" y="7306"/>
                    </a:lnTo>
                    <a:lnTo>
                      <a:pt x="12324" y="6917"/>
                    </a:lnTo>
                    <a:lnTo>
                      <a:pt x="12540" y="6520"/>
                    </a:lnTo>
                    <a:lnTo>
                      <a:pt x="12738" y="6114"/>
                    </a:lnTo>
                    <a:lnTo>
                      <a:pt x="12928" y="5700"/>
                    </a:lnTo>
                    <a:lnTo>
                      <a:pt x="13101" y="5285"/>
                    </a:lnTo>
                    <a:lnTo>
                      <a:pt x="13265" y="4871"/>
                    </a:lnTo>
                    <a:lnTo>
                      <a:pt x="13412" y="4439"/>
                    </a:lnTo>
                    <a:lnTo>
                      <a:pt x="13550" y="4007"/>
                    </a:lnTo>
                    <a:lnTo>
                      <a:pt x="13671" y="3575"/>
                    </a:lnTo>
                    <a:lnTo>
                      <a:pt x="13775" y="3143"/>
                    </a:lnTo>
                    <a:lnTo>
                      <a:pt x="13870" y="2703"/>
                    </a:lnTo>
                    <a:lnTo>
                      <a:pt x="13947" y="2254"/>
                    </a:lnTo>
                    <a:lnTo>
                      <a:pt x="14016" y="1805"/>
                    </a:lnTo>
                    <a:lnTo>
                      <a:pt x="14068" y="1365"/>
                    </a:lnTo>
                    <a:lnTo>
                      <a:pt x="14103" y="907"/>
                    </a:lnTo>
                    <a:lnTo>
                      <a:pt x="14120" y="458"/>
                    </a:lnTo>
                    <a:lnTo>
                      <a:pt x="141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7" name="Google Shape;93;p15">
                <a:extLst>
                  <a:ext uri="{FF2B5EF4-FFF2-40B4-BE49-F238E27FC236}">
                    <a16:creationId xmlns:a16="http://schemas.microsoft.com/office/drawing/2014/main" id="{804E5960-0A84-40A2-894F-B7305372186A}"/>
                  </a:ext>
                </a:extLst>
              </p:cNvPr>
              <p:cNvSpPr/>
              <p:nvPr/>
            </p:nvSpPr>
            <p:spPr>
              <a:xfrm>
                <a:off x="2989825" y="501275"/>
                <a:ext cx="353225" cy="260175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10407" extrusionOk="0">
                    <a:moveTo>
                      <a:pt x="9569" y="1"/>
                    </a:moveTo>
                    <a:lnTo>
                      <a:pt x="1" y="10407"/>
                    </a:lnTo>
                    <a:lnTo>
                      <a:pt x="14128" y="10208"/>
                    </a:lnTo>
                    <a:lnTo>
                      <a:pt x="14120" y="9845"/>
                    </a:lnTo>
                    <a:lnTo>
                      <a:pt x="14102" y="9491"/>
                    </a:lnTo>
                    <a:lnTo>
                      <a:pt x="14077" y="9128"/>
                    </a:lnTo>
                    <a:lnTo>
                      <a:pt x="14042" y="8774"/>
                    </a:lnTo>
                    <a:lnTo>
                      <a:pt x="13990" y="8420"/>
                    </a:lnTo>
                    <a:lnTo>
                      <a:pt x="13938" y="8066"/>
                    </a:lnTo>
                    <a:lnTo>
                      <a:pt x="13878" y="7712"/>
                    </a:lnTo>
                    <a:lnTo>
                      <a:pt x="13800" y="7358"/>
                    </a:lnTo>
                    <a:lnTo>
                      <a:pt x="13722" y="7013"/>
                    </a:lnTo>
                    <a:lnTo>
                      <a:pt x="13627" y="6659"/>
                    </a:lnTo>
                    <a:lnTo>
                      <a:pt x="13532" y="6313"/>
                    </a:lnTo>
                    <a:lnTo>
                      <a:pt x="13420" y="5977"/>
                    </a:lnTo>
                    <a:lnTo>
                      <a:pt x="13308" y="5631"/>
                    </a:lnTo>
                    <a:lnTo>
                      <a:pt x="13178" y="5294"/>
                    </a:lnTo>
                    <a:lnTo>
                      <a:pt x="13040" y="4966"/>
                    </a:lnTo>
                    <a:lnTo>
                      <a:pt x="12902" y="4638"/>
                    </a:lnTo>
                    <a:lnTo>
                      <a:pt x="12747" y="4310"/>
                    </a:lnTo>
                    <a:lnTo>
                      <a:pt x="12591" y="3982"/>
                    </a:lnTo>
                    <a:lnTo>
                      <a:pt x="12427" y="3662"/>
                    </a:lnTo>
                    <a:lnTo>
                      <a:pt x="12246" y="3351"/>
                    </a:lnTo>
                    <a:lnTo>
                      <a:pt x="12064" y="3040"/>
                    </a:lnTo>
                    <a:lnTo>
                      <a:pt x="11874" y="2738"/>
                    </a:lnTo>
                    <a:lnTo>
                      <a:pt x="11676" y="2445"/>
                    </a:lnTo>
                    <a:lnTo>
                      <a:pt x="11469" y="2151"/>
                    </a:lnTo>
                    <a:lnTo>
                      <a:pt x="11253" y="1857"/>
                    </a:lnTo>
                    <a:lnTo>
                      <a:pt x="11037" y="1572"/>
                    </a:lnTo>
                    <a:lnTo>
                      <a:pt x="10812" y="1296"/>
                    </a:lnTo>
                    <a:lnTo>
                      <a:pt x="10570" y="1028"/>
                    </a:lnTo>
                    <a:lnTo>
                      <a:pt x="10329" y="761"/>
                    </a:lnTo>
                    <a:lnTo>
                      <a:pt x="10087" y="502"/>
                    </a:lnTo>
                    <a:lnTo>
                      <a:pt x="9828" y="251"/>
                    </a:lnTo>
                    <a:lnTo>
                      <a:pt x="95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8" name="Google Shape;94;p15">
                <a:extLst>
                  <a:ext uri="{FF2B5EF4-FFF2-40B4-BE49-F238E27FC236}">
                    <a16:creationId xmlns:a16="http://schemas.microsoft.com/office/drawing/2014/main" id="{F6A9549E-9DAF-45BD-A03B-00DF8B55F3C7}"/>
                  </a:ext>
                </a:extLst>
              </p:cNvPr>
              <p:cNvSpPr/>
              <p:nvPr/>
            </p:nvSpPr>
            <p:spPr>
              <a:xfrm>
                <a:off x="3147000" y="1284100"/>
                <a:ext cx="2266850" cy="3420975"/>
              </a:xfrm>
              <a:custGeom>
                <a:avLst/>
                <a:gdLst/>
                <a:ahLst/>
                <a:cxnLst/>
                <a:rect l="l" t="t" r="r" b="b"/>
                <a:pathLst>
                  <a:path w="90674" h="136839" extrusionOk="0">
                    <a:moveTo>
                      <a:pt x="0" y="0"/>
                    </a:moveTo>
                    <a:lnTo>
                      <a:pt x="0" y="136839"/>
                    </a:lnTo>
                    <a:lnTo>
                      <a:pt x="90673" y="136839"/>
                    </a:lnTo>
                    <a:lnTo>
                      <a:pt x="90673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9" name="Google Shape;95;p15">
                <a:extLst>
                  <a:ext uri="{FF2B5EF4-FFF2-40B4-BE49-F238E27FC236}">
                    <a16:creationId xmlns:a16="http://schemas.microsoft.com/office/drawing/2014/main" id="{806DB040-2F32-4FD3-BD02-47ED71ED4049}"/>
                  </a:ext>
                </a:extLst>
              </p:cNvPr>
              <p:cNvSpPr/>
              <p:nvPr/>
            </p:nvSpPr>
            <p:spPr>
              <a:xfrm>
                <a:off x="3859200" y="2931975"/>
                <a:ext cx="161300" cy="6790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27160" extrusionOk="0">
                    <a:moveTo>
                      <a:pt x="1" y="0"/>
                    </a:moveTo>
                    <a:lnTo>
                      <a:pt x="1" y="27159"/>
                    </a:lnTo>
                    <a:lnTo>
                      <a:pt x="6452" y="27159"/>
                    </a:lnTo>
                    <a:lnTo>
                      <a:pt x="6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0" name="Google Shape;96;p15">
                <a:extLst>
                  <a:ext uri="{FF2B5EF4-FFF2-40B4-BE49-F238E27FC236}">
                    <a16:creationId xmlns:a16="http://schemas.microsoft.com/office/drawing/2014/main" id="{29BA5D15-CAF2-49A2-BB23-44A8E26E15C9}"/>
                  </a:ext>
                </a:extLst>
              </p:cNvPr>
              <p:cNvSpPr/>
              <p:nvPr/>
            </p:nvSpPr>
            <p:spPr>
              <a:xfrm>
                <a:off x="4552000" y="2599725"/>
                <a:ext cx="161075" cy="1011250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40450" extrusionOk="0">
                    <a:moveTo>
                      <a:pt x="0" y="0"/>
                    </a:moveTo>
                    <a:lnTo>
                      <a:pt x="0" y="40449"/>
                    </a:lnTo>
                    <a:lnTo>
                      <a:pt x="6442" y="40449"/>
                    </a:lnTo>
                    <a:lnTo>
                      <a:pt x="6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1" name="Google Shape;97;p15">
                <a:extLst>
                  <a:ext uri="{FF2B5EF4-FFF2-40B4-BE49-F238E27FC236}">
                    <a16:creationId xmlns:a16="http://schemas.microsoft.com/office/drawing/2014/main" id="{5EC21B57-4704-46B3-AF3E-089A63C6726B}"/>
                  </a:ext>
                </a:extLst>
              </p:cNvPr>
              <p:cNvSpPr/>
              <p:nvPr/>
            </p:nvSpPr>
            <p:spPr>
              <a:xfrm>
                <a:off x="4898275" y="2141375"/>
                <a:ext cx="161300" cy="14696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58784" extrusionOk="0">
                    <a:moveTo>
                      <a:pt x="1" y="1"/>
                    </a:moveTo>
                    <a:lnTo>
                      <a:pt x="1" y="58783"/>
                    </a:lnTo>
                    <a:lnTo>
                      <a:pt x="6451" y="58783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2" name="Google Shape;98;p15">
                <a:extLst>
                  <a:ext uri="{FF2B5EF4-FFF2-40B4-BE49-F238E27FC236}">
                    <a16:creationId xmlns:a16="http://schemas.microsoft.com/office/drawing/2014/main" id="{3CD466BD-A1A9-4E81-BA2E-3104A03DF75F}"/>
                  </a:ext>
                </a:extLst>
              </p:cNvPr>
              <p:cNvSpPr/>
              <p:nvPr/>
            </p:nvSpPr>
            <p:spPr>
              <a:xfrm>
                <a:off x="3483125" y="2127350"/>
                <a:ext cx="1278525" cy="755425"/>
              </a:xfrm>
              <a:custGeom>
                <a:avLst/>
                <a:gdLst/>
                <a:ahLst/>
                <a:cxnLst/>
                <a:rect l="l" t="t" r="r" b="b"/>
                <a:pathLst>
                  <a:path w="51141" h="30217" extrusionOk="0">
                    <a:moveTo>
                      <a:pt x="50925" y="1"/>
                    </a:moveTo>
                    <a:lnTo>
                      <a:pt x="50881" y="9"/>
                    </a:lnTo>
                    <a:lnTo>
                      <a:pt x="50847" y="18"/>
                    </a:lnTo>
                    <a:lnTo>
                      <a:pt x="50812" y="44"/>
                    </a:lnTo>
                    <a:lnTo>
                      <a:pt x="50786" y="70"/>
                    </a:lnTo>
                    <a:lnTo>
                      <a:pt x="50208" y="691"/>
                    </a:lnTo>
                    <a:lnTo>
                      <a:pt x="49621" y="1322"/>
                    </a:lnTo>
                    <a:lnTo>
                      <a:pt x="49007" y="1944"/>
                    </a:lnTo>
                    <a:lnTo>
                      <a:pt x="48386" y="2565"/>
                    </a:lnTo>
                    <a:lnTo>
                      <a:pt x="47738" y="3187"/>
                    </a:lnTo>
                    <a:lnTo>
                      <a:pt x="47073" y="3809"/>
                    </a:lnTo>
                    <a:lnTo>
                      <a:pt x="46400" y="4431"/>
                    </a:lnTo>
                    <a:lnTo>
                      <a:pt x="45700" y="5044"/>
                    </a:lnTo>
                    <a:lnTo>
                      <a:pt x="44992" y="5657"/>
                    </a:lnTo>
                    <a:lnTo>
                      <a:pt x="44267" y="6270"/>
                    </a:lnTo>
                    <a:lnTo>
                      <a:pt x="43533" y="6874"/>
                    </a:lnTo>
                    <a:lnTo>
                      <a:pt x="42781" y="7488"/>
                    </a:lnTo>
                    <a:lnTo>
                      <a:pt x="42013" y="8083"/>
                    </a:lnTo>
                    <a:lnTo>
                      <a:pt x="41235" y="8688"/>
                    </a:lnTo>
                    <a:lnTo>
                      <a:pt x="40450" y="9284"/>
                    </a:lnTo>
                    <a:lnTo>
                      <a:pt x="39655" y="9871"/>
                    </a:lnTo>
                    <a:lnTo>
                      <a:pt x="38843" y="10467"/>
                    </a:lnTo>
                    <a:lnTo>
                      <a:pt x="38023" y="11045"/>
                    </a:lnTo>
                    <a:lnTo>
                      <a:pt x="37194" y="11624"/>
                    </a:lnTo>
                    <a:lnTo>
                      <a:pt x="36356" y="12203"/>
                    </a:lnTo>
                    <a:lnTo>
                      <a:pt x="35519" y="12773"/>
                    </a:lnTo>
                    <a:lnTo>
                      <a:pt x="34664" y="13343"/>
                    </a:lnTo>
                    <a:lnTo>
                      <a:pt x="33800" y="13895"/>
                    </a:lnTo>
                    <a:lnTo>
                      <a:pt x="32937" y="14457"/>
                    </a:lnTo>
                    <a:lnTo>
                      <a:pt x="32073" y="15001"/>
                    </a:lnTo>
                    <a:lnTo>
                      <a:pt x="31192" y="15545"/>
                    </a:lnTo>
                    <a:lnTo>
                      <a:pt x="30312" y="16080"/>
                    </a:lnTo>
                    <a:lnTo>
                      <a:pt x="29431" y="16615"/>
                    </a:lnTo>
                    <a:lnTo>
                      <a:pt x="28541" y="17142"/>
                    </a:lnTo>
                    <a:lnTo>
                      <a:pt x="27652" y="17660"/>
                    </a:lnTo>
                    <a:lnTo>
                      <a:pt x="26762" y="18170"/>
                    </a:lnTo>
                    <a:lnTo>
                      <a:pt x="25873" y="18671"/>
                    </a:lnTo>
                    <a:lnTo>
                      <a:pt x="24975" y="19172"/>
                    </a:lnTo>
                    <a:lnTo>
                      <a:pt x="24085" y="19664"/>
                    </a:lnTo>
                    <a:lnTo>
                      <a:pt x="23187" y="20139"/>
                    </a:lnTo>
                    <a:lnTo>
                      <a:pt x="22298" y="20614"/>
                    </a:lnTo>
                    <a:lnTo>
                      <a:pt x="21408" y="21080"/>
                    </a:lnTo>
                    <a:lnTo>
                      <a:pt x="20519" y="21538"/>
                    </a:lnTo>
                    <a:lnTo>
                      <a:pt x="19638" y="21987"/>
                    </a:lnTo>
                    <a:lnTo>
                      <a:pt x="18749" y="22427"/>
                    </a:lnTo>
                    <a:lnTo>
                      <a:pt x="17876" y="22859"/>
                    </a:lnTo>
                    <a:lnTo>
                      <a:pt x="17004" y="23282"/>
                    </a:lnTo>
                    <a:lnTo>
                      <a:pt x="16132" y="23697"/>
                    </a:lnTo>
                    <a:lnTo>
                      <a:pt x="15268" y="24094"/>
                    </a:lnTo>
                    <a:lnTo>
                      <a:pt x="14414" y="24491"/>
                    </a:lnTo>
                    <a:lnTo>
                      <a:pt x="13567" y="24871"/>
                    </a:lnTo>
                    <a:lnTo>
                      <a:pt x="12721" y="25242"/>
                    </a:lnTo>
                    <a:lnTo>
                      <a:pt x="11892" y="25605"/>
                    </a:lnTo>
                    <a:lnTo>
                      <a:pt x="11063" y="25959"/>
                    </a:lnTo>
                    <a:lnTo>
                      <a:pt x="10251" y="26296"/>
                    </a:lnTo>
                    <a:lnTo>
                      <a:pt x="9439" y="26633"/>
                    </a:lnTo>
                    <a:lnTo>
                      <a:pt x="8645" y="26952"/>
                    </a:lnTo>
                    <a:lnTo>
                      <a:pt x="7868" y="27254"/>
                    </a:lnTo>
                    <a:lnTo>
                      <a:pt x="7091" y="27548"/>
                    </a:lnTo>
                    <a:lnTo>
                      <a:pt x="6331" y="27833"/>
                    </a:lnTo>
                    <a:lnTo>
                      <a:pt x="5588" y="28109"/>
                    </a:lnTo>
                    <a:lnTo>
                      <a:pt x="4854" y="28368"/>
                    </a:lnTo>
                    <a:lnTo>
                      <a:pt x="4137" y="28610"/>
                    </a:lnTo>
                    <a:lnTo>
                      <a:pt x="3429" y="28843"/>
                    </a:lnTo>
                    <a:lnTo>
                      <a:pt x="2747" y="29068"/>
                    </a:lnTo>
                    <a:lnTo>
                      <a:pt x="2073" y="29275"/>
                    </a:lnTo>
                    <a:lnTo>
                      <a:pt x="1417" y="29465"/>
                    </a:lnTo>
                    <a:lnTo>
                      <a:pt x="778" y="29646"/>
                    </a:lnTo>
                    <a:lnTo>
                      <a:pt x="156" y="29819"/>
                    </a:lnTo>
                    <a:lnTo>
                      <a:pt x="113" y="29828"/>
                    </a:lnTo>
                    <a:lnTo>
                      <a:pt x="79" y="29854"/>
                    </a:lnTo>
                    <a:lnTo>
                      <a:pt x="53" y="29880"/>
                    </a:lnTo>
                    <a:lnTo>
                      <a:pt x="27" y="29914"/>
                    </a:lnTo>
                    <a:lnTo>
                      <a:pt x="9" y="29949"/>
                    </a:lnTo>
                    <a:lnTo>
                      <a:pt x="1" y="29983"/>
                    </a:lnTo>
                    <a:lnTo>
                      <a:pt x="1" y="30026"/>
                    </a:lnTo>
                    <a:lnTo>
                      <a:pt x="9" y="30070"/>
                    </a:lnTo>
                    <a:lnTo>
                      <a:pt x="18" y="30104"/>
                    </a:lnTo>
                    <a:lnTo>
                      <a:pt x="35" y="30130"/>
                    </a:lnTo>
                    <a:lnTo>
                      <a:pt x="53" y="30156"/>
                    </a:lnTo>
                    <a:lnTo>
                      <a:pt x="79" y="30182"/>
                    </a:lnTo>
                    <a:lnTo>
                      <a:pt x="104" y="30199"/>
                    </a:lnTo>
                    <a:lnTo>
                      <a:pt x="139" y="30208"/>
                    </a:lnTo>
                    <a:lnTo>
                      <a:pt x="174" y="30216"/>
                    </a:lnTo>
                    <a:lnTo>
                      <a:pt x="260" y="30216"/>
                    </a:lnTo>
                    <a:lnTo>
                      <a:pt x="882" y="30044"/>
                    </a:lnTo>
                    <a:lnTo>
                      <a:pt x="1521" y="29862"/>
                    </a:lnTo>
                    <a:lnTo>
                      <a:pt x="2177" y="29672"/>
                    </a:lnTo>
                    <a:lnTo>
                      <a:pt x="2859" y="29456"/>
                    </a:lnTo>
                    <a:lnTo>
                      <a:pt x="3550" y="29241"/>
                    </a:lnTo>
                    <a:lnTo>
                      <a:pt x="4258" y="29007"/>
                    </a:lnTo>
                    <a:lnTo>
                      <a:pt x="4975" y="28757"/>
                    </a:lnTo>
                    <a:lnTo>
                      <a:pt x="5709" y="28498"/>
                    </a:lnTo>
                    <a:lnTo>
                      <a:pt x="6460" y="28222"/>
                    </a:lnTo>
                    <a:lnTo>
                      <a:pt x="7220" y="27937"/>
                    </a:lnTo>
                    <a:lnTo>
                      <a:pt x="7997" y="27643"/>
                    </a:lnTo>
                    <a:lnTo>
                      <a:pt x="8783" y="27332"/>
                    </a:lnTo>
                    <a:lnTo>
                      <a:pt x="9586" y="27013"/>
                    </a:lnTo>
                    <a:lnTo>
                      <a:pt x="10389" y="26684"/>
                    </a:lnTo>
                    <a:lnTo>
                      <a:pt x="11210" y="26339"/>
                    </a:lnTo>
                    <a:lnTo>
                      <a:pt x="12039" y="25985"/>
                    </a:lnTo>
                    <a:lnTo>
                      <a:pt x="12876" y="25622"/>
                    </a:lnTo>
                    <a:lnTo>
                      <a:pt x="13723" y="25251"/>
                    </a:lnTo>
                    <a:lnTo>
                      <a:pt x="14569" y="24862"/>
                    </a:lnTo>
                    <a:lnTo>
                      <a:pt x="15433" y="24465"/>
                    </a:lnTo>
                    <a:lnTo>
                      <a:pt x="16296" y="24068"/>
                    </a:lnTo>
                    <a:lnTo>
                      <a:pt x="17168" y="23653"/>
                    </a:lnTo>
                    <a:lnTo>
                      <a:pt x="18049" y="23230"/>
                    </a:lnTo>
                    <a:lnTo>
                      <a:pt x="18930" y="22798"/>
                    </a:lnTo>
                    <a:lnTo>
                      <a:pt x="19811" y="22349"/>
                    </a:lnTo>
                    <a:lnTo>
                      <a:pt x="20700" y="21900"/>
                    </a:lnTo>
                    <a:lnTo>
                      <a:pt x="21598" y="21443"/>
                    </a:lnTo>
                    <a:lnTo>
                      <a:pt x="22488" y="20976"/>
                    </a:lnTo>
                    <a:lnTo>
                      <a:pt x="23386" y="20501"/>
                    </a:lnTo>
                    <a:lnTo>
                      <a:pt x="24284" y="20018"/>
                    </a:lnTo>
                    <a:lnTo>
                      <a:pt x="25182" y="19526"/>
                    </a:lnTo>
                    <a:lnTo>
                      <a:pt x="26071" y="19025"/>
                    </a:lnTo>
                    <a:lnTo>
                      <a:pt x="26970" y="18515"/>
                    </a:lnTo>
                    <a:lnTo>
                      <a:pt x="27868" y="18006"/>
                    </a:lnTo>
                    <a:lnTo>
                      <a:pt x="28757" y="17488"/>
                    </a:lnTo>
                    <a:lnTo>
                      <a:pt x="29647" y="16961"/>
                    </a:lnTo>
                    <a:lnTo>
                      <a:pt x="30536" y="16425"/>
                    </a:lnTo>
                    <a:lnTo>
                      <a:pt x="31417" y="15881"/>
                    </a:lnTo>
                    <a:lnTo>
                      <a:pt x="32298" y="15337"/>
                    </a:lnTo>
                    <a:lnTo>
                      <a:pt x="33170" y="14785"/>
                    </a:lnTo>
                    <a:lnTo>
                      <a:pt x="34042" y="14232"/>
                    </a:lnTo>
                    <a:lnTo>
                      <a:pt x="34906" y="13671"/>
                    </a:lnTo>
                    <a:lnTo>
                      <a:pt x="35761" y="13101"/>
                    </a:lnTo>
                    <a:lnTo>
                      <a:pt x="36607" y="12531"/>
                    </a:lnTo>
                    <a:lnTo>
                      <a:pt x="37444" y="11952"/>
                    </a:lnTo>
                    <a:lnTo>
                      <a:pt x="38274" y="11365"/>
                    </a:lnTo>
                    <a:lnTo>
                      <a:pt x="39094" y="10778"/>
                    </a:lnTo>
                    <a:lnTo>
                      <a:pt x="39914" y="10191"/>
                    </a:lnTo>
                    <a:lnTo>
                      <a:pt x="40709" y="9595"/>
                    </a:lnTo>
                    <a:lnTo>
                      <a:pt x="41503" y="8999"/>
                    </a:lnTo>
                    <a:lnTo>
                      <a:pt x="42280" y="8394"/>
                    </a:lnTo>
                    <a:lnTo>
                      <a:pt x="43049" y="7790"/>
                    </a:lnTo>
                    <a:lnTo>
                      <a:pt x="43800" y="7177"/>
                    </a:lnTo>
                    <a:lnTo>
                      <a:pt x="44543" y="6572"/>
                    </a:lnTo>
                    <a:lnTo>
                      <a:pt x="45268" y="5959"/>
                    </a:lnTo>
                    <a:lnTo>
                      <a:pt x="45985" y="5337"/>
                    </a:lnTo>
                    <a:lnTo>
                      <a:pt x="46685" y="4724"/>
                    </a:lnTo>
                    <a:lnTo>
                      <a:pt x="47367" y="4102"/>
                    </a:lnTo>
                    <a:lnTo>
                      <a:pt x="48032" y="3481"/>
                    </a:lnTo>
                    <a:lnTo>
                      <a:pt x="48679" y="2850"/>
                    </a:lnTo>
                    <a:lnTo>
                      <a:pt x="49310" y="2229"/>
                    </a:lnTo>
                    <a:lnTo>
                      <a:pt x="49923" y="1598"/>
                    </a:lnTo>
                    <a:lnTo>
                      <a:pt x="50510" y="968"/>
                    </a:lnTo>
                    <a:lnTo>
                      <a:pt x="51089" y="346"/>
                    </a:lnTo>
                    <a:lnTo>
                      <a:pt x="51115" y="311"/>
                    </a:lnTo>
                    <a:lnTo>
                      <a:pt x="51132" y="277"/>
                    </a:lnTo>
                    <a:lnTo>
                      <a:pt x="51140" y="234"/>
                    </a:lnTo>
                    <a:lnTo>
                      <a:pt x="51140" y="191"/>
                    </a:lnTo>
                    <a:lnTo>
                      <a:pt x="51132" y="156"/>
                    </a:lnTo>
                    <a:lnTo>
                      <a:pt x="51123" y="122"/>
                    </a:lnTo>
                    <a:lnTo>
                      <a:pt x="51097" y="87"/>
                    </a:lnTo>
                    <a:lnTo>
                      <a:pt x="51071" y="52"/>
                    </a:lnTo>
                    <a:lnTo>
                      <a:pt x="51037" y="27"/>
                    </a:lnTo>
                    <a:lnTo>
                      <a:pt x="51002" y="9"/>
                    </a:lnTo>
                    <a:lnTo>
                      <a:pt x="509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3" name="Google Shape;99;p15">
                <a:extLst>
                  <a:ext uri="{FF2B5EF4-FFF2-40B4-BE49-F238E27FC236}">
                    <a16:creationId xmlns:a16="http://schemas.microsoft.com/office/drawing/2014/main" id="{B16BCD81-EA1F-4656-8190-59FAC4DE729F}"/>
                  </a:ext>
                </a:extLst>
              </p:cNvPr>
              <p:cNvSpPr/>
              <p:nvPr/>
            </p:nvSpPr>
            <p:spPr>
              <a:xfrm>
                <a:off x="4730975" y="2105775"/>
                <a:ext cx="4880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2030" extrusionOk="0">
                    <a:moveTo>
                      <a:pt x="1952" y="0"/>
                    </a:moveTo>
                    <a:lnTo>
                      <a:pt x="0" y="933"/>
                    </a:lnTo>
                    <a:lnTo>
                      <a:pt x="924" y="1131"/>
                    </a:lnTo>
                    <a:lnTo>
                      <a:pt x="1218" y="2029"/>
                    </a:lnTo>
                    <a:lnTo>
                      <a:pt x="1952" y="0"/>
                    </a:lnTo>
                    <a:close/>
                  </a:path>
                </a:pathLst>
              </a:custGeom>
              <a:solidFill>
                <a:srgbClr val="33384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4" name="Google Shape;100;p15">
                <a:extLst>
                  <a:ext uri="{FF2B5EF4-FFF2-40B4-BE49-F238E27FC236}">
                    <a16:creationId xmlns:a16="http://schemas.microsoft.com/office/drawing/2014/main" id="{50D272AF-47C7-4143-ADC3-8740EA2CCCAC}"/>
                  </a:ext>
                </a:extLst>
              </p:cNvPr>
              <p:cNvSpPr/>
              <p:nvPr/>
            </p:nvSpPr>
            <p:spPr>
              <a:xfrm>
                <a:off x="4205500" y="2784075"/>
                <a:ext cx="161300" cy="826900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33076" extrusionOk="0">
                    <a:moveTo>
                      <a:pt x="0" y="1"/>
                    </a:moveTo>
                    <a:lnTo>
                      <a:pt x="0" y="33075"/>
                    </a:lnTo>
                    <a:lnTo>
                      <a:pt x="6451" y="33075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5" name="Google Shape;101;p15">
                <a:extLst>
                  <a:ext uri="{FF2B5EF4-FFF2-40B4-BE49-F238E27FC236}">
                    <a16:creationId xmlns:a16="http://schemas.microsoft.com/office/drawing/2014/main" id="{401D516F-7046-45B1-970C-D29E8BF56F1D}"/>
                  </a:ext>
                </a:extLst>
              </p:cNvPr>
              <p:cNvSpPr/>
              <p:nvPr/>
            </p:nvSpPr>
            <p:spPr>
              <a:xfrm>
                <a:off x="3512925" y="3010550"/>
                <a:ext cx="161075" cy="600425"/>
              </a:xfrm>
              <a:custGeom>
                <a:avLst/>
                <a:gdLst/>
                <a:ahLst/>
                <a:cxnLst/>
                <a:rect l="l" t="t" r="r" b="b"/>
                <a:pathLst>
                  <a:path w="6443" h="24017" extrusionOk="0">
                    <a:moveTo>
                      <a:pt x="1" y="1"/>
                    </a:moveTo>
                    <a:lnTo>
                      <a:pt x="1" y="24016"/>
                    </a:lnTo>
                    <a:lnTo>
                      <a:pt x="6443" y="24016"/>
                    </a:lnTo>
                    <a:lnTo>
                      <a:pt x="64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6" name="Google Shape;102;p15">
                <a:extLst>
                  <a:ext uri="{FF2B5EF4-FFF2-40B4-BE49-F238E27FC236}">
                    <a16:creationId xmlns:a16="http://schemas.microsoft.com/office/drawing/2014/main" id="{D1859DF9-5753-4B63-9837-8D85DE887A81}"/>
                  </a:ext>
                </a:extLst>
              </p:cNvPr>
              <p:cNvSpPr/>
              <p:nvPr/>
            </p:nvSpPr>
            <p:spPr>
              <a:xfrm>
                <a:off x="3373900" y="2063025"/>
                <a:ext cx="1835500" cy="1553125"/>
              </a:xfrm>
              <a:custGeom>
                <a:avLst/>
                <a:gdLst/>
                <a:ahLst/>
                <a:cxnLst/>
                <a:rect l="l" t="t" r="r" b="b"/>
                <a:pathLst>
                  <a:path w="73420" h="62125" extrusionOk="0">
                    <a:moveTo>
                      <a:pt x="164" y="0"/>
                    </a:moveTo>
                    <a:lnTo>
                      <a:pt x="130" y="9"/>
                    </a:lnTo>
                    <a:lnTo>
                      <a:pt x="95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7" y="121"/>
                    </a:lnTo>
                    <a:lnTo>
                      <a:pt x="9" y="164"/>
                    </a:lnTo>
                    <a:lnTo>
                      <a:pt x="0" y="199"/>
                    </a:lnTo>
                    <a:lnTo>
                      <a:pt x="0" y="62124"/>
                    </a:lnTo>
                    <a:lnTo>
                      <a:pt x="73255" y="62124"/>
                    </a:lnTo>
                    <a:lnTo>
                      <a:pt x="73299" y="62107"/>
                    </a:lnTo>
                    <a:lnTo>
                      <a:pt x="73333" y="62090"/>
                    </a:lnTo>
                    <a:lnTo>
                      <a:pt x="73359" y="62064"/>
                    </a:lnTo>
                    <a:lnTo>
                      <a:pt x="73385" y="62038"/>
                    </a:lnTo>
                    <a:lnTo>
                      <a:pt x="73402" y="62003"/>
                    </a:lnTo>
                    <a:lnTo>
                      <a:pt x="73420" y="61960"/>
                    </a:lnTo>
                    <a:lnTo>
                      <a:pt x="73420" y="61917"/>
                    </a:lnTo>
                    <a:lnTo>
                      <a:pt x="73420" y="61882"/>
                    </a:lnTo>
                    <a:lnTo>
                      <a:pt x="73402" y="61839"/>
                    </a:lnTo>
                    <a:lnTo>
                      <a:pt x="73385" y="61805"/>
                    </a:lnTo>
                    <a:lnTo>
                      <a:pt x="73359" y="61779"/>
                    </a:lnTo>
                    <a:lnTo>
                      <a:pt x="73333" y="61753"/>
                    </a:lnTo>
                    <a:lnTo>
                      <a:pt x="73299" y="61727"/>
                    </a:lnTo>
                    <a:lnTo>
                      <a:pt x="73255" y="61718"/>
                    </a:lnTo>
                    <a:lnTo>
                      <a:pt x="415" y="61718"/>
                    </a:lnTo>
                    <a:lnTo>
                      <a:pt x="415" y="199"/>
                    </a:lnTo>
                    <a:lnTo>
                      <a:pt x="406" y="164"/>
                    </a:lnTo>
                    <a:lnTo>
                      <a:pt x="397" y="121"/>
                    </a:lnTo>
                    <a:lnTo>
                      <a:pt x="380" y="87"/>
                    </a:lnTo>
                    <a:lnTo>
                      <a:pt x="354" y="61"/>
                    </a:lnTo>
                    <a:lnTo>
                      <a:pt x="320" y="35"/>
                    </a:lnTo>
                    <a:lnTo>
                      <a:pt x="285" y="9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7" name="Google Shape;103;p15">
                <a:extLst>
                  <a:ext uri="{FF2B5EF4-FFF2-40B4-BE49-F238E27FC236}">
                    <a16:creationId xmlns:a16="http://schemas.microsoft.com/office/drawing/2014/main" id="{15D0095D-9ACF-472B-ACA5-38D8A438D77D}"/>
                  </a:ext>
                </a:extLst>
              </p:cNvPr>
              <p:cNvSpPr/>
              <p:nvPr/>
            </p:nvSpPr>
            <p:spPr>
              <a:xfrm>
                <a:off x="3379300" y="1524600"/>
                <a:ext cx="18473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73895" h="4448" extrusionOk="0">
                    <a:moveTo>
                      <a:pt x="0" y="0"/>
                    </a:moveTo>
                    <a:lnTo>
                      <a:pt x="0" y="4447"/>
                    </a:lnTo>
                    <a:lnTo>
                      <a:pt x="73894" y="4447"/>
                    </a:lnTo>
                    <a:lnTo>
                      <a:pt x="738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8" name="Google Shape;104;p15">
                <a:extLst>
                  <a:ext uri="{FF2B5EF4-FFF2-40B4-BE49-F238E27FC236}">
                    <a16:creationId xmlns:a16="http://schemas.microsoft.com/office/drawing/2014/main" id="{0AAC6DAE-1471-40B2-94E9-30DF429A1E42}"/>
                  </a:ext>
                </a:extLst>
              </p:cNvPr>
              <p:cNvSpPr/>
              <p:nvPr/>
            </p:nvSpPr>
            <p:spPr>
              <a:xfrm>
                <a:off x="3769825" y="1704425"/>
                <a:ext cx="1066300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42652" h="4448" extrusionOk="0">
                    <a:moveTo>
                      <a:pt x="1" y="1"/>
                    </a:moveTo>
                    <a:lnTo>
                      <a:pt x="1" y="4448"/>
                    </a:lnTo>
                    <a:lnTo>
                      <a:pt x="42652" y="4448"/>
                    </a:lnTo>
                    <a:lnTo>
                      <a:pt x="42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9" name="Google Shape;105;p15">
                <a:extLst>
                  <a:ext uri="{FF2B5EF4-FFF2-40B4-BE49-F238E27FC236}">
                    <a16:creationId xmlns:a16="http://schemas.microsoft.com/office/drawing/2014/main" id="{59BB831C-8E9B-4EEB-B939-13A8F09055C1}"/>
                  </a:ext>
                </a:extLst>
              </p:cNvPr>
              <p:cNvSpPr/>
              <p:nvPr/>
            </p:nvSpPr>
            <p:spPr>
              <a:xfrm>
                <a:off x="3379075" y="3753650"/>
                <a:ext cx="18480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94" extrusionOk="0">
                    <a:moveTo>
                      <a:pt x="0" y="0"/>
                    </a:moveTo>
                    <a:lnTo>
                      <a:pt x="0" y="4093"/>
                    </a:lnTo>
                    <a:lnTo>
                      <a:pt x="73921" y="4093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0" name="Google Shape;106;p15">
                <a:extLst>
                  <a:ext uri="{FF2B5EF4-FFF2-40B4-BE49-F238E27FC236}">
                    <a16:creationId xmlns:a16="http://schemas.microsoft.com/office/drawing/2014/main" id="{9D398853-6E21-4300-8759-852E38614496}"/>
                  </a:ext>
                </a:extLst>
              </p:cNvPr>
              <p:cNvSpPr/>
              <p:nvPr/>
            </p:nvSpPr>
            <p:spPr>
              <a:xfrm>
                <a:off x="3379075" y="3941250"/>
                <a:ext cx="18480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94" extrusionOk="0">
                    <a:moveTo>
                      <a:pt x="0" y="0"/>
                    </a:moveTo>
                    <a:lnTo>
                      <a:pt x="0" y="4094"/>
                    </a:lnTo>
                    <a:lnTo>
                      <a:pt x="73921" y="4094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1" name="Google Shape;107;p15">
                <a:extLst>
                  <a:ext uri="{FF2B5EF4-FFF2-40B4-BE49-F238E27FC236}">
                    <a16:creationId xmlns:a16="http://schemas.microsoft.com/office/drawing/2014/main" id="{807F9A9D-14A2-4413-9FAA-6CAD1AD6420C}"/>
                  </a:ext>
                </a:extLst>
              </p:cNvPr>
              <p:cNvSpPr/>
              <p:nvPr/>
            </p:nvSpPr>
            <p:spPr>
              <a:xfrm>
                <a:off x="3379075" y="4128850"/>
                <a:ext cx="18480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73921" h="4086" extrusionOk="0">
                    <a:moveTo>
                      <a:pt x="0" y="1"/>
                    </a:moveTo>
                    <a:lnTo>
                      <a:pt x="0" y="4085"/>
                    </a:lnTo>
                    <a:lnTo>
                      <a:pt x="73921" y="4085"/>
                    </a:lnTo>
                    <a:lnTo>
                      <a:pt x="739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2" name="Google Shape;108;p15">
                <a:extLst>
                  <a:ext uri="{FF2B5EF4-FFF2-40B4-BE49-F238E27FC236}">
                    <a16:creationId xmlns:a16="http://schemas.microsoft.com/office/drawing/2014/main" id="{452BC8C8-1BFD-4B9F-BBA1-97287DAE8BC2}"/>
                  </a:ext>
                </a:extLst>
              </p:cNvPr>
              <p:cNvSpPr/>
              <p:nvPr/>
            </p:nvSpPr>
            <p:spPr>
              <a:xfrm>
                <a:off x="3379075" y="4331350"/>
                <a:ext cx="820625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32825" h="4095" extrusionOk="0">
                    <a:moveTo>
                      <a:pt x="0" y="1"/>
                    </a:moveTo>
                    <a:lnTo>
                      <a:pt x="0" y="4094"/>
                    </a:lnTo>
                    <a:lnTo>
                      <a:pt x="32824" y="4094"/>
                    </a:lnTo>
                    <a:lnTo>
                      <a:pt x="32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</p:grpSp>
      </p:grpSp>
      <p:grpSp>
        <p:nvGrpSpPr>
          <p:cNvPr id="86" name="Group 2">
            <a:extLst>
              <a:ext uri="{FF2B5EF4-FFF2-40B4-BE49-F238E27FC236}">
                <a16:creationId xmlns:a16="http://schemas.microsoft.com/office/drawing/2014/main" id="{C75A3087-18F8-45FC-8617-E147A7285E85}"/>
              </a:ext>
            </a:extLst>
          </p:cNvPr>
          <p:cNvGrpSpPr/>
          <p:nvPr/>
        </p:nvGrpSpPr>
        <p:grpSpPr>
          <a:xfrm>
            <a:off x="169425" y="1845103"/>
            <a:ext cx="2794001" cy="841440"/>
            <a:chOff x="0" y="0"/>
            <a:chExt cx="929717" cy="517528"/>
          </a:xfrm>
        </p:grpSpPr>
        <p:sp>
          <p:nvSpPr>
            <p:cNvPr id="87" name="Freeform 3">
              <a:extLst>
                <a:ext uri="{FF2B5EF4-FFF2-40B4-BE49-F238E27FC236}">
                  <a16:creationId xmlns:a16="http://schemas.microsoft.com/office/drawing/2014/main" id="{343A7C60-D7ED-4DF3-A75F-ABF8A0208A0A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88" name="TextBox 4">
              <a:extLst>
                <a:ext uri="{FF2B5EF4-FFF2-40B4-BE49-F238E27FC236}">
                  <a16:creationId xmlns:a16="http://schemas.microsoft.com/office/drawing/2014/main" id="{2C78EEDD-5134-4FF6-9ECC-4D3A62495CFA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/>
              <a:r>
                <a:rPr lang="en-US" sz="2400" i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Usha R. </a:t>
              </a:r>
              <a:r>
                <a:rPr lang="en-US" sz="2400" i="1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Bagal</a:t>
              </a:r>
              <a:endParaRPr lang="en-US" sz="2400" i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9" name="Group 2">
            <a:extLst>
              <a:ext uri="{FF2B5EF4-FFF2-40B4-BE49-F238E27FC236}">
                <a16:creationId xmlns:a16="http://schemas.microsoft.com/office/drawing/2014/main" id="{F4AA100D-B63B-4176-B8FD-F592BDE8DCC0}"/>
              </a:ext>
            </a:extLst>
          </p:cNvPr>
          <p:cNvGrpSpPr/>
          <p:nvPr/>
        </p:nvGrpSpPr>
        <p:grpSpPr>
          <a:xfrm>
            <a:off x="4701419" y="3083649"/>
            <a:ext cx="2794001" cy="903386"/>
            <a:chOff x="0" y="-38100"/>
            <a:chExt cx="929717" cy="555628"/>
          </a:xfrm>
        </p:grpSpPr>
        <p:sp>
          <p:nvSpPr>
            <p:cNvPr id="90" name="Freeform 3">
              <a:extLst>
                <a:ext uri="{FF2B5EF4-FFF2-40B4-BE49-F238E27FC236}">
                  <a16:creationId xmlns:a16="http://schemas.microsoft.com/office/drawing/2014/main" id="{5714C6E0-B6D9-488D-A899-18F1F4E82109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91" name="TextBox 4">
              <a:extLst>
                <a:ext uri="{FF2B5EF4-FFF2-40B4-BE49-F238E27FC236}">
                  <a16:creationId xmlns:a16="http://schemas.microsoft.com/office/drawing/2014/main" id="{3C3893B1-8C1C-4035-B616-7C41E6321857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/>
              <a:r>
                <a:rPr lang="en-US" sz="2400" i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Pooja </a:t>
              </a:r>
              <a:r>
                <a:rPr lang="en-US" sz="2400" i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Midage</a:t>
              </a:r>
              <a:endParaRPr lang="en-US" sz="2400" i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2" name="Group 2">
            <a:extLst>
              <a:ext uri="{FF2B5EF4-FFF2-40B4-BE49-F238E27FC236}">
                <a16:creationId xmlns:a16="http://schemas.microsoft.com/office/drawing/2014/main" id="{EC100174-CCE3-4929-98DD-12606C52A674}"/>
              </a:ext>
            </a:extLst>
          </p:cNvPr>
          <p:cNvGrpSpPr/>
          <p:nvPr/>
        </p:nvGrpSpPr>
        <p:grpSpPr>
          <a:xfrm>
            <a:off x="1269561" y="3080700"/>
            <a:ext cx="2898299" cy="903386"/>
            <a:chOff x="0" y="-38100"/>
            <a:chExt cx="929717" cy="55562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38974DE4-6626-45D0-B399-69FE57CBA482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94" name="TextBox 4">
              <a:extLst>
                <a:ext uri="{FF2B5EF4-FFF2-40B4-BE49-F238E27FC236}">
                  <a16:creationId xmlns:a16="http://schemas.microsoft.com/office/drawing/2014/main" id="{F0CE8655-C37C-4485-BE10-F632A238D84B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/>
              <a:r>
                <a:rPr lang="en-US" sz="2400" i="1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Darshani</a:t>
              </a:r>
              <a:r>
                <a:rPr lang="en-US" sz="2400" i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400" i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S.Solanki</a:t>
              </a:r>
              <a:endParaRPr lang="en-US" sz="2400" i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5" name="Group 2">
            <a:extLst>
              <a:ext uri="{FF2B5EF4-FFF2-40B4-BE49-F238E27FC236}">
                <a16:creationId xmlns:a16="http://schemas.microsoft.com/office/drawing/2014/main" id="{DB005A8B-648E-43E0-8C5A-0EEF3B6D1888}"/>
              </a:ext>
            </a:extLst>
          </p:cNvPr>
          <p:cNvGrpSpPr/>
          <p:nvPr/>
        </p:nvGrpSpPr>
        <p:grpSpPr>
          <a:xfrm>
            <a:off x="6395529" y="1853226"/>
            <a:ext cx="2794001" cy="841440"/>
            <a:chOff x="0" y="0"/>
            <a:chExt cx="929717" cy="517528"/>
          </a:xfrm>
        </p:grpSpPr>
        <p:sp>
          <p:nvSpPr>
            <p:cNvPr id="96" name="Freeform 3">
              <a:extLst>
                <a:ext uri="{FF2B5EF4-FFF2-40B4-BE49-F238E27FC236}">
                  <a16:creationId xmlns:a16="http://schemas.microsoft.com/office/drawing/2014/main" id="{1CC92CD4-C758-4721-8A87-7A993E54C268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97" name="TextBox 4">
              <a:extLst>
                <a:ext uri="{FF2B5EF4-FFF2-40B4-BE49-F238E27FC236}">
                  <a16:creationId xmlns:a16="http://schemas.microsoft.com/office/drawing/2014/main" id="{07060C69-EC4E-4E97-A566-042E8BB846C5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/>
              <a:r>
                <a:rPr lang="en-US" sz="2400" i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Preethi K R</a:t>
              </a:r>
              <a:endParaRPr lang="en-US" sz="2400" i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8" name="Group 2">
            <a:extLst>
              <a:ext uri="{FF2B5EF4-FFF2-40B4-BE49-F238E27FC236}">
                <a16:creationId xmlns:a16="http://schemas.microsoft.com/office/drawing/2014/main" id="{9540A900-6130-47C7-B500-D43364E234CF}"/>
              </a:ext>
            </a:extLst>
          </p:cNvPr>
          <p:cNvGrpSpPr/>
          <p:nvPr/>
        </p:nvGrpSpPr>
        <p:grpSpPr>
          <a:xfrm>
            <a:off x="3304419" y="1855764"/>
            <a:ext cx="2794001" cy="841440"/>
            <a:chOff x="0" y="0"/>
            <a:chExt cx="929717" cy="517528"/>
          </a:xfrm>
        </p:grpSpPr>
        <p:sp>
          <p:nvSpPr>
            <p:cNvPr id="99" name="Freeform 3">
              <a:extLst>
                <a:ext uri="{FF2B5EF4-FFF2-40B4-BE49-F238E27FC236}">
                  <a16:creationId xmlns:a16="http://schemas.microsoft.com/office/drawing/2014/main" id="{9822DCE0-38DE-4C74-AC9A-16DC2F1FFC30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100" name="TextBox 4">
              <a:extLst>
                <a:ext uri="{FF2B5EF4-FFF2-40B4-BE49-F238E27FC236}">
                  <a16:creationId xmlns:a16="http://schemas.microsoft.com/office/drawing/2014/main" id="{BF2F428D-6BF4-4875-9AF1-C2299F99914F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/>
              <a:r>
                <a:rPr lang="en-US" sz="2400" i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Rohini Mali</a:t>
              </a:r>
            </a:p>
          </p:txBody>
        </p:sp>
      </p:grpSp>
      <p:grpSp>
        <p:nvGrpSpPr>
          <p:cNvPr id="101" name="Group 5">
            <a:extLst>
              <a:ext uri="{FF2B5EF4-FFF2-40B4-BE49-F238E27FC236}">
                <a16:creationId xmlns:a16="http://schemas.microsoft.com/office/drawing/2014/main" id="{F6B5941A-1902-4F60-8D10-E966B77E075E}"/>
              </a:ext>
            </a:extLst>
          </p:cNvPr>
          <p:cNvGrpSpPr/>
          <p:nvPr/>
        </p:nvGrpSpPr>
        <p:grpSpPr>
          <a:xfrm rot="-10800000">
            <a:off x="-1943885" y="-2452157"/>
            <a:ext cx="8536656" cy="3485484"/>
            <a:chOff x="0" y="0"/>
            <a:chExt cx="11048529" cy="5372100"/>
          </a:xfrm>
        </p:grpSpPr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A0DB58C1-9B1C-4B1A-AA6B-8E2CADB2AE84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17E666-9161-4CF1-AB4E-B821F7AADC6E}"/>
              </a:ext>
            </a:extLst>
          </p:cNvPr>
          <p:cNvSpPr txBox="1"/>
          <p:nvPr/>
        </p:nvSpPr>
        <p:spPr>
          <a:xfrm>
            <a:off x="660400" y="66730"/>
            <a:ext cx="3919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spc="-40" dirty="0">
                <a:solidFill>
                  <a:srgbClr val="000000"/>
                </a:solidFill>
                <a:latin typeface="Fira Sans Medium"/>
              </a:rPr>
              <a:t>Team Members</a:t>
            </a:r>
            <a:r>
              <a:rPr lang="en-US" sz="12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endParaRPr lang="en-IN" sz="1200" dirty="0"/>
          </a:p>
        </p:txBody>
      </p:sp>
      <p:grpSp>
        <p:nvGrpSpPr>
          <p:cNvPr id="104" name="Group 7">
            <a:extLst>
              <a:ext uri="{FF2B5EF4-FFF2-40B4-BE49-F238E27FC236}">
                <a16:creationId xmlns:a16="http://schemas.microsoft.com/office/drawing/2014/main" id="{F1D958A1-7678-48FA-90B2-9F14978A0EF0}"/>
              </a:ext>
            </a:extLst>
          </p:cNvPr>
          <p:cNvGrpSpPr/>
          <p:nvPr/>
        </p:nvGrpSpPr>
        <p:grpSpPr>
          <a:xfrm>
            <a:off x="5497049" y="-1344292"/>
            <a:ext cx="1796959" cy="1556334"/>
            <a:chOff x="0" y="0"/>
            <a:chExt cx="6202680" cy="5372100"/>
          </a:xfrm>
        </p:grpSpPr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C68919A-EE83-4620-B98B-F8B4F4489F5D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  <p:extLst>
      <p:ext uri="{BB962C8B-B14F-4D97-AF65-F5344CB8AC3E}">
        <p14:creationId xmlns:p14="http://schemas.microsoft.com/office/powerpoint/2010/main" val="356641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5162" y="-59990"/>
            <a:ext cx="6758743" cy="585310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70453" y="3888498"/>
            <a:ext cx="3977987" cy="344495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85800" y="2720796"/>
            <a:ext cx="2973646" cy="846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666" b="1" spc="-56" dirty="0">
                <a:solidFill>
                  <a:schemeClr val="bg1"/>
                </a:solidFill>
                <a:latin typeface="Fira Sans Medium"/>
              </a:rPr>
              <a:t>Agenda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47354" y="2006600"/>
            <a:ext cx="4072885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About Company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47354" y="2365178"/>
            <a:ext cx="4072885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Business Problems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47353" y="3157962"/>
            <a:ext cx="5356707" cy="313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Data Model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47354" y="3561656"/>
            <a:ext cx="4072885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Dashboard 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47354" y="3965294"/>
            <a:ext cx="4072885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410BF-F8D1-4194-8C1B-6ABBDBD22564}"/>
              </a:ext>
            </a:extLst>
          </p:cNvPr>
          <p:cNvSpPr txBox="1"/>
          <p:nvPr/>
        </p:nvSpPr>
        <p:spPr>
          <a:xfrm>
            <a:off x="6547353" y="2754324"/>
            <a:ext cx="5356707" cy="313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Transformation Challenges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CBBE67DC-E4F7-4FFF-8D0C-1E91FDDD23AE}"/>
              </a:ext>
            </a:extLst>
          </p:cNvPr>
          <p:cNvSpPr txBox="1"/>
          <p:nvPr/>
        </p:nvSpPr>
        <p:spPr>
          <a:xfrm>
            <a:off x="6547354" y="4368932"/>
            <a:ext cx="4072885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331" lvl="1" indent="-304815">
              <a:lnSpc>
                <a:spcPts val="2613"/>
              </a:lnSpc>
              <a:buFont typeface="Wingdings" panose="05000000000000000000" pitchFamily="2" charset="2"/>
              <a:buChar char="Ø"/>
            </a:pPr>
            <a:r>
              <a:rPr lang="en-US" sz="1866" b="1" dirty="0">
                <a:solidFill>
                  <a:schemeClr val="bg1"/>
                </a:solidFill>
                <a:latin typeface="Fira Sans Light"/>
              </a:rPr>
              <a:t>Suggestions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45715" y="6426200"/>
            <a:ext cx="11244685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63473" y="4698566"/>
            <a:ext cx="2446528" cy="1280432"/>
            <a:chOff x="-115851" y="-9525"/>
            <a:chExt cx="4893055" cy="2560864"/>
          </a:xfrm>
        </p:grpSpPr>
        <p:sp>
          <p:nvSpPr>
            <p:cNvPr id="4" name="TextBox 4"/>
            <p:cNvSpPr txBox="1"/>
            <p:nvPr/>
          </p:nvSpPr>
          <p:spPr>
            <a:xfrm>
              <a:off x="1" y="-9525"/>
              <a:ext cx="4486565" cy="720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A181"/>
                  </a:solidFill>
                  <a:latin typeface="Fira Sans Medium"/>
                </a:rPr>
                <a:t>2000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5851" y="1006045"/>
              <a:ext cx="4893055" cy="15452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07000"/>
                </a:lnSpc>
                <a:spcAft>
                  <a:spcPts val="533"/>
                </a:spcAft>
              </a:pPr>
              <a:r>
                <a:rPr lang="en-IN" sz="1600" dirty="0">
                  <a:solidFill>
                    <a:srgbClr val="0046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AWC bought a  manufacturing plant in Mexico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096000" y="4832595"/>
            <a:ext cx="2702849" cy="1273055"/>
            <a:chOff x="-1" y="-9525"/>
            <a:chExt cx="5405696" cy="2546110"/>
          </a:xfrm>
        </p:grpSpPr>
        <p:sp>
          <p:nvSpPr>
            <p:cNvPr id="13" name="TextBox 13"/>
            <p:cNvSpPr txBox="1"/>
            <p:nvPr/>
          </p:nvSpPr>
          <p:spPr>
            <a:xfrm>
              <a:off x="1" y="-9525"/>
              <a:ext cx="4486566" cy="720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A181"/>
                  </a:solidFill>
                  <a:latin typeface="Fira Sans Medium"/>
                </a:rPr>
                <a:t>2001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1" y="1074647"/>
              <a:ext cx="5405696" cy="14619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867"/>
                </a:lnSpc>
                <a:spcBef>
                  <a:spcPct val="0"/>
                </a:spcBef>
              </a:pPr>
              <a:r>
                <a:rPr lang="en-IN" sz="1600" dirty="0">
                  <a:solidFill>
                    <a:srgbClr val="0046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AWC became sole manufacturer and distributor of the touring bicycle and product group</a:t>
              </a:r>
              <a:r>
                <a:rPr lang="en-US" sz="1600" dirty="0">
                  <a:solidFill>
                    <a:srgbClr val="004651"/>
                  </a:solidFill>
                  <a:latin typeface="Söhne"/>
                </a:rPr>
                <a:t>.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7870" y="6316448"/>
            <a:ext cx="253469" cy="219505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096000" y="6316448"/>
            <a:ext cx="253469" cy="219505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1199408" y="1791908"/>
            <a:ext cx="1985185" cy="171918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9106727" y="-90188"/>
            <a:ext cx="2801010" cy="2425687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829293" y="-637435"/>
            <a:ext cx="1654260" cy="1432597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8AAB3C36-35B3-4524-BC71-32A7DEDEBD3B}"/>
              </a:ext>
            </a:extLst>
          </p:cNvPr>
          <p:cNvSpPr txBox="1"/>
          <p:nvPr/>
        </p:nvSpPr>
        <p:spPr>
          <a:xfrm>
            <a:off x="284263" y="115473"/>
            <a:ext cx="6268937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2933" i="1" spc="-56" dirty="0">
                <a:solidFill>
                  <a:srgbClr val="004651"/>
                </a:solidFill>
                <a:latin typeface="Fira Sans Medium"/>
              </a:rPr>
              <a:t>ABOUT COMPANY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B85A3F0-D058-4A2F-A450-B7F26E25A94E}"/>
              </a:ext>
            </a:extLst>
          </p:cNvPr>
          <p:cNvSpPr txBox="1">
            <a:spLocks/>
          </p:cNvSpPr>
          <p:nvPr/>
        </p:nvSpPr>
        <p:spPr>
          <a:xfrm>
            <a:off x="652272" y="1143340"/>
            <a:ext cx="7069328" cy="253966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66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Cycles:</a:t>
            </a:r>
            <a:r>
              <a:rPr lang="en-US" sz="1666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Multinational Manufacturing Company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66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Operations: </a:t>
            </a:r>
            <a:r>
              <a:rPr lang="en-US" sz="1666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and Composite Bicycles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66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Presence: </a:t>
            </a:r>
            <a:r>
              <a:rPr lang="en-US" sz="1666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America, Europe, Asia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66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Plant </a:t>
            </a:r>
            <a:r>
              <a:rPr lang="en-US" sz="1666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Mexico &amp; Base Operations in Bothell, Washington.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66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Products: </a:t>
            </a:r>
            <a:r>
              <a:rPr lang="en-US" sz="1666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Bikes , Mountain Bikes &amp; Touring Bikes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0DA24804-8ED7-6743-FDDF-38EEDDF3E73A}"/>
              </a:ext>
            </a:extLst>
          </p:cNvPr>
          <p:cNvGrpSpPr/>
          <p:nvPr/>
        </p:nvGrpSpPr>
        <p:grpSpPr>
          <a:xfrm>
            <a:off x="101600" y="1890962"/>
            <a:ext cx="3974794" cy="1334838"/>
            <a:chOff x="0" y="0"/>
            <a:chExt cx="929717" cy="517528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7CD34643-5C1E-587D-FE23-87E5B2CCB04B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D3C18A16-6A16-C944-D5AB-F449E46D886C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>
                <a:lnSpc>
                  <a:spcPts val="3466"/>
                </a:lnSpc>
              </a:pPr>
              <a:r>
                <a: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Sales Optimization</a:t>
              </a:r>
            </a:p>
          </p:txBody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C5DA674C-7601-2582-B42D-A3FAC29FFDA2}"/>
              </a:ext>
            </a:extLst>
          </p:cNvPr>
          <p:cNvGrpSpPr/>
          <p:nvPr/>
        </p:nvGrpSpPr>
        <p:grpSpPr>
          <a:xfrm rot="-10800000">
            <a:off x="-1943885" y="-2452157"/>
            <a:ext cx="8536656" cy="4150758"/>
            <a:chOff x="0" y="0"/>
            <a:chExt cx="11048529" cy="53721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785B5DC-1124-16F4-568D-C3ED80DFFC14}"/>
                </a:ext>
              </a:extLst>
            </p:cNvPr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8DDFE2B0-0803-22B1-86E0-4BEFB0E29043}"/>
              </a:ext>
            </a:extLst>
          </p:cNvPr>
          <p:cNvGrpSpPr/>
          <p:nvPr/>
        </p:nvGrpSpPr>
        <p:grpSpPr>
          <a:xfrm>
            <a:off x="5741149" y="-577142"/>
            <a:ext cx="1796959" cy="1556334"/>
            <a:chOff x="0" y="0"/>
            <a:chExt cx="6202680" cy="5372100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76D0D0E-49D0-FD3D-D75A-0E1721454EBB}"/>
                </a:ext>
              </a:extLst>
            </p:cNvPr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19BD603C-97A7-D60F-A8E6-A285885BB9DF}"/>
              </a:ext>
            </a:extLst>
          </p:cNvPr>
          <p:cNvSpPr txBox="1"/>
          <p:nvPr/>
        </p:nvSpPr>
        <p:spPr>
          <a:xfrm>
            <a:off x="685800" y="641350"/>
            <a:ext cx="4896948" cy="636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4000" i="1" spc="-40" dirty="0">
                <a:solidFill>
                  <a:srgbClr val="000000"/>
                </a:solidFill>
                <a:latin typeface="Fira Sans Medium"/>
              </a:rPr>
              <a:t>BUSINESS PROBLEMS</a:t>
            </a: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D24523FD-987C-4CD6-A493-2BD528B10ACF}"/>
              </a:ext>
            </a:extLst>
          </p:cNvPr>
          <p:cNvGrpSpPr/>
          <p:nvPr/>
        </p:nvGrpSpPr>
        <p:grpSpPr>
          <a:xfrm>
            <a:off x="4181479" y="1898263"/>
            <a:ext cx="3898729" cy="1334838"/>
            <a:chOff x="0" y="0"/>
            <a:chExt cx="911926" cy="517528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174ADF2-42AC-A570-4DBF-F3BEB98CA765}"/>
                </a:ext>
              </a:extLst>
            </p:cNvPr>
            <p:cNvSpPr/>
            <p:nvPr/>
          </p:nvSpPr>
          <p:spPr>
            <a:xfrm>
              <a:off x="0" y="0"/>
              <a:ext cx="911926" cy="517528"/>
            </a:xfrm>
            <a:custGeom>
              <a:avLst/>
              <a:gdLst/>
              <a:ahLst/>
              <a:cxnLst/>
              <a:rect l="l" t="t" r="r" b="b"/>
              <a:pathLst>
                <a:path w="911926" h="517528">
                  <a:moveTo>
                    <a:pt x="0" y="0"/>
                  </a:moveTo>
                  <a:lnTo>
                    <a:pt x="911926" y="0"/>
                  </a:lnTo>
                  <a:lnTo>
                    <a:pt x="911926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C4B86BD5-99ED-9673-1391-3D590F5C850F}"/>
                </a:ext>
              </a:extLst>
            </p:cNvPr>
            <p:cNvSpPr txBox="1"/>
            <p:nvPr/>
          </p:nvSpPr>
          <p:spPr>
            <a:xfrm>
              <a:off x="0" y="-38100"/>
              <a:ext cx="911926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>
                <a:lnSpc>
                  <a:spcPts val="3466"/>
                </a:lnSpc>
              </a:pPr>
              <a:r>
                <a:rPr lang="en-I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Segmentation and Targeting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13">
            <a:extLst>
              <a:ext uri="{FF2B5EF4-FFF2-40B4-BE49-F238E27FC236}">
                <a16:creationId xmlns:a16="http://schemas.microsoft.com/office/drawing/2014/main" id="{DC11C09A-5080-59C7-147B-380745934E9A}"/>
              </a:ext>
            </a:extLst>
          </p:cNvPr>
          <p:cNvSpPr txBox="1"/>
          <p:nvPr/>
        </p:nvSpPr>
        <p:spPr>
          <a:xfrm>
            <a:off x="8045365" y="3432236"/>
            <a:ext cx="3474941" cy="86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8536" lvl="1" indent="-228611">
              <a:lnSpc>
                <a:spcPts val="2333"/>
              </a:lnSpc>
              <a:buFont typeface="Wingdings" panose="05000000000000000000" pitchFamily="2" charset="2"/>
              <a:buChar char="Ø"/>
            </a:pPr>
            <a:r>
              <a:rPr lang="en-US" sz="1666" dirty="0">
                <a:solidFill>
                  <a:srgbClr val="F4F4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aims to extend its products availability through an external website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72F2B87B-C37E-76ED-4797-D025189FAD3E}"/>
              </a:ext>
            </a:extLst>
          </p:cNvPr>
          <p:cNvSpPr txBox="1"/>
          <p:nvPr/>
        </p:nvSpPr>
        <p:spPr>
          <a:xfrm>
            <a:off x="-12131" y="5910941"/>
            <a:ext cx="3474941" cy="56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8536" lvl="1" indent="-228611">
              <a:lnSpc>
                <a:spcPts val="2333"/>
              </a:lnSpc>
              <a:buFont typeface="Wingdings" panose="05000000000000000000" pitchFamily="2" charset="2"/>
              <a:buChar char="Ø"/>
            </a:pPr>
            <a:r>
              <a:rPr lang="en-US" sz="1666" dirty="0">
                <a:solidFill>
                  <a:srgbClr val="F4F4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 company aims to reduce the production cost 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20AA17F-FC92-29B4-67E5-227CC1A64E20}"/>
              </a:ext>
            </a:extLst>
          </p:cNvPr>
          <p:cNvSpPr/>
          <p:nvPr/>
        </p:nvSpPr>
        <p:spPr>
          <a:xfrm>
            <a:off x="8203766" y="1907763"/>
            <a:ext cx="3898729" cy="1301237"/>
          </a:xfrm>
          <a:custGeom>
            <a:avLst/>
            <a:gdLst/>
            <a:ahLst/>
            <a:cxnLst/>
            <a:rect l="l" t="t" r="r" b="b"/>
            <a:pathLst>
              <a:path w="911926" h="517528">
                <a:moveTo>
                  <a:pt x="0" y="0"/>
                </a:moveTo>
                <a:lnTo>
                  <a:pt x="911926" y="0"/>
                </a:lnTo>
                <a:lnTo>
                  <a:pt x="911926" y="517528"/>
                </a:lnTo>
                <a:lnTo>
                  <a:pt x="0" y="517528"/>
                </a:lnTo>
                <a:close/>
              </a:path>
            </a:pathLst>
          </a:custGeom>
          <a:solidFill>
            <a:srgbClr val="F4F4F4"/>
          </a:solidFill>
        </p:spPr>
        <p:txBody>
          <a:bodyPr/>
          <a:lstStyle/>
          <a:p>
            <a:endParaRPr lang="en-IN" sz="2400" dirty="0">
              <a:solidFill>
                <a:srgbClr val="000000"/>
              </a:solidFill>
              <a:latin typeface="Fira Sans Medium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E-commerce Optimization</a:t>
            </a: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92E5AFD9-7EC1-28A0-B7D7-F063C57CC2C4}"/>
              </a:ext>
            </a:extLst>
          </p:cNvPr>
          <p:cNvGrpSpPr/>
          <p:nvPr/>
        </p:nvGrpSpPr>
        <p:grpSpPr>
          <a:xfrm>
            <a:off x="101600" y="4586807"/>
            <a:ext cx="3974794" cy="1189544"/>
            <a:chOff x="0" y="-38100"/>
            <a:chExt cx="929717" cy="555628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B072A52-D594-713B-407B-10E6E955F4BC}"/>
                </a:ext>
              </a:extLst>
            </p:cNvPr>
            <p:cNvSpPr/>
            <p:nvPr/>
          </p:nvSpPr>
          <p:spPr>
            <a:xfrm>
              <a:off x="0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39" name="TextBox 4">
              <a:extLst>
                <a:ext uri="{FF2B5EF4-FFF2-40B4-BE49-F238E27FC236}">
                  <a16:creationId xmlns:a16="http://schemas.microsoft.com/office/drawing/2014/main" id="{387DE530-2852-ED63-FBB9-7361F675E1E1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>
                <a:lnSpc>
                  <a:spcPts val="3466"/>
                </a:lnSpc>
              </a:pPr>
              <a:r>
                <a:rPr lang="en-I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Operational Efficiency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D504F564-02F5-5C4C-8BB2-0780CA2FAD50}"/>
              </a:ext>
            </a:extLst>
          </p:cNvPr>
          <p:cNvGrpSpPr/>
          <p:nvPr/>
        </p:nvGrpSpPr>
        <p:grpSpPr>
          <a:xfrm>
            <a:off x="4210500" y="4570943"/>
            <a:ext cx="3974794" cy="1205409"/>
            <a:chOff x="0" y="-38100"/>
            <a:chExt cx="929717" cy="563038"/>
          </a:xfrm>
        </p:grpSpPr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BC63A155-78FE-A7CD-CE1E-13AB19DE4289}"/>
                </a:ext>
              </a:extLst>
            </p:cNvPr>
            <p:cNvSpPr/>
            <p:nvPr/>
          </p:nvSpPr>
          <p:spPr>
            <a:xfrm>
              <a:off x="0" y="741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7F054D38-5B27-CD71-C7DF-4075F8F77755}"/>
                </a:ext>
              </a:extLst>
            </p:cNvPr>
            <p:cNvSpPr txBox="1"/>
            <p:nvPr/>
          </p:nvSpPr>
          <p:spPr>
            <a:xfrm>
              <a:off x="0" y="-38100"/>
              <a:ext cx="929717" cy="555628"/>
            </a:xfrm>
            <a:prstGeom prst="rect">
              <a:avLst/>
            </a:prstGeom>
          </p:spPr>
          <p:txBody>
            <a:bodyPr lIns="169333" tIns="169333" rIns="169333" bIns="169333" rtlCol="0" anchor="ctr"/>
            <a:lstStyle/>
            <a:p>
              <a:pPr algn="ctr">
                <a:lnSpc>
                  <a:spcPts val="3466"/>
                </a:lnSpc>
              </a:pPr>
              <a:r>
                <a:rPr lang="en-I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 Expansion Strategies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13">
            <a:extLst>
              <a:ext uri="{FF2B5EF4-FFF2-40B4-BE49-F238E27FC236}">
                <a16:creationId xmlns:a16="http://schemas.microsoft.com/office/drawing/2014/main" id="{DD34DC44-4524-339A-16C9-AD134B258F6B}"/>
              </a:ext>
            </a:extLst>
          </p:cNvPr>
          <p:cNvSpPr txBox="1"/>
          <p:nvPr/>
        </p:nvSpPr>
        <p:spPr>
          <a:xfrm>
            <a:off x="-22746" y="3427655"/>
            <a:ext cx="3505200" cy="566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08536" lvl="1" indent="-228611">
              <a:lnSpc>
                <a:spcPts val="2333"/>
              </a:lnSpc>
              <a:buFont typeface="Wingdings" panose="05000000000000000000" pitchFamily="2" charset="2"/>
              <a:buChar char="Ø"/>
            </a:pPr>
            <a:r>
              <a:rPr lang="en-US" sz="1666" dirty="0">
                <a:solidFill>
                  <a:srgbClr val="F4F4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sales strength</a:t>
            </a:r>
          </a:p>
          <a:p>
            <a:pPr marL="408536" lvl="1" indent="-228611">
              <a:lnSpc>
                <a:spcPts val="2333"/>
              </a:lnSpc>
              <a:buFont typeface="Wingdings" panose="05000000000000000000" pitchFamily="2" charset="2"/>
              <a:buChar char="Ø"/>
            </a:pPr>
            <a:r>
              <a:rPr lang="en-US" sz="1666" dirty="0">
                <a:solidFill>
                  <a:srgbClr val="F4F4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Marketing Strategies</a:t>
            </a: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5C9DDD6D-E2DA-8390-4360-1DC8F525BC5C}"/>
              </a:ext>
            </a:extLst>
          </p:cNvPr>
          <p:cNvSpPr txBox="1"/>
          <p:nvPr/>
        </p:nvSpPr>
        <p:spPr>
          <a:xfrm>
            <a:off x="3988235" y="3432237"/>
            <a:ext cx="3505200" cy="566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08536" lvl="1" indent="-228611">
              <a:lnSpc>
                <a:spcPts val="2333"/>
              </a:lnSpc>
              <a:buFont typeface="Wingdings" panose="05000000000000000000" pitchFamily="2" charset="2"/>
              <a:buChar char="Ø"/>
            </a:pPr>
            <a:r>
              <a:rPr lang="en-US" sz="1666" dirty="0">
                <a:solidFill>
                  <a:srgbClr val="F4F4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boosting sales and market share to our best customers</a:t>
            </a: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FEF1FEAF-EBCF-0952-3416-A0A05DE460B4}"/>
              </a:ext>
            </a:extLst>
          </p:cNvPr>
          <p:cNvSpPr txBox="1"/>
          <p:nvPr/>
        </p:nvSpPr>
        <p:spPr>
          <a:xfrm>
            <a:off x="4076395" y="5926528"/>
            <a:ext cx="4108899" cy="566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08536" lvl="1" indent="-228611">
              <a:lnSpc>
                <a:spcPts val="2333"/>
              </a:lnSpc>
              <a:buFont typeface="Wingdings" panose="05000000000000000000" pitchFamily="2" charset="2"/>
              <a:buChar char="Ø"/>
            </a:pPr>
            <a:r>
              <a:rPr lang="en-US" sz="1666" dirty="0">
                <a:solidFill>
                  <a:srgbClr val="F4F4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 company wants to expand its presence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9954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266825" y="0"/>
            <a:ext cx="8143493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2933" spc="-56" dirty="0">
                <a:solidFill>
                  <a:srgbClr val="004651"/>
                </a:solidFill>
                <a:latin typeface="Fira Sans Medium"/>
              </a:rPr>
              <a:t>Transformation Challenges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1199408" y="1791908"/>
            <a:ext cx="1985185" cy="171918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9106727" y="-90188"/>
            <a:ext cx="2801010" cy="2425687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829293" y="-637435"/>
            <a:ext cx="1654260" cy="1432597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77F1CA7-D3D9-447F-9BAD-9BEC525922D6}"/>
              </a:ext>
            </a:extLst>
          </p:cNvPr>
          <p:cNvSpPr txBox="1"/>
          <p:nvPr/>
        </p:nvSpPr>
        <p:spPr>
          <a:xfrm>
            <a:off x="179917" y="795524"/>
            <a:ext cx="9095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11" indent="-22861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5A9F1-0A44-4F76-9E02-CBA308DF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39365"/>
            <a:ext cx="8233172" cy="5266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7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1199408" y="1791908"/>
            <a:ext cx="1985185" cy="171918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9106727" y="-90188"/>
            <a:ext cx="2801010" cy="2425687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829293" y="-637435"/>
            <a:ext cx="1654260" cy="1432597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2B3983-5AE6-428D-A593-A7F825EF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" y="3335761"/>
            <a:ext cx="3524742" cy="3215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31BA3-EE10-47B7-A712-D6DD9A17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30" y="3335761"/>
            <a:ext cx="3302000" cy="3215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DFDB3-E284-4948-AFAD-2391AB44A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56" y="3335761"/>
            <a:ext cx="2699309" cy="3215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3F3772-0B4A-4008-825E-07A5636FE798}"/>
              </a:ext>
            </a:extLst>
          </p:cNvPr>
          <p:cNvSpPr txBox="1"/>
          <p:nvPr/>
        </p:nvSpPr>
        <p:spPr>
          <a:xfrm>
            <a:off x="308559" y="1122656"/>
            <a:ext cx="852073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11" indent="-22861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TRANSFORMATION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ED4F59-7AF4-48E8-8793-AC8CF61C0C81}"/>
              </a:ext>
            </a:extLst>
          </p:cNvPr>
          <p:cNvSpPr/>
          <p:nvPr/>
        </p:nvSpPr>
        <p:spPr>
          <a:xfrm>
            <a:off x="7845994" y="4808331"/>
            <a:ext cx="508000" cy="304800"/>
          </a:xfrm>
          <a:prstGeom prst="rightArrow">
            <a:avLst/>
          </a:prstGeom>
          <a:solidFill>
            <a:srgbClr val="004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9A3FCF-A203-44D7-8F32-4E64024C6142}"/>
              </a:ext>
            </a:extLst>
          </p:cNvPr>
          <p:cNvSpPr/>
          <p:nvPr/>
        </p:nvSpPr>
        <p:spPr>
          <a:xfrm>
            <a:off x="3768666" y="4808331"/>
            <a:ext cx="508000" cy="304800"/>
          </a:xfrm>
          <a:prstGeom prst="rightArrow">
            <a:avLst/>
          </a:prstGeom>
          <a:solidFill>
            <a:srgbClr val="004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60333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EBF768-FBA3-4D3B-AD93-FDDA85F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1" y="889000"/>
            <a:ext cx="11448797" cy="46736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1600" y="-173751"/>
            <a:ext cx="8143493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2933" spc="-56" dirty="0">
                <a:solidFill>
                  <a:srgbClr val="004651"/>
                </a:solidFill>
                <a:latin typeface="Fira Sans Medium"/>
              </a:rPr>
              <a:t>Data Model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06727" y="-90188"/>
            <a:ext cx="2801010" cy="2425687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1199408" y="1791908"/>
            <a:ext cx="1985185" cy="171918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829293" y="-637435"/>
            <a:ext cx="1654260" cy="1432597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76A1F578-9BF8-47B9-84A0-CCFDEDFFBE8E}"/>
              </a:ext>
            </a:extLst>
          </p:cNvPr>
          <p:cNvGrpSpPr/>
          <p:nvPr/>
        </p:nvGrpSpPr>
        <p:grpSpPr>
          <a:xfrm>
            <a:off x="508000" y="795162"/>
            <a:ext cx="1533779" cy="829201"/>
            <a:chOff x="-9697660" y="-1058502"/>
            <a:chExt cx="2504273" cy="2784462"/>
          </a:xfrm>
        </p:grpSpPr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55575F1-77C7-4617-82CF-EF98D07073BE}"/>
                </a:ext>
              </a:extLst>
            </p:cNvPr>
            <p:cNvSpPr/>
            <p:nvPr/>
          </p:nvSpPr>
          <p:spPr>
            <a:xfrm>
              <a:off x="-9697660" y="-1058502"/>
              <a:ext cx="2504273" cy="2784462"/>
            </a:xfrm>
            <a:custGeom>
              <a:avLst/>
              <a:gdLst/>
              <a:ahLst/>
              <a:cxnLst/>
              <a:rect l="l" t="t" r="r" b="b"/>
              <a:pathLst>
                <a:path w="3217900" h="2275840">
                  <a:moveTo>
                    <a:pt x="3217900" y="1755140"/>
                  </a:moveTo>
                  <a:lnTo>
                    <a:pt x="2626080" y="1755140"/>
                  </a:lnTo>
                  <a:lnTo>
                    <a:pt x="2866110" y="2275840"/>
                  </a:lnTo>
                  <a:lnTo>
                    <a:pt x="2015210" y="1755140"/>
                  </a:lnTo>
                  <a:lnTo>
                    <a:pt x="0" y="1755140"/>
                  </a:lnTo>
                  <a:lnTo>
                    <a:pt x="0" y="0"/>
                  </a:lnTo>
                  <a:lnTo>
                    <a:pt x="3217900" y="0"/>
                  </a:lnTo>
                  <a:lnTo>
                    <a:pt x="3217900" y="1755140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Many to one Relationship(*1)</a:t>
              </a:r>
              <a:endParaRPr lang="en-IN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976F39-5E7B-4F45-8A3F-383D690A9260}"/>
              </a:ext>
            </a:extLst>
          </p:cNvPr>
          <p:cNvSpPr txBox="1"/>
          <p:nvPr/>
        </p:nvSpPr>
        <p:spPr>
          <a:xfrm>
            <a:off x="101600" y="5785840"/>
            <a:ext cx="1112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46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data model, a "many-to-one" relationship refers to a relationship between two entities where multiple instances of one entity (the "many" side) are associated with a single instance of another entity (the "one" side).</a:t>
            </a:r>
            <a:endParaRPr lang="en-IN" sz="1200" i="1" dirty="0">
              <a:solidFill>
                <a:srgbClr val="0046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291015" y="-177800"/>
            <a:ext cx="8143493" cy="753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2933" spc="-56" dirty="0">
                <a:solidFill>
                  <a:srgbClr val="004651"/>
                </a:solidFill>
                <a:latin typeface="Fira Sans Medium"/>
              </a:rPr>
              <a:t>Dashboard Over View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1070976" y="904107"/>
            <a:ext cx="1985185" cy="171918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0390840" y="-1498600"/>
            <a:ext cx="2801010" cy="2425687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9652000" y="-334913"/>
            <a:ext cx="1654260" cy="1432597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id="{0EB89CF5-4ED0-4D6B-B509-1CAE3BA51F1E}"/>
              </a:ext>
            </a:extLst>
          </p:cNvPr>
          <p:cNvSpPr txBox="1"/>
          <p:nvPr/>
        </p:nvSpPr>
        <p:spPr>
          <a:xfrm>
            <a:off x="288596" y="317827"/>
            <a:ext cx="8143493" cy="726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1019" indent="-381019">
              <a:lnSpc>
                <a:spcPts val="68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133" spc="-56" dirty="0">
                <a:solidFill>
                  <a:srgbClr val="004651"/>
                </a:solidFill>
                <a:latin typeface="Fira Sans Medium"/>
              </a:rPr>
              <a:t>Sales Analysis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2DA1F-2CEF-34C0-939D-53A9F3B2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" y="1097684"/>
            <a:ext cx="12100067" cy="56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471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shete</dc:creator>
  <cp:lastModifiedBy>pooja midage</cp:lastModifiedBy>
  <cp:revision>7</cp:revision>
  <dcterms:created xsi:type="dcterms:W3CDTF">2024-01-11T14:51:38Z</dcterms:created>
  <dcterms:modified xsi:type="dcterms:W3CDTF">2024-03-02T10:20:58Z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