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8" d="100"/>
          <a:sy n="58" d="100"/>
        </p:scale>
        <p:origin x="77" y="590"/>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3064908" y="2452191"/>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AI-Pollution-Forecasting</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4CD73ED7-86E2-ED4E-8554-C8E88F093CA7}"/>
              </a:ext>
            </a:extLst>
          </p:cNvPr>
          <p:cNvSpPr txBox="1"/>
          <p:nvPr/>
        </p:nvSpPr>
        <p:spPr>
          <a:xfrm>
            <a:off x="5149297" y="3254153"/>
            <a:ext cx="6122505" cy="954300"/>
          </a:xfrm>
          <a:prstGeom prst="rect">
            <a:avLst/>
          </a:prstGeom>
          <a:noFill/>
        </p:spPr>
        <p:txBody>
          <a:bodyPr wrap="square" rtlCol="0">
            <a:spAutoFit/>
          </a:bodyPr>
          <a:lstStyle/>
          <a:p>
            <a:r>
              <a:rPr lang="en-US" dirty="0">
                <a:solidFill>
                  <a:schemeClr val="bg1"/>
                </a:solidFill>
              </a:rPr>
              <a:t>An AI-powered system to predict next-hour PM2.5 levels using real-time pollution data from </a:t>
            </a:r>
            <a:r>
              <a:rPr lang="en-US" dirty="0" err="1">
                <a:solidFill>
                  <a:schemeClr val="bg1"/>
                </a:solidFill>
              </a:rPr>
              <a:t>OpenWeatherMap</a:t>
            </a:r>
            <a:r>
              <a:rPr lang="en-US" dirty="0">
                <a:solidFill>
                  <a:schemeClr val="bg1"/>
                </a:solidFill>
              </a:rPr>
              <a:t> API and machine learning models.</a:t>
            </a:r>
          </a:p>
        </p:txBody>
      </p:sp>
      <p:sp>
        <p:nvSpPr>
          <p:cNvPr id="9" name="TextBox 8">
            <a:extLst>
              <a:ext uri="{FF2B5EF4-FFF2-40B4-BE49-F238E27FC236}">
                <a16:creationId xmlns:a16="http://schemas.microsoft.com/office/drawing/2014/main" id="{99874863-3BE0-0CF7-661A-A96A81C11028}"/>
              </a:ext>
            </a:extLst>
          </p:cNvPr>
          <p:cNvSpPr txBox="1"/>
          <p:nvPr/>
        </p:nvSpPr>
        <p:spPr>
          <a:xfrm>
            <a:off x="4522990" y="4460192"/>
            <a:ext cx="6640720" cy="1241622"/>
          </a:xfrm>
          <a:prstGeom prst="rect">
            <a:avLst/>
          </a:prstGeom>
          <a:noFill/>
        </p:spPr>
        <p:txBody>
          <a:bodyPr wrap="square" rtlCol="0">
            <a:spAutoFit/>
          </a:bodyPr>
          <a:lstStyle/>
          <a:p>
            <a:r>
              <a:rPr lang="en-US" b="1" dirty="0">
                <a:solidFill>
                  <a:schemeClr val="bg1"/>
                </a:solidFill>
              </a:rPr>
              <a:t>Done by :</a:t>
            </a:r>
          </a:p>
          <a:p>
            <a:r>
              <a:rPr lang="en-US" dirty="0" err="1">
                <a:solidFill>
                  <a:schemeClr val="bg1"/>
                </a:solidFill>
              </a:rPr>
              <a:t>Moluguri</a:t>
            </a:r>
            <a:r>
              <a:rPr lang="en-US" dirty="0">
                <a:solidFill>
                  <a:schemeClr val="bg1"/>
                </a:solidFill>
              </a:rPr>
              <a:t> Pooja </a:t>
            </a:r>
            <a:br>
              <a:rPr lang="en-US" dirty="0">
                <a:solidFill>
                  <a:schemeClr val="bg1"/>
                </a:solidFill>
              </a:rPr>
            </a:br>
            <a:r>
              <a:rPr lang="en-US" dirty="0">
                <a:solidFill>
                  <a:schemeClr val="bg1"/>
                </a:solidFill>
              </a:rPr>
              <a:t>Internship ID : INTERNSHIP_17513641056863b20937d78</a:t>
            </a:r>
            <a:br>
              <a:rPr lang="en-US" dirty="0">
                <a:solidFill>
                  <a:schemeClr val="bg1"/>
                </a:solidFill>
              </a:rPr>
            </a:br>
            <a:r>
              <a:rPr lang="en-US" dirty="0">
                <a:solidFill>
                  <a:schemeClr val="bg1"/>
                </a:solidFill>
              </a:rPr>
              <a:t>Project Theme: Environmental Monitoring &amp; Pollution Control</a:t>
            </a: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FE8F8261-FD3A-8CE3-2435-D416DB794787}"/>
              </a:ext>
            </a:extLst>
          </p:cNvPr>
          <p:cNvSpPr txBox="1"/>
          <p:nvPr/>
        </p:nvSpPr>
        <p:spPr>
          <a:xfrm>
            <a:off x="199809" y="1547116"/>
            <a:ext cx="6691321" cy="3827523"/>
          </a:xfrm>
          <a:prstGeom prst="rect">
            <a:avLst/>
          </a:prstGeom>
          <a:noFill/>
        </p:spPr>
        <p:txBody>
          <a:bodyPr wrap="square" rtlCol="0">
            <a:spAutoFit/>
          </a:bodyPr>
          <a:lstStyle/>
          <a:p>
            <a:pPr marL="342900" indent="-342900">
              <a:buFont typeface="Arial" panose="020B0604020202020204" pitchFamily="34" charset="0"/>
              <a:buChar char="•"/>
            </a:pPr>
            <a:r>
              <a:rPr lang="en-US" dirty="0"/>
              <a:t>Understand how to fetch and process real-time environmental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Learn to train and evaluate ML models for time-series prediction.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Apply Random Forest Regression for forecasting PM2.5.</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Interpret and categorize air quality levels (Good, Moderate, Unhealthy, Very Unhealthy).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Gain hands-on experience in Python, APIs, and data analytics.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38539" y="1147397"/>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CC17448A-505C-AA82-2E5A-E1FE376BCA8E}"/>
              </a:ext>
            </a:extLst>
          </p:cNvPr>
          <p:cNvSpPr txBox="1"/>
          <p:nvPr/>
        </p:nvSpPr>
        <p:spPr>
          <a:xfrm>
            <a:off x="238539" y="1683025"/>
            <a:ext cx="11529392" cy="3827523"/>
          </a:xfrm>
          <a:prstGeom prst="rect">
            <a:avLst/>
          </a:prstGeom>
          <a:noFill/>
        </p:spPr>
        <p:txBody>
          <a:bodyPr wrap="square" rtlCol="0">
            <a:spAutoFit/>
          </a:bodyPr>
          <a:lstStyle/>
          <a:p>
            <a:pPr marL="342900" indent="-342900">
              <a:buFont typeface="Arial" panose="020B0604020202020204" pitchFamily="34" charset="0"/>
              <a:buChar char="•"/>
            </a:pPr>
            <a:r>
              <a:rPr lang="en-US" b="1" dirty="0"/>
              <a:t>Python</a:t>
            </a:r>
            <a:r>
              <a:rPr lang="en-US" dirty="0"/>
              <a:t> – Core programming language used for building the project and integrating all components.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Pandas</a:t>
            </a:r>
            <a:r>
              <a:rPr lang="en-US" dirty="0"/>
              <a:t>, </a:t>
            </a:r>
            <a:r>
              <a:rPr lang="en-US" b="1" dirty="0"/>
              <a:t>NumPy</a:t>
            </a:r>
            <a:r>
              <a:rPr lang="en-US" dirty="0"/>
              <a:t> – Libraries for efficient data preprocessing, cleaning, and numerical operations.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Scikit-learn</a:t>
            </a:r>
            <a:r>
              <a:rPr lang="en-US" dirty="0"/>
              <a:t> (Random Forest Regressor) – Machine learning library used to train and evaluate the prediction model.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err="1"/>
              <a:t>Joblib</a:t>
            </a:r>
            <a:r>
              <a:rPr lang="en-US" dirty="0"/>
              <a:t> – Utility for saving and loading trained ML models for reuse without retraining.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Requests</a:t>
            </a:r>
            <a:r>
              <a:rPr lang="en-US" dirty="0"/>
              <a:t> – Python library for making API calls to fetch live pollution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err="1"/>
              <a:t>OpenWeatherMap</a:t>
            </a:r>
            <a:r>
              <a:rPr lang="en-US" dirty="0"/>
              <a:t> </a:t>
            </a:r>
            <a:r>
              <a:rPr lang="en-US" b="1" dirty="0"/>
              <a:t>API</a:t>
            </a:r>
            <a:r>
              <a:rPr lang="en-US" dirty="0"/>
              <a:t> – Provides real-time air quality data (PM2.5, PM10, CO, NO2, O3) based on location.</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6AE4D6C7-09CC-D782-FF4F-12127E8B0670}"/>
              </a:ext>
            </a:extLst>
          </p:cNvPr>
          <p:cNvSpPr txBox="1"/>
          <p:nvPr/>
        </p:nvSpPr>
        <p:spPr>
          <a:xfrm>
            <a:off x="268356" y="1656522"/>
            <a:ext cx="10310191" cy="3827523"/>
          </a:xfrm>
          <a:prstGeom prst="rect">
            <a:avLst/>
          </a:prstGeom>
          <a:noFill/>
        </p:spPr>
        <p:txBody>
          <a:bodyPr wrap="square" rtlCol="0">
            <a:spAutoFit/>
          </a:bodyPr>
          <a:lstStyle/>
          <a:p>
            <a:pPr marL="342900" indent="-342900">
              <a:buFont typeface="Arial" panose="020B0604020202020204" pitchFamily="34" charset="0"/>
              <a:buChar char="•"/>
            </a:pPr>
            <a:r>
              <a:rPr lang="en-US" b="1" dirty="0"/>
              <a:t>Data Collection</a:t>
            </a:r>
            <a:r>
              <a:rPr lang="en-US" dirty="0"/>
              <a:t>: Fetch live pollution data (PM2.5, PM10, CO, NO2, O3) via </a:t>
            </a:r>
            <a:r>
              <a:rPr lang="en-US" dirty="0" err="1"/>
              <a:t>OpenWeatherMap</a:t>
            </a:r>
            <a:r>
              <a:rPr lang="en-US" dirty="0"/>
              <a:t> API.</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Data Logging</a:t>
            </a:r>
            <a:r>
              <a:rPr lang="en-US" dirty="0"/>
              <a:t>: Store collected values in realtime_pollution_log.csv.</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Historical Data</a:t>
            </a:r>
            <a:r>
              <a:rPr lang="en-US" dirty="0"/>
              <a:t>: Use 2024 PM2.5 dataset for model training.</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Model Training</a:t>
            </a:r>
            <a:r>
              <a:rPr lang="en-US" dirty="0"/>
              <a:t>: Train a Random Forest Regressor using lag features.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Prediction</a:t>
            </a:r>
            <a:r>
              <a:rPr lang="en-US" dirty="0"/>
              <a:t>: Predict next-hour PM2.5 using the latest real-time data.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Categorization</a:t>
            </a:r>
            <a:r>
              <a:rPr lang="en-US" dirty="0"/>
              <a:t>: Map predicted values to AQI categories (Good/Moderate/Unhealthy/Very Unhealthy).</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D9D672FE-14D8-3D4E-D1AB-138AC87E6D80}"/>
              </a:ext>
            </a:extLst>
          </p:cNvPr>
          <p:cNvSpPr txBox="1"/>
          <p:nvPr/>
        </p:nvSpPr>
        <p:spPr>
          <a:xfrm>
            <a:off x="255104" y="1454522"/>
            <a:ext cx="11681792" cy="4402167"/>
          </a:xfrm>
          <a:prstGeom prst="rect">
            <a:avLst/>
          </a:prstGeom>
          <a:noFill/>
        </p:spPr>
        <p:txBody>
          <a:bodyPr wrap="square" rtlCol="0">
            <a:spAutoFit/>
          </a:bodyPr>
          <a:lstStyle/>
          <a:p>
            <a:pPr algn="just"/>
            <a:r>
              <a:rPr lang="en-US" dirty="0"/>
              <a:t>Air pollution poses a significant and growing threat to human health, particularly in densely populated urban areas where industrial activities, vehicular emissions, and construction dust are at their peak. Prolonged exposure to pollutants such as PM2.5, PM10, CO, NO2, and O3 has been linked to severe respiratory diseases, cardiovascular problems, and reduced life expectancy. Although existing monitoring systems are able to provide real-time air quality measurements, they often present this information as raw data, which is difficult for the general public to interpret. More importantly, they fail to deliver predictive insights that could warn people in advance about deteriorating air quality.</a:t>
            </a:r>
          </a:p>
          <a:p>
            <a:pPr algn="just"/>
            <a:endParaRPr lang="en-US" dirty="0"/>
          </a:p>
          <a:p>
            <a:pPr algn="just"/>
            <a:r>
              <a:rPr lang="en-US" dirty="0"/>
              <a:t>The dynamic and rapidly changing nature of pollution, influenced by factors such as traffic congestion, industrial output, and weather conditions like wind speed and temperature, makes it challenging to anticipate future risks. This uncertainty leaves citizens unprepared and vulnerable to sudden spikes in pollution levels. Furthermore, the lack of accessible, user-friendly, and affordable forecasting tools limits the ability of individuals to make informed lifestyle adjustments — such as reducing outdoor activities, using protective masks, or planning travel during safer hours. Without timely forecasting, both public health and urban sustainability remain at risk, underscoring the urgent need for AI-driven pollution prediction systems.</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0BDCCF9A-A6F8-A495-E11A-9D9DDDE2943C}"/>
              </a:ext>
            </a:extLst>
          </p:cNvPr>
          <p:cNvSpPr txBox="1"/>
          <p:nvPr/>
        </p:nvSpPr>
        <p:spPr>
          <a:xfrm>
            <a:off x="357809" y="1590261"/>
            <a:ext cx="11423374" cy="4402167"/>
          </a:xfrm>
          <a:prstGeom prst="rect">
            <a:avLst/>
          </a:prstGeom>
          <a:noFill/>
        </p:spPr>
        <p:txBody>
          <a:bodyPr wrap="square" rtlCol="0">
            <a:spAutoFit/>
          </a:bodyPr>
          <a:lstStyle/>
          <a:p>
            <a:r>
              <a:rPr lang="en-US" dirty="0"/>
              <a:t>Air pollution poses a significant and growing threat to human health, particularly in densely populated urban areas where industrial activities, vehicular emissions, and construction dust are at their peak. Prolonged exposure to pollutants such as PM2.5, PM10, CO, NO2, and O3 has been linked to severe respiratory diseases, cardiovascular problems, and reduced life expectancy. Although existing monitoring systems are able to provide real-time air quality measurements, they often present this information as raw data, which is difficult for the general public to interpret. More importantly, they fail to deliver predictive insights that could warn people in advance about deteriorating air quality.</a:t>
            </a:r>
          </a:p>
          <a:p>
            <a:endParaRPr lang="en-US" dirty="0"/>
          </a:p>
          <a:p>
            <a:r>
              <a:rPr lang="en-US" dirty="0"/>
              <a:t>The dynamic and rapidly changing nature of pollution, influenced by factors such as traffic congestion, industrial output, and weather conditions like wind speed and temperature, makes it challenging to anticipate future risks. This uncertainty leaves citizens unprepared and vulnerable to sudden spikes in pollution levels. Furthermore, the lack of accessible, user-friendly, and affordable forecasting tools limits the ability of individuals to make informed lifestyle adjustments — such as reducing outdoor activities, using protective masks, or planning travel during safer hours. Without timely forecasting, both public health and urban sustainability remain at risk, underscoring the urgent need for AI-driven pollution prediction systems.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FA02E53F-EE97-71DB-F38B-7C9958472600}"/>
              </a:ext>
            </a:extLst>
          </p:cNvPr>
          <p:cNvPicPr>
            <a:picLocks noChangeAspect="1"/>
          </p:cNvPicPr>
          <p:nvPr/>
        </p:nvPicPr>
        <p:blipFill>
          <a:blip r:embed="rId2"/>
          <a:stretch>
            <a:fillRect/>
          </a:stretch>
        </p:blipFill>
        <p:spPr>
          <a:xfrm>
            <a:off x="453537" y="1620964"/>
            <a:ext cx="11284925" cy="454129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586EC2A9-4B81-319E-6F24-C6AB678B9CDE}"/>
              </a:ext>
            </a:extLst>
          </p:cNvPr>
          <p:cNvSpPr txBox="1"/>
          <p:nvPr/>
        </p:nvSpPr>
        <p:spPr>
          <a:xfrm>
            <a:off x="318052" y="1563757"/>
            <a:ext cx="11569148" cy="4850295"/>
          </a:xfrm>
          <a:prstGeom prst="rect">
            <a:avLst/>
          </a:prstGeom>
          <a:noFill/>
        </p:spPr>
        <p:txBody>
          <a:bodyPr wrap="square" rtlCol="0">
            <a:spAutoFit/>
          </a:bodyPr>
          <a:lstStyle/>
          <a:p>
            <a:r>
              <a:rPr lang="en-US" dirty="0"/>
              <a:t>In conclusion, this project successfully demonstrates the potential of artificial intelligence in addressing real-world environmental challenges. By building an AI-based pollution forecasting system, we were able to combine real-time air quality data with machine learning models to predict short-term pollution levels effectively. The system not only provides citizens with live updates on pollutants like PM2.5, PM10, CO, NO2, and O3, but also delivers actionable forecasts that empower individuals to make informed health and lifestyle decisions.</a:t>
            </a:r>
          </a:p>
          <a:p>
            <a:endParaRPr lang="en-US" dirty="0"/>
          </a:p>
          <a:p>
            <a:r>
              <a:rPr lang="en-US" dirty="0"/>
              <a:t>Beyond individual use, such forecasting tools hold significant value for policymakers, urban planners, and environmental agencies, as they can aid in designing data-driven strategies for pollution control and sustainable city management. The modular and scalable design of the project also opens the door for future improvements, such as the integration of weather patterns, traffic density, and industrial activity data, the development of visual dashboards, and the addition of real-time alerts through mobile or web applications.</a:t>
            </a:r>
          </a:p>
          <a:p>
            <a:endParaRPr lang="en-US" dirty="0"/>
          </a:p>
          <a:p>
            <a:r>
              <a:rPr lang="en-US" dirty="0"/>
              <a:t>Overall, this project is not just a technical achievement but also a step forward in leveraging AI for public health, urban sustainability, and environmental awareness. With continued improvements and adoption, such systems can play a vital role in building healthier, smarter, and more sustainable cities for the future.</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38</TotalTime>
  <Words>1011</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POOJA MOLUGURI</cp:lastModifiedBy>
  <cp:revision>4</cp:revision>
  <dcterms:created xsi:type="dcterms:W3CDTF">2024-12-31T09:40:01Z</dcterms:created>
  <dcterms:modified xsi:type="dcterms:W3CDTF">2025-09-14T19:29:48Z</dcterms:modified>
</cp:coreProperties>
</file>