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731048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0">
  <a:themeElements>
    <a:clrScheme name="Theme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Custom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Theme90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Mohd Fairuz Shiratuddin</cp:lastModifiedBy>
  <cp:revision>2</cp:revision>
  <dcterms:created xsi:type="dcterms:W3CDTF">2022-07-20T05:16:51Z</dcterms:created>
  <dcterms:modified xsi:type="dcterms:W3CDTF">2022-08-15T06:47:35Z</dcterms:modified>
  <cp:category/>
</cp:coreProperties>
</file>