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POOJANA M S</a:t>
            </a:r>
          </a:p>
          <a:p>
            <a:r>
              <a:rPr lang="en-US" sz="2400" dirty="0"/>
              <a:t>REGISTER NO AND NMID: 2426J1535 AND asbruaz2426j1535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 IT</a:t>
            </a:r>
          </a:p>
          <a:p>
            <a:r>
              <a:rPr lang="en-US" sz="2400" dirty="0"/>
              <a:t>COLLEGE: KPR College of Arts Science And Research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E34767-C046-AB71-1FE7-0E986DC2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152941"/>
            <a:ext cx="3634254" cy="23330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EBD1C9-E620-0288-0398-321B6D0B64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41961"/>
            <a:ext cx="5039617" cy="2457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FFF5E8-D964-3E7A-2E24-8A498845FD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07" y="1441961"/>
            <a:ext cx="4443466" cy="2457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45D04B-DF3B-FE24-43E4-753D554AF9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4152941"/>
            <a:ext cx="5181600" cy="21165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D797F-A9D1-1756-3EF7-E6D2BB1813B4}"/>
              </a:ext>
            </a:extLst>
          </p:cNvPr>
          <p:cNvSpPr txBox="1"/>
          <p:nvPr/>
        </p:nvSpPr>
        <p:spPr>
          <a:xfrm>
            <a:off x="752475" y="1988881"/>
            <a:ext cx="5343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Personal Developer Portfolio</a:t>
            </a:r>
            <a:r>
              <a:rPr lang="en-US" sz="2800" dirty="0"/>
              <a:t> provides a professional, dynamic, and accessible way to present skills and projects. It enhances </a:t>
            </a:r>
            <a:r>
              <a:rPr lang="en-US" sz="2800" b="1" dirty="0"/>
              <a:t>placement opportunities</a:t>
            </a:r>
            <a:r>
              <a:rPr lang="en-US" sz="2800" dirty="0"/>
              <a:t> and serves as a </a:t>
            </a:r>
            <a:r>
              <a:rPr lang="en-US" sz="2800" b="1" dirty="0"/>
              <a:t>career-ready digital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9E3F2-4D70-BBF1-D75D-70743AD3B31B}"/>
              </a:ext>
            </a:extLst>
          </p:cNvPr>
          <p:cNvSpPr txBox="1"/>
          <p:nvPr/>
        </p:nvSpPr>
        <p:spPr>
          <a:xfrm>
            <a:off x="590551" y="2397948"/>
            <a:ext cx="533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“Design and Development of an Interactive Personal Developer Portfolio using HTML, CSS, and JavaScript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E2273C-F519-15F3-04FD-6A9895D02F14}"/>
              </a:ext>
            </a:extLst>
          </p:cNvPr>
          <p:cNvSpPr txBox="1"/>
          <p:nvPr/>
        </p:nvSpPr>
        <p:spPr>
          <a:xfrm>
            <a:off x="676275" y="2438400"/>
            <a:ext cx="6943725" cy="3257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2B93B-BBDC-63DF-833C-E4666F92D946}"/>
              </a:ext>
            </a:extLst>
          </p:cNvPr>
          <p:cNvSpPr txBox="1"/>
          <p:nvPr/>
        </p:nvSpPr>
        <p:spPr>
          <a:xfrm>
            <a:off x="1295400" y="2438400"/>
            <a:ext cx="4953000" cy="251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323D50-4182-FB43-EB6C-8E7B33AB63F0}"/>
              </a:ext>
            </a:extLst>
          </p:cNvPr>
          <p:cNvSpPr txBox="1"/>
          <p:nvPr/>
        </p:nvSpPr>
        <p:spPr>
          <a:xfrm>
            <a:off x="1062038" y="1695450"/>
            <a:ext cx="4953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Students often lack a structured and professional way to present their </a:t>
            </a:r>
            <a:r>
              <a:rPr lang="en-US" sz="3200" b="1" dirty="0"/>
              <a:t>skills, projects, and achievements</a:t>
            </a:r>
            <a:r>
              <a:rPr lang="en-US" sz="3200" dirty="0"/>
              <a:t> to recruiters. Traditional resumes are static and fail to highlight practical coding and technical skills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8AFD9-24E9-BE18-F149-0C82185CD734}"/>
              </a:ext>
            </a:extLst>
          </p:cNvPr>
          <p:cNvSpPr txBox="1"/>
          <p:nvPr/>
        </p:nvSpPr>
        <p:spPr>
          <a:xfrm>
            <a:off x="1600200" y="2438400"/>
            <a:ext cx="6858000" cy="31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54D196-140B-F1E1-625C-612E4ABACAED}"/>
              </a:ext>
            </a:extLst>
          </p:cNvPr>
          <p:cNvSpPr txBox="1"/>
          <p:nvPr/>
        </p:nvSpPr>
        <p:spPr>
          <a:xfrm>
            <a:off x="676275" y="2062122"/>
            <a:ext cx="5813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project aims to design and develop a </a:t>
            </a:r>
            <a:r>
              <a:rPr lang="en-US" sz="3200" b="1" dirty="0"/>
              <a:t>personal developer portfolio website</a:t>
            </a:r>
            <a:r>
              <a:rPr lang="en-US" sz="3200" dirty="0"/>
              <a:t> using </a:t>
            </a:r>
            <a:r>
              <a:rPr lang="en-US" sz="3200" b="1" dirty="0"/>
              <a:t>HTML, CSS, and JavaScript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It will act as a </a:t>
            </a:r>
            <a:r>
              <a:rPr lang="en-US" sz="3200" b="1" dirty="0"/>
              <a:t>digital resume + project showcase</a:t>
            </a:r>
            <a:r>
              <a:rPr lang="en-US" sz="3200" dirty="0"/>
              <a:t>, enabling recruiters to easily access and evaluate technical capabilities.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30623-FFA5-E995-CE23-6FE3DD494EB6}"/>
              </a:ext>
            </a:extLst>
          </p:cNvPr>
          <p:cNvSpPr txBox="1"/>
          <p:nvPr/>
        </p:nvSpPr>
        <p:spPr>
          <a:xfrm>
            <a:off x="727911" y="2231487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Students / Job Seekers – showcase skills and projects.</a:t>
            </a:r>
          </a:p>
          <a:p>
            <a:r>
              <a:rPr lang="en-US" sz="3200" dirty="0"/>
              <a:t>Recruiters / Companies – evaluate candidate profiles.</a:t>
            </a:r>
          </a:p>
          <a:p>
            <a:r>
              <a:rPr lang="en-US" sz="3200" dirty="0"/>
              <a:t>Educators – assess student progress and achievements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46265C-ED74-9DEC-42B7-687813C487F9}"/>
              </a:ext>
            </a:extLst>
          </p:cNvPr>
          <p:cNvSpPr txBox="1"/>
          <p:nvPr/>
        </p:nvSpPr>
        <p:spPr>
          <a:xfrm>
            <a:off x="3352800" y="2281555"/>
            <a:ext cx="449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HTML5 – Structure</a:t>
            </a:r>
          </a:p>
          <a:p>
            <a:r>
              <a:rPr lang="en-US" sz="2800" dirty="0"/>
              <a:t>CSS3 – Styling &amp; Layout</a:t>
            </a:r>
          </a:p>
          <a:p>
            <a:r>
              <a:rPr lang="en-US" sz="2800" dirty="0"/>
              <a:t>JavaScript (ES6) – Interactivity, animations, validation</a:t>
            </a:r>
          </a:p>
          <a:p>
            <a:r>
              <a:rPr lang="en-US" sz="2800" dirty="0"/>
              <a:t>VS Code / Sublime – Development IDE</a:t>
            </a:r>
          </a:p>
          <a:p>
            <a:r>
              <a:rPr lang="en-US" sz="2800" dirty="0"/>
              <a:t>GitHub Pages –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E09DD-2BF1-1BDF-0BED-AF8D5AE4DD9F}"/>
              </a:ext>
            </a:extLst>
          </p:cNvPr>
          <p:cNvSpPr txBox="1"/>
          <p:nvPr/>
        </p:nvSpPr>
        <p:spPr>
          <a:xfrm>
            <a:off x="739775" y="1446706"/>
            <a:ext cx="6705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Home Page – Name, tagline, navigation bar.</a:t>
            </a:r>
          </a:p>
          <a:p>
            <a:r>
              <a:rPr lang="en-US" sz="3200" dirty="0"/>
              <a:t>About Me – Career objective, education, skills.</a:t>
            </a:r>
          </a:p>
          <a:p>
            <a:r>
              <a:rPr lang="en-US" sz="3200" dirty="0"/>
              <a:t>Skills Section – Progress bars &amp; animated charts.</a:t>
            </a:r>
          </a:p>
          <a:p>
            <a:r>
              <a:rPr lang="en-US" sz="3200" dirty="0"/>
              <a:t>Projects Section – Screenshots, GitHub/demo links.</a:t>
            </a:r>
          </a:p>
          <a:p>
            <a:r>
              <a:rPr lang="en-US" sz="3200" dirty="0"/>
              <a:t>Certifications &amp; Achievements – Grid layout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339B9-2EAB-762B-B4C9-C012D1E44763}"/>
              </a:ext>
            </a:extLst>
          </p:cNvPr>
          <p:cNvSpPr txBox="1"/>
          <p:nvPr/>
        </p:nvSpPr>
        <p:spPr>
          <a:xfrm>
            <a:off x="755332" y="2181726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Responsive design (mobile-friendly).</a:t>
            </a:r>
          </a:p>
          <a:p>
            <a:r>
              <a:rPr lang="en-US" sz="3600" dirty="0"/>
              <a:t>Smooth scrolling navigation.</a:t>
            </a:r>
          </a:p>
          <a:p>
            <a:r>
              <a:rPr lang="en-US" sz="3600" dirty="0"/>
              <a:t>Dark/Light mode toggle.</a:t>
            </a:r>
          </a:p>
          <a:p>
            <a:r>
              <a:rPr lang="en-US" sz="3600" dirty="0"/>
              <a:t>Typing animation for role/title.</a:t>
            </a:r>
          </a:p>
          <a:p>
            <a:r>
              <a:rPr lang="en-US" sz="3600" dirty="0"/>
              <a:t>Interactive project gallery.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352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Poojana Moorthi</cp:lastModifiedBy>
  <cp:revision>23</cp:revision>
  <dcterms:created xsi:type="dcterms:W3CDTF">2024-03-29T15:07:22Z</dcterms:created>
  <dcterms:modified xsi:type="dcterms:W3CDTF">2025-09-04T15:45:33Z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