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3" r:id="rId6"/>
    <p:sldId id="262" r:id="rId7"/>
    <p:sldId id="264" r:id="rId8"/>
    <p:sldId id="265" r:id="rId9"/>
    <p:sldId id="266" r:id="rId10"/>
    <p:sldId id="267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0" d="100"/>
          <a:sy n="80" d="100"/>
        </p:scale>
        <p:origin x="5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A2B37AE0-80B1-45DD-BCC4-7C0EEB85B8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" t="9091" r="32035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35" name="Group 28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rgbClr val="3CA6B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rgbClr val="3CA6B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rgbClr val="3CA6B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FRIDAY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3CA6B5"/>
                </a:solidFill>
              </a:rPr>
              <a:t>VIRTUAL ASSISTANT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F4C8-B0C1-4FDE-8CF7-46261BCD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6575BEC3-DCD1-4371-89F4-605B43BD9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46" y="2361056"/>
            <a:ext cx="2922282" cy="36492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C7FC8-1E54-413A-9E19-B8DF6A4EE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VIRTUAL ASSISTANT NAMED “FRIDAY”.</a:t>
            </a:r>
          </a:p>
          <a:p>
            <a:r>
              <a:rPr lang="en-US" dirty="0"/>
              <a:t>SOFTWARE AGENT.</a:t>
            </a:r>
          </a:p>
          <a:p>
            <a:r>
              <a:rPr lang="en-US" dirty="0"/>
              <a:t>PERFORM TASKS OR SERVICES FOR AN INDIVIDUAL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0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C21B-A351-4489-88A8-4A47E5DC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F08EE56-6C45-459F-B687-EA8CF0017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1" r="22834" b="-1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34D68-7055-4FD0-BC5C-0F0D16293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SPEAK NATURALLY.</a:t>
            </a:r>
          </a:p>
          <a:p>
            <a:r>
              <a:rPr lang="en-US" dirty="0"/>
              <a:t>PLAY’S MUSIC.</a:t>
            </a:r>
          </a:p>
          <a:p>
            <a:r>
              <a:rPr lang="en-US" dirty="0"/>
              <a:t>GIVE US INFORMATION.</a:t>
            </a:r>
          </a:p>
          <a:p>
            <a:r>
              <a:rPr lang="en-US" dirty="0"/>
              <a:t>TELLS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750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DC60-DA60-430F-9A05-FBBCED1F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eb&#10;&#10;Description automatically generated">
            <a:extLst>
              <a:ext uri="{FF2B5EF4-FFF2-40B4-BE49-F238E27FC236}">
                <a16:creationId xmlns:a16="http://schemas.microsoft.com/office/drawing/2014/main" id="{E68FFE72-9D0B-438E-8858-23A6A866F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24" r="19342" b="1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FA063-9AF5-4DED-AACA-25F62547B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/>
              <a:t>EASY TO OPERATE.</a:t>
            </a:r>
          </a:p>
          <a:p>
            <a:r>
              <a:rPr lang="en-US"/>
              <a:t>ONLINE SHOPPING.</a:t>
            </a:r>
          </a:p>
          <a:p>
            <a:r>
              <a:rPr lang="en-US"/>
              <a:t>NON-STOP MUSIC.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2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7BB5D-0FA3-4B46-AC8D-E7F18FA1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DISADVANTAGES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37389-AB97-4053-8DCB-C8CF3A823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MISHEARING.</a:t>
            </a:r>
          </a:p>
          <a:p>
            <a:r>
              <a:rPr lang="en-US">
                <a:solidFill>
                  <a:schemeClr val="bg1"/>
                </a:solidFill>
              </a:rPr>
              <a:t>SLOW RESPONSE AND BLOATWARE.</a:t>
            </a:r>
          </a:p>
          <a:p>
            <a:r>
              <a:rPr lang="en-US">
                <a:solidFill>
                  <a:schemeClr val="bg1"/>
                </a:solidFill>
              </a:rPr>
              <a:t>CONNECT DROPS ARE THE MOST REPORTED.</a:t>
            </a:r>
          </a:p>
          <a:p>
            <a:r>
              <a:rPr lang="en-US">
                <a:solidFill>
                  <a:schemeClr val="bg1"/>
                </a:solidFill>
              </a:rPr>
              <a:t>PROBLEM WITH MUSIC.</a:t>
            </a:r>
          </a:p>
          <a:p>
            <a:r>
              <a:rPr lang="en-US">
                <a:solidFill>
                  <a:schemeClr val="bg1"/>
                </a:solidFill>
              </a:rPr>
              <a:t>SOMETIMES STOPS RESPONDING TO YOUR VOICE.</a:t>
            </a:r>
            <a:endParaRPr lang="en-IN">
              <a:solidFill>
                <a:schemeClr val="bg1"/>
              </a:solidFill>
            </a:endParaRPr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333A394D-5100-4F61-A312-4D181287F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614053"/>
            <a:ext cx="6489819" cy="365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7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7323-8FD3-40EB-BFE9-38624C43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0987-E9B7-4F03-93F2-4EC45BB22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ASSISTANT.</a:t>
            </a:r>
          </a:p>
          <a:p>
            <a:r>
              <a:rPr lang="en-US" dirty="0"/>
              <a:t>MICROSOFT CORTANA.</a:t>
            </a:r>
          </a:p>
          <a:p>
            <a:r>
              <a:rPr lang="en-US" dirty="0"/>
              <a:t>APPLE SIRI.</a:t>
            </a:r>
          </a:p>
          <a:p>
            <a:r>
              <a:rPr lang="en-US" dirty="0"/>
              <a:t>AMAZON ALEXA.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C55B95-C416-4449-80FF-A50C11268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163" y="2059952"/>
            <a:ext cx="2602618" cy="130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ACFE236-592D-4AA0-ACDA-D2851374F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343" y="3429000"/>
            <a:ext cx="2313438" cy="130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70A4733-D96B-49BE-95FE-FABC09F0B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351" y="4785152"/>
            <a:ext cx="2369422" cy="133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EF28E04-DFA7-4DAF-A0A6-7BF055E3B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911" y="5309195"/>
            <a:ext cx="19431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41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A720-607F-4E6C-8BAA-1F864768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3A364-9599-4DFB-AE2E-3B0448564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STEP FORWARD WHEN IT COMES TO VOICE CONTROL TECHNOLOGY.</a:t>
            </a:r>
          </a:p>
          <a:p>
            <a:r>
              <a:rPr lang="en-US" dirty="0"/>
              <a:t>IT’S ALWAYS ON MICROPHONES AND INTEGRATION WITH THIRD-PARTY APPS MEANS THAT THERE REALLY ARE A TON OF THINGS THAT YOU CAN DO USING JUST YOUR VOICE.</a:t>
            </a:r>
          </a:p>
          <a:p>
            <a:r>
              <a:rPr lang="en-US" dirty="0"/>
              <a:t>AS THE TECHNOLOGY CONTINUES TO IMPROVE, SO WILL THE NUMBER OF THINGS YOU CAN DO WITH “FRIDAY”.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79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132718-55F3-4802-818D-F1DF736A46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17" r="9091" b="50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32" name="Group 23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rgbClr val="25CF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rgbClr val="25CF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rgbClr val="25CF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>
              <a:solidFill>
                <a:srgbClr val="25CFEB"/>
              </a:solidFill>
            </a:endParaRPr>
          </a:p>
          <a:p>
            <a:endParaRPr lang="en-US">
              <a:solidFill>
                <a:srgbClr val="25CFEB"/>
              </a:solidFill>
            </a:endParaRPr>
          </a:p>
          <a:p>
            <a:endParaRPr lang="en-US">
              <a:solidFill>
                <a:srgbClr val="25CF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99</TotalTime>
  <Words>148</Words>
  <Application>Microsoft Office PowerPoint</Application>
  <PresentationFormat>Widescreen</PresentationFormat>
  <Paragraphs>34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</vt:lpstr>
      <vt:lpstr>FRIDAY </vt:lpstr>
      <vt:lpstr>INTRODUCTION</vt:lpstr>
      <vt:lpstr>FEATURES</vt:lpstr>
      <vt:lpstr>ADVANTAGES</vt:lpstr>
      <vt:lpstr>DISADVANTAGES</vt:lpstr>
      <vt:lpstr>COMPETITORS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MUSTAFA MARUF</dc:creator>
  <cp:lastModifiedBy>MUSTAFA MARUF</cp:lastModifiedBy>
  <cp:revision>15</cp:revision>
  <dcterms:created xsi:type="dcterms:W3CDTF">2021-09-14T08:58:26Z</dcterms:created>
  <dcterms:modified xsi:type="dcterms:W3CDTF">2021-09-19T12:40:45Z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