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25" r:id="rId1"/>
  </p:sldMasterIdLst>
  <p:notesMasterIdLst>
    <p:notesMasterId r:id="rId41"/>
  </p:notesMasterIdLst>
  <p:handoutMasterIdLst>
    <p:handoutMasterId r:id="rId42"/>
  </p:handoutMasterIdLst>
  <p:sldIdLst>
    <p:sldId id="546" r:id="rId2"/>
    <p:sldId id="257" r:id="rId3"/>
    <p:sldId id="547" r:id="rId4"/>
    <p:sldId id="393" r:id="rId5"/>
    <p:sldId id="392" r:id="rId6"/>
    <p:sldId id="522" r:id="rId7"/>
    <p:sldId id="523" r:id="rId8"/>
    <p:sldId id="261" r:id="rId9"/>
    <p:sldId id="436" r:id="rId10"/>
    <p:sldId id="382" r:id="rId11"/>
    <p:sldId id="280" r:id="rId12"/>
    <p:sldId id="504" r:id="rId13"/>
    <p:sldId id="440" r:id="rId14"/>
    <p:sldId id="442" r:id="rId15"/>
    <p:sldId id="441" r:id="rId16"/>
    <p:sldId id="444" r:id="rId17"/>
    <p:sldId id="505" r:id="rId18"/>
    <p:sldId id="282" r:id="rId19"/>
    <p:sldId id="286" r:id="rId20"/>
    <p:sldId id="450" r:id="rId21"/>
    <p:sldId id="451" r:id="rId22"/>
    <p:sldId id="452" r:id="rId23"/>
    <p:sldId id="287" r:id="rId24"/>
    <p:sldId id="292" r:id="rId25"/>
    <p:sldId id="293" r:id="rId26"/>
    <p:sldId id="453" r:id="rId27"/>
    <p:sldId id="454" r:id="rId28"/>
    <p:sldId id="339" r:id="rId29"/>
    <p:sldId id="502" r:id="rId30"/>
    <p:sldId id="299" r:id="rId31"/>
    <p:sldId id="456" r:id="rId32"/>
    <p:sldId id="342" r:id="rId33"/>
    <p:sldId id="479" r:id="rId34"/>
    <p:sldId id="366" r:id="rId35"/>
    <p:sldId id="480" r:id="rId36"/>
    <p:sldId id="525" r:id="rId37"/>
    <p:sldId id="368" r:id="rId38"/>
    <p:sldId id="481" r:id="rId39"/>
    <p:sldId id="545" r:id="rId40"/>
  </p:sldIdLst>
  <p:sldSz cx="9906000" cy="6858000" type="A4"/>
  <p:notesSz cx="6737350" cy="9869488"/>
  <p:defaultTex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77287" indent="-142022"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55738" indent="-285208"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435353" indent="-429558"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913803" indent="-572744"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1676324" algn="l" defTabSz="670530" rtl="0" eaLnBrk="1" latinLnBrk="0" hangingPunct="1">
      <a:defRPr kern="1200">
        <a:solidFill>
          <a:schemeClr val="tx1"/>
        </a:solidFill>
        <a:latin typeface="Verdana" charset="0"/>
        <a:ea typeface="ＭＳ Ｐゴシック" charset="-128"/>
        <a:cs typeface="+mn-cs"/>
      </a:defRPr>
    </a:lvl6pPr>
    <a:lvl7pPr marL="2011589" algn="l" defTabSz="670530" rtl="0" eaLnBrk="1" latinLnBrk="0" hangingPunct="1">
      <a:defRPr kern="1200">
        <a:solidFill>
          <a:schemeClr val="tx1"/>
        </a:solidFill>
        <a:latin typeface="Verdana" charset="0"/>
        <a:ea typeface="ＭＳ Ｐゴシック" charset="-128"/>
        <a:cs typeface="+mn-cs"/>
      </a:defRPr>
    </a:lvl7pPr>
    <a:lvl8pPr marL="2346853" algn="l" defTabSz="670530" rtl="0" eaLnBrk="1" latinLnBrk="0" hangingPunct="1">
      <a:defRPr kern="1200">
        <a:solidFill>
          <a:schemeClr val="tx1"/>
        </a:solidFill>
        <a:latin typeface="Verdana" charset="0"/>
        <a:ea typeface="ＭＳ Ｐゴシック" charset="-128"/>
        <a:cs typeface="+mn-cs"/>
      </a:defRPr>
    </a:lvl8pPr>
    <a:lvl9pPr marL="2682118" algn="l" defTabSz="670530" rtl="0" eaLnBrk="1" latinLnBrk="0" hangingPunct="1">
      <a:defRPr kern="1200">
        <a:solidFill>
          <a:schemeClr val="tx1"/>
        </a:solidFill>
        <a:latin typeface="Verdana" charset="0"/>
        <a:ea typeface="ＭＳ Ｐゴシック" charset="-128"/>
        <a:cs typeface="+mn-cs"/>
      </a:defRPr>
    </a:lvl9pPr>
  </p:defaultTextStyle>
  <p:extLst>
    <p:ext uri="{EFAFB233-063F-42B5-8137-9DF3F51BA10A}">
      <p15:sldGuideLst xmlns:p15="http://schemas.microsoft.com/office/powerpoint/2012/main">
        <p15:guide id="1" orient="horz" pos="1145">
          <p15:clr>
            <a:srgbClr val="A4A3A4"/>
          </p15:clr>
        </p15:guide>
        <p15:guide id="2" pos="14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0000"/>
    <a:srgbClr val="CC66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2" autoAdjust="0"/>
    <p:restoredTop sz="94660"/>
  </p:normalViewPr>
  <p:slideViewPr>
    <p:cSldViewPr snapToGrid="0">
      <p:cViewPr varScale="1">
        <p:scale>
          <a:sx n="69" d="100"/>
          <a:sy n="69" d="100"/>
        </p:scale>
        <p:origin x="1236" y="78"/>
      </p:cViewPr>
      <p:guideLst>
        <p:guide orient="horz" pos="1145"/>
        <p:guide pos="14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1490" name="Rectangle 2"/>
          <p:cNvSpPr>
            <a:spLocks noGrp="1" noChangeArrowheads="1"/>
          </p:cNvSpPr>
          <p:nvPr>
            <p:ph type="hdr" sz="quarter"/>
          </p:nvPr>
        </p:nvSpPr>
        <p:spPr bwMode="auto">
          <a:xfrm>
            <a:off x="0" y="0"/>
            <a:ext cx="2919811" cy="492822"/>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defTabSz="966788">
              <a:defRPr sz="1400">
                <a:latin typeface="Helvetica" charset="0"/>
                <a:cs typeface="ＭＳ Ｐゴシック" charset="-128"/>
              </a:defRPr>
            </a:lvl1pPr>
          </a:lstStyle>
          <a:p>
            <a:pPr>
              <a:defRPr/>
            </a:pPr>
            <a:endParaRPr lang="en-US"/>
          </a:p>
        </p:txBody>
      </p:sp>
      <p:sp>
        <p:nvSpPr>
          <p:cNvPr id="191491" name="Rectangle 3"/>
          <p:cNvSpPr>
            <a:spLocks noGrp="1" noChangeArrowheads="1"/>
          </p:cNvSpPr>
          <p:nvPr>
            <p:ph type="dt" sz="quarter" idx="1"/>
          </p:nvPr>
        </p:nvSpPr>
        <p:spPr bwMode="auto">
          <a:xfrm>
            <a:off x="3817540" y="0"/>
            <a:ext cx="2919810" cy="492822"/>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algn="r" defTabSz="966788">
              <a:defRPr sz="1400">
                <a:latin typeface="Helvetica" charset="0"/>
                <a:cs typeface="ＭＳ Ｐゴシック" charset="-128"/>
              </a:defRPr>
            </a:lvl1pPr>
          </a:lstStyle>
          <a:p>
            <a:pPr>
              <a:defRPr/>
            </a:pPr>
            <a:endParaRPr lang="en-US"/>
          </a:p>
        </p:txBody>
      </p:sp>
      <p:sp>
        <p:nvSpPr>
          <p:cNvPr id="191492" name="Rectangle 4"/>
          <p:cNvSpPr>
            <a:spLocks noGrp="1" noChangeArrowheads="1"/>
          </p:cNvSpPr>
          <p:nvPr>
            <p:ph type="ftr" sz="quarter" idx="2"/>
          </p:nvPr>
        </p:nvSpPr>
        <p:spPr bwMode="auto">
          <a:xfrm>
            <a:off x="0" y="9376667"/>
            <a:ext cx="2919811" cy="492822"/>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defTabSz="966788">
              <a:defRPr sz="1400">
                <a:latin typeface="Helvetica" charset="0"/>
                <a:cs typeface="ＭＳ Ｐゴシック" charset="-128"/>
              </a:defRPr>
            </a:lvl1pPr>
          </a:lstStyle>
          <a:p>
            <a:pPr>
              <a:defRPr/>
            </a:pPr>
            <a:endParaRPr lang="en-US"/>
          </a:p>
        </p:txBody>
      </p:sp>
      <p:sp>
        <p:nvSpPr>
          <p:cNvPr id="191493" name="Rectangle 5"/>
          <p:cNvSpPr>
            <a:spLocks noGrp="1" noChangeArrowheads="1"/>
          </p:cNvSpPr>
          <p:nvPr>
            <p:ph type="sldNum" sz="quarter" idx="3"/>
          </p:nvPr>
        </p:nvSpPr>
        <p:spPr bwMode="auto">
          <a:xfrm>
            <a:off x="3817540" y="9376667"/>
            <a:ext cx="2919810" cy="492822"/>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algn="r" defTabSz="966788">
              <a:defRPr sz="1400">
                <a:latin typeface="Helvetica" charset="0"/>
              </a:defRPr>
            </a:lvl1pPr>
          </a:lstStyle>
          <a:p>
            <a:pPr>
              <a:defRPr/>
            </a:pPr>
            <a:fld id="{923D11E3-729C-457C-BAC3-155192955DB4}" type="slidenum">
              <a:rPr lang="en-US"/>
              <a:pPr>
                <a:defRPr/>
              </a:pPr>
              <a:t>‹#›</a:t>
            </a:fld>
            <a:endParaRPr lang="en-US"/>
          </a:p>
        </p:txBody>
      </p:sp>
    </p:spTree>
    <p:extLst>
      <p:ext uri="{BB962C8B-B14F-4D97-AF65-F5344CB8AC3E}">
        <p14:creationId xmlns:p14="http://schemas.microsoft.com/office/powerpoint/2010/main" val="812639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19811" cy="492822"/>
          </a:xfrm>
          <a:prstGeom prst="rect">
            <a:avLst/>
          </a:prstGeom>
          <a:noFill/>
          <a:ln w="9525">
            <a:noFill/>
            <a:miter lim="800000"/>
            <a:headEnd/>
            <a:tailEnd/>
          </a:ln>
          <a:effectLst/>
        </p:spPr>
        <p:txBody>
          <a:bodyPr vert="horz" wrap="none" lIns="96651" tIns="48326" rIns="96651" bIns="48326" numCol="1" anchor="ctr" anchorCtr="0" compatLnSpc="1">
            <a:prstTxWarp prst="textNoShape">
              <a:avLst/>
            </a:prstTxWarp>
          </a:bodyPr>
          <a:lstStyle>
            <a:lvl1pPr defTabSz="966788">
              <a:defRPr sz="1400">
                <a:latin typeface="Times New Roman" charset="0"/>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3817540" y="0"/>
            <a:ext cx="2919810" cy="492822"/>
          </a:xfrm>
          <a:prstGeom prst="rect">
            <a:avLst/>
          </a:prstGeom>
          <a:noFill/>
          <a:ln w="9525">
            <a:noFill/>
            <a:miter lim="800000"/>
            <a:headEnd/>
            <a:tailEnd/>
          </a:ln>
          <a:effectLst/>
        </p:spPr>
        <p:txBody>
          <a:bodyPr vert="horz" wrap="none" lIns="96651" tIns="48326" rIns="96651" bIns="48326" numCol="1" anchor="ctr" anchorCtr="0" compatLnSpc="1">
            <a:prstTxWarp prst="textNoShape">
              <a:avLst/>
            </a:prstTxWarp>
          </a:bodyPr>
          <a:lstStyle>
            <a:lvl1pPr algn="r" defTabSz="966788">
              <a:defRPr sz="1400">
                <a:latin typeface="Times New Roman" charset="0"/>
                <a:cs typeface="ＭＳ Ｐゴシック" charset="-128"/>
              </a:defRPr>
            </a:lvl1pPr>
          </a:lstStyle>
          <a:p>
            <a:pPr>
              <a:defRPr/>
            </a:pPr>
            <a:endParaRPr lang="en-US"/>
          </a:p>
        </p:txBody>
      </p:sp>
      <p:sp>
        <p:nvSpPr>
          <p:cNvPr id="76804" name="Rectangle 4"/>
          <p:cNvSpPr>
            <a:spLocks noGrp="1" noRot="1" noChangeAspect="1" noChangeArrowheads="1" noTextEdit="1"/>
          </p:cNvSpPr>
          <p:nvPr>
            <p:ph type="sldImg" idx="2"/>
          </p:nvPr>
        </p:nvSpPr>
        <p:spPr bwMode="auto">
          <a:xfrm>
            <a:off x="696913" y="741363"/>
            <a:ext cx="5343525" cy="3700462"/>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899191" y="4688334"/>
            <a:ext cx="4938969" cy="4440290"/>
          </a:xfrm>
          <a:prstGeom prst="rect">
            <a:avLst/>
          </a:prstGeom>
          <a:noFill/>
          <a:ln w="9525">
            <a:noFill/>
            <a:miter lim="800000"/>
            <a:headEnd/>
            <a:tailEnd/>
          </a:ln>
          <a:effectLst/>
        </p:spPr>
        <p:txBody>
          <a:bodyPr vert="horz" wrap="none" lIns="96651" tIns="48326" rIns="96651" bIns="48326"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376667"/>
            <a:ext cx="2919811" cy="492822"/>
          </a:xfrm>
          <a:prstGeom prst="rect">
            <a:avLst/>
          </a:prstGeom>
          <a:noFill/>
          <a:ln w="9525">
            <a:noFill/>
            <a:miter lim="800000"/>
            <a:headEnd/>
            <a:tailEnd/>
          </a:ln>
          <a:effectLst/>
        </p:spPr>
        <p:txBody>
          <a:bodyPr vert="horz" wrap="none" lIns="96651" tIns="48326" rIns="96651" bIns="48326" numCol="1" anchor="b" anchorCtr="0" compatLnSpc="1">
            <a:prstTxWarp prst="textNoShape">
              <a:avLst/>
            </a:prstTxWarp>
          </a:bodyPr>
          <a:lstStyle>
            <a:lvl1pPr defTabSz="966788">
              <a:defRPr sz="1400">
                <a:latin typeface="Times New Roman" charset="0"/>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3817540" y="9376667"/>
            <a:ext cx="2919810" cy="492822"/>
          </a:xfrm>
          <a:prstGeom prst="rect">
            <a:avLst/>
          </a:prstGeom>
          <a:noFill/>
          <a:ln w="9525">
            <a:noFill/>
            <a:miter lim="800000"/>
            <a:headEnd/>
            <a:tailEnd/>
          </a:ln>
          <a:effectLst/>
        </p:spPr>
        <p:txBody>
          <a:bodyPr vert="horz" wrap="none" lIns="96651" tIns="48326" rIns="96651" bIns="48326" numCol="1" anchor="b" anchorCtr="0" compatLnSpc="1">
            <a:prstTxWarp prst="textNoShape">
              <a:avLst/>
            </a:prstTxWarp>
          </a:bodyPr>
          <a:lstStyle>
            <a:lvl1pPr algn="r" defTabSz="966788">
              <a:defRPr sz="1400">
                <a:latin typeface="Times New Roman" charset="0"/>
              </a:defRPr>
            </a:lvl1pPr>
          </a:lstStyle>
          <a:p>
            <a:pPr>
              <a:defRPr/>
            </a:pPr>
            <a:fld id="{A8760DE9-060D-418C-BDC0-C12E74BFB12A}" type="slidenum">
              <a:rPr lang="en-US"/>
              <a:pPr>
                <a:defRPr/>
              </a:pPr>
              <a:t>‹#›</a:t>
            </a:fld>
            <a:endParaRPr lang="en-US"/>
          </a:p>
        </p:txBody>
      </p:sp>
    </p:spTree>
    <p:extLst>
      <p:ext uri="{BB962C8B-B14F-4D97-AF65-F5344CB8AC3E}">
        <p14:creationId xmlns:p14="http://schemas.microsoft.com/office/powerpoint/2010/main" val="36334164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77287"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55738"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435353"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913803"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394509" algn="l" defTabSz="478901" rtl="0" eaLnBrk="1" latinLnBrk="0" hangingPunct="1">
      <a:defRPr sz="1200" kern="1200">
        <a:solidFill>
          <a:schemeClr val="tx1"/>
        </a:solidFill>
        <a:latin typeface="+mn-lt"/>
        <a:ea typeface="+mn-ea"/>
        <a:cs typeface="+mn-cs"/>
      </a:defRPr>
    </a:lvl6pPr>
    <a:lvl7pPr marL="2873410" algn="l" defTabSz="478901" rtl="0" eaLnBrk="1" latinLnBrk="0" hangingPunct="1">
      <a:defRPr sz="1200" kern="1200">
        <a:solidFill>
          <a:schemeClr val="tx1"/>
        </a:solidFill>
        <a:latin typeface="+mn-lt"/>
        <a:ea typeface="+mn-ea"/>
        <a:cs typeface="+mn-cs"/>
      </a:defRPr>
    </a:lvl7pPr>
    <a:lvl8pPr marL="3352312" algn="l" defTabSz="478901" rtl="0" eaLnBrk="1" latinLnBrk="0" hangingPunct="1">
      <a:defRPr sz="1200" kern="1200">
        <a:solidFill>
          <a:schemeClr val="tx1"/>
        </a:solidFill>
        <a:latin typeface="+mn-lt"/>
        <a:ea typeface="+mn-ea"/>
        <a:cs typeface="+mn-cs"/>
      </a:defRPr>
    </a:lvl8pPr>
    <a:lvl9pPr marL="3831214" algn="l" defTabSz="47890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6ACBF60F-15E9-4C65-AC0C-DACDD952E229}" type="slidenum">
              <a:rPr lang="en-US" smtClean="0"/>
              <a:pPr/>
              <a:t>2</a:t>
            </a:fld>
            <a:endParaRPr lang="en-US" smtClean="0"/>
          </a:p>
        </p:txBody>
      </p:sp>
      <p:sp>
        <p:nvSpPr>
          <p:cNvPr id="80899" name="Rectangle 2"/>
          <p:cNvSpPr>
            <a:spLocks noGrp="1" noRot="1" noChangeAspect="1" noChangeArrowheads="1" noTextEdit="1"/>
          </p:cNvSpPr>
          <p:nvPr>
            <p:ph type="sldImg"/>
          </p:nvPr>
        </p:nvSpPr>
        <p:spPr>
          <a:xfrm>
            <a:off x="696913" y="741363"/>
            <a:ext cx="5343525" cy="3700462"/>
          </a:xfrm>
          <a:ln/>
        </p:spPr>
      </p:sp>
      <p:sp>
        <p:nvSpPr>
          <p:cNvPr id="8090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1745756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B25BC3F1-6FD0-42A5-A0CB-4EF7AD750F4B}" type="slidenum">
              <a:rPr lang="en-US" smtClean="0"/>
              <a:pPr/>
              <a:t>13</a:t>
            </a:fld>
            <a:endParaRPr lang="en-US" smtClean="0"/>
          </a:p>
        </p:txBody>
      </p:sp>
      <p:sp>
        <p:nvSpPr>
          <p:cNvPr id="90115" name="Rectangle 2"/>
          <p:cNvSpPr>
            <a:spLocks noGrp="1" noRot="1" noChangeAspect="1" noChangeArrowheads="1" noTextEdit="1"/>
          </p:cNvSpPr>
          <p:nvPr>
            <p:ph type="sldImg"/>
          </p:nvPr>
        </p:nvSpPr>
        <p:spPr>
          <a:xfrm>
            <a:off x="696913" y="741363"/>
            <a:ext cx="5343525" cy="3700462"/>
          </a:xfrm>
          <a:ln/>
        </p:spPr>
      </p:sp>
      <p:sp>
        <p:nvSpPr>
          <p:cNvPr id="9011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976102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C0FB876F-D32D-46B9-B9E6-891859242A49}" type="slidenum">
              <a:rPr lang="en-US" smtClean="0"/>
              <a:pPr/>
              <a:t>14</a:t>
            </a:fld>
            <a:endParaRPr lang="en-US" smtClean="0"/>
          </a:p>
        </p:txBody>
      </p:sp>
      <p:sp>
        <p:nvSpPr>
          <p:cNvPr id="91139" name="Rectangle 2"/>
          <p:cNvSpPr>
            <a:spLocks noGrp="1" noRot="1" noChangeAspect="1" noChangeArrowheads="1" noTextEdit="1"/>
          </p:cNvSpPr>
          <p:nvPr>
            <p:ph type="sldImg"/>
          </p:nvPr>
        </p:nvSpPr>
        <p:spPr>
          <a:xfrm>
            <a:off x="696913" y="741363"/>
            <a:ext cx="5343525" cy="3700462"/>
          </a:xfrm>
          <a:ln/>
        </p:spPr>
      </p:sp>
      <p:sp>
        <p:nvSpPr>
          <p:cNvPr id="9114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531068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70143C97-D654-4C09-A315-0DD18BD969A5}" type="slidenum">
              <a:rPr lang="en-US" smtClean="0"/>
              <a:pPr/>
              <a:t>15</a:t>
            </a:fld>
            <a:endParaRPr lang="en-US" smtClean="0"/>
          </a:p>
        </p:txBody>
      </p:sp>
      <p:sp>
        <p:nvSpPr>
          <p:cNvPr id="92163" name="Rectangle 2"/>
          <p:cNvSpPr>
            <a:spLocks noGrp="1" noRot="1" noChangeAspect="1" noChangeArrowheads="1" noTextEdit="1"/>
          </p:cNvSpPr>
          <p:nvPr>
            <p:ph type="sldImg"/>
          </p:nvPr>
        </p:nvSpPr>
        <p:spPr>
          <a:xfrm>
            <a:off x="696913" y="741363"/>
            <a:ext cx="5343525" cy="3700462"/>
          </a:xfrm>
          <a:ln/>
        </p:spPr>
      </p:sp>
      <p:sp>
        <p:nvSpPr>
          <p:cNvPr id="9216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894160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053C155B-350C-436C-AE11-8C6B0B273FE6}" type="slidenum">
              <a:rPr lang="en-US" smtClean="0"/>
              <a:pPr/>
              <a:t>16</a:t>
            </a:fld>
            <a:endParaRPr lang="en-US" smtClean="0"/>
          </a:p>
        </p:txBody>
      </p:sp>
      <p:sp>
        <p:nvSpPr>
          <p:cNvPr id="93187" name="Rectangle 2"/>
          <p:cNvSpPr>
            <a:spLocks noGrp="1" noRot="1" noChangeAspect="1" noChangeArrowheads="1" noTextEdit="1"/>
          </p:cNvSpPr>
          <p:nvPr>
            <p:ph type="sldImg"/>
          </p:nvPr>
        </p:nvSpPr>
        <p:spPr>
          <a:xfrm>
            <a:off x="696913" y="741363"/>
            <a:ext cx="5343525" cy="3700462"/>
          </a:xfrm>
          <a:ln/>
        </p:spPr>
      </p:sp>
      <p:sp>
        <p:nvSpPr>
          <p:cNvPr id="9318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797273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696913" y="741363"/>
            <a:ext cx="5343525" cy="3700462"/>
          </a:xfrm>
          <a:ln/>
        </p:spPr>
      </p:sp>
      <p:sp>
        <p:nvSpPr>
          <p:cNvPr id="9421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9869891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CF68E14C-E42D-456E-9088-DC4965247753}" type="slidenum">
              <a:rPr lang="en-US" smtClean="0"/>
              <a:pPr/>
              <a:t>18</a:t>
            </a:fld>
            <a:endParaRPr lang="en-US" smtClean="0"/>
          </a:p>
        </p:txBody>
      </p:sp>
      <p:sp>
        <p:nvSpPr>
          <p:cNvPr id="95235" name="Rectangle 2"/>
          <p:cNvSpPr>
            <a:spLocks noGrp="1" noRot="1" noChangeAspect="1" noChangeArrowheads="1" noTextEdit="1"/>
          </p:cNvSpPr>
          <p:nvPr>
            <p:ph type="sldImg"/>
          </p:nvPr>
        </p:nvSpPr>
        <p:spPr>
          <a:xfrm>
            <a:off x="696913" y="741363"/>
            <a:ext cx="5343525" cy="3700462"/>
          </a:xfrm>
          <a:ln/>
        </p:spPr>
      </p:sp>
      <p:sp>
        <p:nvSpPr>
          <p:cNvPr id="9523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901202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737C2E57-A100-4C5B-A83C-4AD38A68EC77}" type="slidenum">
              <a:rPr lang="en-US" smtClean="0"/>
              <a:pPr/>
              <a:t>19</a:t>
            </a:fld>
            <a:endParaRPr lang="en-US" smtClean="0"/>
          </a:p>
        </p:txBody>
      </p:sp>
      <p:sp>
        <p:nvSpPr>
          <p:cNvPr id="96259" name="Rectangle 2"/>
          <p:cNvSpPr>
            <a:spLocks noGrp="1" noRot="1" noChangeAspect="1" noChangeArrowheads="1" noTextEdit="1"/>
          </p:cNvSpPr>
          <p:nvPr>
            <p:ph type="sldImg"/>
          </p:nvPr>
        </p:nvSpPr>
        <p:spPr>
          <a:xfrm>
            <a:off x="696913" y="741363"/>
            <a:ext cx="5343525" cy="3700462"/>
          </a:xfrm>
          <a:ln/>
        </p:spPr>
      </p:sp>
      <p:sp>
        <p:nvSpPr>
          <p:cNvPr id="9626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604314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B55AE3E6-94AA-477A-AC9F-1D392FE9452A}" type="slidenum">
              <a:rPr lang="en-US" smtClean="0"/>
              <a:pPr/>
              <a:t>20</a:t>
            </a:fld>
            <a:endParaRPr lang="en-US" smtClean="0"/>
          </a:p>
        </p:txBody>
      </p:sp>
      <p:sp>
        <p:nvSpPr>
          <p:cNvPr id="97283" name="Rectangle 2"/>
          <p:cNvSpPr>
            <a:spLocks noGrp="1" noRot="1" noChangeAspect="1" noChangeArrowheads="1" noTextEdit="1"/>
          </p:cNvSpPr>
          <p:nvPr>
            <p:ph type="sldImg"/>
          </p:nvPr>
        </p:nvSpPr>
        <p:spPr>
          <a:xfrm>
            <a:off x="696913" y="741363"/>
            <a:ext cx="5343525" cy="3700462"/>
          </a:xfrm>
          <a:ln/>
        </p:spPr>
      </p:sp>
      <p:sp>
        <p:nvSpPr>
          <p:cNvPr id="9728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9000624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51E92469-FDD3-4828-8001-40F733C0F9F3}" type="slidenum">
              <a:rPr lang="en-US" smtClean="0"/>
              <a:pPr/>
              <a:t>21</a:t>
            </a:fld>
            <a:endParaRPr lang="en-US" smtClean="0"/>
          </a:p>
        </p:txBody>
      </p:sp>
      <p:sp>
        <p:nvSpPr>
          <p:cNvPr id="98307" name="Rectangle 2"/>
          <p:cNvSpPr>
            <a:spLocks noGrp="1" noRot="1" noChangeAspect="1" noChangeArrowheads="1" noTextEdit="1"/>
          </p:cNvSpPr>
          <p:nvPr>
            <p:ph type="sldImg"/>
          </p:nvPr>
        </p:nvSpPr>
        <p:spPr>
          <a:xfrm>
            <a:off x="696913" y="741363"/>
            <a:ext cx="5343525" cy="3700462"/>
          </a:xfrm>
          <a:ln/>
        </p:spPr>
      </p:sp>
      <p:sp>
        <p:nvSpPr>
          <p:cNvPr id="9830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1789512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CC0FB30A-2981-4DAD-9787-44FEBFCC555A}" type="slidenum">
              <a:rPr lang="en-US" smtClean="0"/>
              <a:pPr/>
              <a:t>22</a:t>
            </a:fld>
            <a:endParaRPr lang="en-US" smtClean="0"/>
          </a:p>
        </p:txBody>
      </p:sp>
      <p:sp>
        <p:nvSpPr>
          <p:cNvPr id="99331" name="Rectangle 2"/>
          <p:cNvSpPr>
            <a:spLocks noGrp="1" noRot="1" noChangeAspect="1" noChangeArrowheads="1" noTextEdit="1"/>
          </p:cNvSpPr>
          <p:nvPr>
            <p:ph type="sldImg"/>
          </p:nvPr>
        </p:nvSpPr>
        <p:spPr>
          <a:xfrm>
            <a:off x="696913" y="741363"/>
            <a:ext cx="5343525" cy="3700462"/>
          </a:xfrm>
          <a:ln/>
        </p:spPr>
      </p:sp>
      <p:sp>
        <p:nvSpPr>
          <p:cNvPr id="9933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906688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9B25FEA1-5259-454D-999F-A8B5D3E24066}" type="slidenum">
              <a:rPr lang="en-US" smtClean="0"/>
              <a:pPr/>
              <a:t>3</a:t>
            </a:fld>
            <a:endParaRPr lang="en-US" smtClean="0"/>
          </a:p>
        </p:txBody>
      </p:sp>
      <p:sp>
        <p:nvSpPr>
          <p:cNvPr id="81923" name="Rectangle 2"/>
          <p:cNvSpPr>
            <a:spLocks noGrp="1" noRot="1" noChangeAspect="1" noChangeArrowheads="1" noTextEdit="1"/>
          </p:cNvSpPr>
          <p:nvPr>
            <p:ph type="sldImg"/>
          </p:nvPr>
        </p:nvSpPr>
        <p:spPr>
          <a:xfrm>
            <a:off x="696913" y="741363"/>
            <a:ext cx="5343525" cy="3700462"/>
          </a:xfrm>
          <a:ln/>
        </p:spPr>
      </p:sp>
      <p:sp>
        <p:nvSpPr>
          <p:cNvPr id="8192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9985501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CA85A140-E87E-4241-B8EC-EBBEF9E67FFF}" type="slidenum">
              <a:rPr lang="en-US" smtClean="0"/>
              <a:pPr/>
              <a:t>23</a:t>
            </a:fld>
            <a:endParaRPr lang="en-US" smtClean="0"/>
          </a:p>
        </p:txBody>
      </p:sp>
      <p:sp>
        <p:nvSpPr>
          <p:cNvPr id="100355" name="Rectangle 2"/>
          <p:cNvSpPr>
            <a:spLocks noGrp="1" noRot="1" noChangeAspect="1" noChangeArrowheads="1" noTextEdit="1"/>
          </p:cNvSpPr>
          <p:nvPr>
            <p:ph type="sldImg"/>
          </p:nvPr>
        </p:nvSpPr>
        <p:spPr>
          <a:xfrm>
            <a:off x="696913" y="741363"/>
            <a:ext cx="5343525" cy="3700462"/>
          </a:xfrm>
          <a:ln/>
        </p:spPr>
      </p:sp>
      <p:sp>
        <p:nvSpPr>
          <p:cNvPr id="10035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2327952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F023F846-7F1D-43A7-93EF-C45DA3FD64A3}" type="slidenum">
              <a:rPr lang="en-US" smtClean="0"/>
              <a:pPr/>
              <a:t>24</a:t>
            </a:fld>
            <a:endParaRPr lang="en-US" smtClean="0"/>
          </a:p>
        </p:txBody>
      </p:sp>
      <p:sp>
        <p:nvSpPr>
          <p:cNvPr id="101379" name="Rectangle 2"/>
          <p:cNvSpPr>
            <a:spLocks noGrp="1" noRot="1" noChangeAspect="1" noChangeArrowheads="1" noTextEdit="1"/>
          </p:cNvSpPr>
          <p:nvPr>
            <p:ph type="sldImg"/>
          </p:nvPr>
        </p:nvSpPr>
        <p:spPr>
          <a:xfrm>
            <a:off x="696913" y="741363"/>
            <a:ext cx="5343525" cy="3700462"/>
          </a:xfrm>
          <a:ln/>
        </p:spPr>
      </p:sp>
      <p:sp>
        <p:nvSpPr>
          <p:cNvPr id="10138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5297122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6481A4EB-ED9E-4505-A861-C1518D8EECE2}" type="slidenum">
              <a:rPr lang="en-US" smtClean="0"/>
              <a:pPr/>
              <a:t>25</a:t>
            </a:fld>
            <a:endParaRPr lang="en-US" smtClean="0"/>
          </a:p>
        </p:txBody>
      </p:sp>
      <p:sp>
        <p:nvSpPr>
          <p:cNvPr id="102403" name="Rectangle 2"/>
          <p:cNvSpPr>
            <a:spLocks noGrp="1" noRot="1" noChangeAspect="1" noChangeArrowheads="1" noTextEdit="1"/>
          </p:cNvSpPr>
          <p:nvPr>
            <p:ph type="sldImg"/>
          </p:nvPr>
        </p:nvSpPr>
        <p:spPr>
          <a:xfrm>
            <a:off x="696913" y="741363"/>
            <a:ext cx="5343525" cy="3700462"/>
          </a:xfrm>
          <a:ln/>
        </p:spPr>
      </p:sp>
      <p:sp>
        <p:nvSpPr>
          <p:cNvPr id="10240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3369849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79AA05F7-112B-45B1-94FC-8C07D990191A}" type="slidenum">
              <a:rPr lang="en-US" smtClean="0"/>
              <a:pPr/>
              <a:t>26</a:t>
            </a:fld>
            <a:endParaRPr lang="en-US" smtClean="0"/>
          </a:p>
        </p:txBody>
      </p:sp>
      <p:sp>
        <p:nvSpPr>
          <p:cNvPr id="103427" name="Rectangle 2"/>
          <p:cNvSpPr>
            <a:spLocks noGrp="1" noRot="1" noChangeAspect="1" noChangeArrowheads="1" noTextEdit="1"/>
          </p:cNvSpPr>
          <p:nvPr>
            <p:ph type="sldImg"/>
          </p:nvPr>
        </p:nvSpPr>
        <p:spPr>
          <a:xfrm>
            <a:off x="696913" y="741363"/>
            <a:ext cx="5343525" cy="3700462"/>
          </a:xfrm>
          <a:ln/>
        </p:spPr>
      </p:sp>
      <p:sp>
        <p:nvSpPr>
          <p:cNvPr id="10342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7461235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A5DEDC01-4D5A-4370-9DFC-99A68F428824}" type="slidenum">
              <a:rPr lang="en-US" smtClean="0"/>
              <a:pPr/>
              <a:t>27</a:t>
            </a:fld>
            <a:endParaRPr lang="en-US" smtClean="0"/>
          </a:p>
        </p:txBody>
      </p:sp>
      <p:sp>
        <p:nvSpPr>
          <p:cNvPr id="105475" name="Rectangle 2"/>
          <p:cNvSpPr>
            <a:spLocks noGrp="1" noRot="1" noChangeAspect="1" noChangeArrowheads="1" noTextEdit="1"/>
          </p:cNvSpPr>
          <p:nvPr>
            <p:ph type="sldImg"/>
          </p:nvPr>
        </p:nvSpPr>
        <p:spPr>
          <a:xfrm>
            <a:off x="696913" y="741363"/>
            <a:ext cx="5343525" cy="3700462"/>
          </a:xfrm>
          <a:ln/>
        </p:spPr>
      </p:sp>
      <p:sp>
        <p:nvSpPr>
          <p:cNvPr id="10547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7357972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7E56B836-7A45-4201-9A72-36DD56D331F7}" type="slidenum">
              <a:rPr lang="en-US" smtClean="0"/>
              <a:pPr/>
              <a:t>28</a:t>
            </a:fld>
            <a:endParaRPr lang="en-US" smtClean="0"/>
          </a:p>
        </p:txBody>
      </p:sp>
      <p:sp>
        <p:nvSpPr>
          <p:cNvPr id="106499" name="Rectangle 2"/>
          <p:cNvSpPr>
            <a:spLocks noGrp="1" noRot="1" noChangeAspect="1" noChangeArrowheads="1" noTextEdit="1"/>
          </p:cNvSpPr>
          <p:nvPr>
            <p:ph type="sldImg"/>
          </p:nvPr>
        </p:nvSpPr>
        <p:spPr>
          <a:xfrm>
            <a:off x="696913" y="741363"/>
            <a:ext cx="5343525" cy="3700462"/>
          </a:xfrm>
          <a:ln/>
        </p:spPr>
      </p:sp>
      <p:sp>
        <p:nvSpPr>
          <p:cNvPr id="10650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29856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8A83C34E-97B9-428A-AC20-166148CA64EB}" type="slidenum">
              <a:rPr lang="en-US" smtClean="0"/>
              <a:pPr/>
              <a:t>29</a:t>
            </a:fld>
            <a:endParaRPr lang="en-US" smtClean="0"/>
          </a:p>
        </p:txBody>
      </p:sp>
      <p:sp>
        <p:nvSpPr>
          <p:cNvPr id="108547" name="Rectangle 2"/>
          <p:cNvSpPr>
            <a:spLocks noGrp="1" noRot="1" noChangeAspect="1" noChangeArrowheads="1" noTextEdit="1"/>
          </p:cNvSpPr>
          <p:nvPr>
            <p:ph type="sldImg"/>
          </p:nvPr>
        </p:nvSpPr>
        <p:spPr>
          <a:xfrm>
            <a:off x="696913" y="741363"/>
            <a:ext cx="5343525" cy="3700462"/>
          </a:xfrm>
          <a:ln/>
        </p:spPr>
      </p:sp>
      <p:sp>
        <p:nvSpPr>
          <p:cNvPr id="10854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3672523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45E10176-6388-4CBA-BE44-18CFDBC19761}" type="slidenum">
              <a:rPr lang="en-US" smtClean="0"/>
              <a:pPr/>
              <a:t>30</a:t>
            </a:fld>
            <a:endParaRPr lang="en-US" smtClean="0"/>
          </a:p>
        </p:txBody>
      </p:sp>
      <p:sp>
        <p:nvSpPr>
          <p:cNvPr id="109571" name="Rectangle 2"/>
          <p:cNvSpPr>
            <a:spLocks noGrp="1" noRot="1" noChangeAspect="1" noChangeArrowheads="1" noTextEdit="1"/>
          </p:cNvSpPr>
          <p:nvPr>
            <p:ph type="sldImg"/>
          </p:nvPr>
        </p:nvSpPr>
        <p:spPr>
          <a:xfrm>
            <a:off x="696913" y="741363"/>
            <a:ext cx="5343525" cy="3700462"/>
          </a:xfrm>
          <a:ln/>
        </p:spPr>
      </p:sp>
      <p:sp>
        <p:nvSpPr>
          <p:cNvPr id="10957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6627065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E454E291-CD47-45A2-AB8D-506206452420}" type="slidenum">
              <a:rPr lang="en-US" smtClean="0"/>
              <a:pPr/>
              <a:t>31</a:t>
            </a:fld>
            <a:endParaRPr lang="en-US" smtClean="0"/>
          </a:p>
        </p:txBody>
      </p:sp>
      <p:sp>
        <p:nvSpPr>
          <p:cNvPr id="110595" name="Rectangle 2"/>
          <p:cNvSpPr>
            <a:spLocks noGrp="1" noRot="1" noChangeAspect="1" noChangeArrowheads="1" noTextEdit="1"/>
          </p:cNvSpPr>
          <p:nvPr>
            <p:ph type="sldImg"/>
          </p:nvPr>
        </p:nvSpPr>
        <p:spPr>
          <a:xfrm>
            <a:off x="696913" y="741363"/>
            <a:ext cx="5343525" cy="3700462"/>
          </a:xfrm>
          <a:ln/>
        </p:spPr>
      </p:sp>
      <p:sp>
        <p:nvSpPr>
          <p:cNvPr id="110596"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0859946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04369791-FD3B-4CF1-BDB1-E3641C2F638C}" type="slidenum">
              <a:rPr lang="en-US" smtClean="0"/>
              <a:pPr/>
              <a:t>32</a:t>
            </a:fld>
            <a:endParaRPr lang="en-US" smtClean="0"/>
          </a:p>
        </p:txBody>
      </p:sp>
      <p:sp>
        <p:nvSpPr>
          <p:cNvPr id="111619" name="Rectangle 2"/>
          <p:cNvSpPr>
            <a:spLocks noGrp="1" noRot="1" noChangeAspect="1" noChangeArrowheads="1" noTextEdit="1"/>
          </p:cNvSpPr>
          <p:nvPr>
            <p:ph type="sldImg"/>
          </p:nvPr>
        </p:nvSpPr>
        <p:spPr>
          <a:xfrm>
            <a:off x="696913" y="741363"/>
            <a:ext cx="5343525" cy="3700462"/>
          </a:xfrm>
          <a:ln/>
        </p:spPr>
      </p:sp>
      <p:sp>
        <p:nvSpPr>
          <p:cNvPr id="11162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698024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9B25FEA1-5259-454D-999F-A8B5D3E24066}" type="slidenum">
              <a:rPr lang="en-US" smtClean="0"/>
              <a:pPr/>
              <a:t>4</a:t>
            </a:fld>
            <a:endParaRPr lang="en-US" smtClean="0"/>
          </a:p>
        </p:txBody>
      </p:sp>
      <p:sp>
        <p:nvSpPr>
          <p:cNvPr id="81923" name="Rectangle 2"/>
          <p:cNvSpPr>
            <a:spLocks noGrp="1" noRot="1" noChangeAspect="1" noChangeArrowheads="1" noTextEdit="1"/>
          </p:cNvSpPr>
          <p:nvPr>
            <p:ph type="sldImg"/>
          </p:nvPr>
        </p:nvSpPr>
        <p:spPr>
          <a:xfrm>
            <a:off x="696913" y="741363"/>
            <a:ext cx="5343525" cy="3700462"/>
          </a:xfrm>
          <a:ln/>
        </p:spPr>
      </p:sp>
      <p:sp>
        <p:nvSpPr>
          <p:cNvPr id="8192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927327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3D0F5225-C0BF-4E52-8613-5D69DCD30505}" type="slidenum">
              <a:rPr lang="en-US" smtClean="0"/>
              <a:pPr/>
              <a:t>33</a:t>
            </a:fld>
            <a:endParaRPr lang="en-US" smtClean="0"/>
          </a:p>
        </p:txBody>
      </p:sp>
      <p:sp>
        <p:nvSpPr>
          <p:cNvPr id="112643" name="Rectangle 2"/>
          <p:cNvSpPr>
            <a:spLocks noGrp="1" noRot="1" noChangeAspect="1" noChangeArrowheads="1" noTextEdit="1"/>
          </p:cNvSpPr>
          <p:nvPr>
            <p:ph type="sldImg"/>
          </p:nvPr>
        </p:nvSpPr>
        <p:spPr>
          <a:xfrm>
            <a:off x="696913" y="741363"/>
            <a:ext cx="5343525" cy="3700462"/>
          </a:xfrm>
          <a:ln/>
        </p:spPr>
      </p:sp>
      <p:sp>
        <p:nvSpPr>
          <p:cNvPr id="11264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2049145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2C2F5DD0-5685-4FBB-BB39-52C7BE56C5DE}" type="slidenum">
              <a:rPr lang="en-US" smtClean="0"/>
              <a:pPr/>
              <a:t>34</a:t>
            </a:fld>
            <a:endParaRPr lang="en-US" smtClean="0"/>
          </a:p>
        </p:txBody>
      </p:sp>
      <p:sp>
        <p:nvSpPr>
          <p:cNvPr id="113667" name="Rectangle 2"/>
          <p:cNvSpPr>
            <a:spLocks noGrp="1" noRot="1" noChangeAspect="1" noChangeArrowheads="1" noTextEdit="1"/>
          </p:cNvSpPr>
          <p:nvPr>
            <p:ph type="sldImg"/>
          </p:nvPr>
        </p:nvSpPr>
        <p:spPr>
          <a:xfrm>
            <a:off x="696913" y="741363"/>
            <a:ext cx="5343525" cy="3700462"/>
          </a:xfrm>
          <a:ln/>
        </p:spPr>
      </p:sp>
      <p:sp>
        <p:nvSpPr>
          <p:cNvPr id="11366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910254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F8933C8F-ECB6-4443-8BA5-AFF40C94CDEF}" type="slidenum">
              <a:rPr lang="en-US" smtClean="0"/>
              <a:pPr/>
              <a:t>35</a:t>
            </a:fld>
            <a:endParaRPr lang="en-US" smtClean="0"/>
          </a:p>
        </p:txBody>
      </p:sp>
      <p:sp>
        <p:nvSpPr>
          <p:cNvPr id="114691" name="Rectangle 2"/>
          <p:cNvSpPr>
            <a:spLocks noGrp="1" noRot="1" noChangeAspect="1" noChangeArrowheads="1" noTextEdit="1"/>
          </p:cNvSpPr>
          <p:nvPr>
            <p:ph type="sldImg"/>
          </p:nvPr>
        </p:nvSpPr>
        <p:spPr>
          <a:xfrm>
            <a:off x="696913" y="741363"/>
            <a:ext cx="5343525" cy="3700462"/>
          </a:xfrm>
          <a:ln/>
        </p:spPr>
      </p:sp>
      <p:sp>
        <p:nvSpPr>
          <p:cNvPr id="11469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6530947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E3E804E0-794B-4E8C-9D40-25FAA2CD1F16}" type="slidenum">
              <a:rPr lang="en-US" smtClean="0"/>
              <a:pPr/>
              <a:t>36</a:t>
            </a:fld>
            <a:endParaRPr lang="en-US" smtClean="0"/>
          </a:p>
        </p:txBody>
      </p:sp>
      <p:sp>
        <p:nvSpPr>
          <p:cNvPr id="115715" name="Rectangle 2"/>
          <p:cNvSpPr>
            <a:spLocks noGrp="1" noRot="1" noChangeAspect="1" noChangeArrowheads="1" noTextEdit="1"/>
          </p:cNvSpPr>
          <p:nvPr>
            <p:ph type="sldImg"/>
          </p:nvPr>
        </p:nvSpPr>
        <p:spPr>
          <a:xfrm>
            <a:off x="696913" y="741363"/>
            <a:ext cx="5343525" cy="3700462"/>
          </a:xfrm>
          <a:ln/>
        </p:spPr>
      </p:sp>
      <p:sp>
        <p:nvSpPr>
          <p:cNvPr id="11571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1341325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19C9F048-BC12-4FA3-A94C-4C84DAEC1C48}" type="slidenum">
              <a:rPr lang="en-US" smtClean="0"/>
              <a:pPr/>
              <a:t>37</a:t>
            </a:fld>
            <a:endParaRPr lang="en-US" smtClean="0"/>
          </a:p>
        </p:txBody>
      </p:sp>
      <p:sp>
        <p:nvSpPr>
          <p:cNvPr id="116739" name="Rectangle 2"/>
          <p:cNvSpPr>
            <a:spLocks noGrp="1" noRot="1" noChangeAspect="1" noChangeArrowheads="1" noTextEdit="1"/>
          </p:cNvSpPr>
          <p:nvPr>
            <p:ph type="sldImg"/>
          </p:nvPr>
        </p:nvSpPr>
        <p:spPr>
          <a:xfrm>
            <a:off x="696913" y="741363"/>
            <a:ext cx="5343525" cy="3700462"/>
          </a:xfrm>
          <a:ln/>
        </p:spPr>
      </p:sp>
      <p:sp>
        <p:nvSpPr>
          <p:cNvPr id="11674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2642619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680B69F8-33CB-437F-B7E4-DE6203E0E737}" type="slidenum">
              <a:rPr lang="en-US" smtClean="0"/>
              <a:pPr/>
              <a:t>38</a:t>
            </a:fld>
            <a:endParaRPr lang="en-US" smtClean="0"/>
          </a:p>
        </p:txBody>
      </p:sp>
      <p:sp>
        <p:nvSpPr>
          <p:cNvPr id="118787" name="Rectangle 2"/>
          <p:cNvSpPr>
            <a:spLocks noGrp="1" noRot="1" noChangeAspect="1" noChangeArrowheads="1" noTextEdit="1"/>
          </p:cNvSpPr>
          <p:nvPr>
            <p:ph type="sldImg"/>
          </p:nvPr>
        </p:nvSpPr>
        <p:spPr>
          <a:xfrm>
            <a:off x="696913" y="741363"/>
            <a:ext cx="5343525" cy="3700462"/>
          </a:xfrm>
          <a:ln/>
        </p:spPr>
      </p:sp>
      <p:sp>
        <p:nvSpPr>
          <p:cNvPr id="11878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671143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729FED4B-DB5E-41EC-882E-FB16FCF32A04}" type="slidenum">
              <a:rPr lang="en-US" smtClean="0"/>
              <a:pPr/>
              <a:t>5</a:t>
            </a:fld>
            <a:endParaRPr lang="en-US" smtClean="0"/>
          </a:p>
        </p:txBody>
      </p:sp>
      <p:sp>
        <p:nvSpPr>
          <p:cNvPr id="83971" name="Rectangle 2"/>
          <p:cNvSpPr>
            <a:spLocks noGrp="1" noRot="1" noChangeAspect="1" noChangeArrowheads="1" noTextEdit="1"/>
          </p:cNvSpPr>
          <p:nvPr>
            <p:ph type="sldImg"/>
          </p:nvPr>
        </p:nvSpPr>
        <p:spPr>
          <a:xfrm>
            <a:off x="696913" y="741363"/>
            <a:ext cx="5343525" cy="3700462"/>
          </a:xfrm>
          <a:ln/>
        </p:spPr>
      </p:sp>
      <p:sp>
        <p:nvSpPr>
          <p:cNvPr id="8397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554679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E8D2A072-5840-4016-ABED-1588CD6E5A18}" type="slidenum">
              <a:rPr lang="en-US" smtClean="0"/>
              <a:pPr/>
              <a:t>8</a:t>
            </a:fld>
            <a:endParaRPr lang="en-US" smtClean="0"/>
          </a:p>
        </p:txBody>
      </p:sp>
      <p:sp>
        <p:nvSpPr>
          <p:cNvPr id="84995" name="Rectangle 2"/>
          <p:cNvSpPr>
            <a:spLocks noGrp="1" noRot="1" noChangeAspect="1" noChangeArrowheads="1" noTextEdit="1"/>
          </p:cNvSpPr>
          <p:nvPr>
            <p:ph type="sldImg"/>
          </p:nvPr>
        </p:nvSpPr>
        <p:spPr>
          <a:xfrm>
            <a:off x="696913" y="741363"/>
            <a:ext cx="5343525" cy="3700462"/>
          </a:xfrm>
          <a:ln/>
        </p:spPr>
      </p:sp>
      <p:sp>
        <p:nvSpPr>
          <p:cNvPr id="8499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803407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AE999700-97EF-419B-BBEC-EA65A643C80C}" type="slidenum">
              <a:rPr lang="en-US" smtClean="0"/>
              <a:pPr/>
              <a:t>9</a:t>
            </a:fld>
            <a:endParaRPr lang="en-US" smtClean="0"/>
          </a:p>
        </p:txBody>
      </p:sp>
      <p:sp>
        <p:nvSpPr>
          <p:cNvPr id="86019" name="Rectangle 2"/>
          <p:cNvSpPr>
            <a:spLocks noGrp="1" noRot="1" noChangeAspect="1" noChangeArrowheads="1" noTextEdit="1"/>
          </p:cNvSpPr>
          <p:nvPr>
            <p:ph type="sldImg"/>
          </p:nvPr>
        </p:nvSpPr>
        <p:spPr>
          <a:xfrm>
            <a:off x="696913" y="741363"/>
            <a:ext cx="5343525" cy="3700462"/>
          </a:xfrm>
          <a:ln/>
        </p:spPr>
      </p:sp>
      <p:sp>
        <p:nvSpPr>
          <p:cNvPr id="8602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760766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39AAE4E1-4FAE-445D-8CFA-998EC37E9A08}" type="slidenum">
              <a:rPr lang="en-US" smtClean="0"/>
              <a:pPr/>
              <a:t>10</a:t>
            </a:fld>
            <a:endParaRPr lang="en-US" smtClean="0"/>
          </a:p>
        </p:txBody>
      </p:sp>
      <p:sp>
        <p:nvSpPr>
          <p:cNvPr id="87043" name="Rectangle 2"/>
          <p:cNvSpPr>
            <a:spLocks noGrp="1" noRot="1" noChangeAspect="1" noChangeArrowheads="1" noTextEdit="1"/>
          </p:cNvSpPr>
          <p:nvPr>
            <p:ph type="sldImg"/>
          </p:nvPr>
        </p:nvSpPr>
        <p:spPr>
          <a:xfrm>
            <a:off x="696913" y="741363"/>
            <a:ext cx="5343525" cy="3700462"/>
          </a:xfrm>
          <a:ln/>
        </p:spPr>
      </p:sp>
      <p:sp>
        <p:nvSpPr>
          <p:cNvPr id="8704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38721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D55AEA09-7C82-4D3A-BE62-5B0755D902A7}" type="slidenum">
              <a:rPr lang="en-US" smtClean="0"/>
              <a:pPr/>
              <a:t>11</a:t>
            </a:fld>
            <a:endParaRPr lang="en-US" smtClean="0"/>
          </a:p>
        </p:txBody>
      </p:sp>
      <p:sp>
        <p:nvSpPr>
          <p:cNvPr id="88067" name="Rectangle 2"/>
          <p:cNvSpPr>
            <a:spLocks noGrp="1" noRot="1" noChangeAspect="1" noChangeArrowheads="1" noTextEdit="1"/>
          </p:cNvSpPr>
          <p:nvPr>
            <p:ph type="sldImg"/>
          </p:nvPr>
        </p:nvSpPr>
        <p:spPr>
          <a:xfrm>
            <a:off x="696913" y="741363"/>
            <a:ext cx="5343525" cy="3700462"/>
          </a:xfrm>
          <a:ln/>
        </p:spPr>
      </p:sp>
      <p:sp>
        <p:nvSpPr>
          <p:cNvPr id="8806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217633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696913" y="741363"/>
            <a:ext cx="5343525" cy="3700462"/>
          </a:xfrm>
          <a:ln/>
        </p:spPr>
      </p:sp>
      <p:sp>
        <p:nvSpPr>
          <p:cNvPr id="8909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664252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7"/>
            <a:ext cx="84201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78926" indent="0" algn="ctr">
              <a:buNone/>
              <a:defRPr>
                <a:solidFill>
                  <a:schemeClr val="tx1">
                    <a:tint val="75000"/>
                  </a:schemeClr>
                </a:solidFill>
              </a:defRPr>
            </a:lvl2pPr>
            <a:lvl3pPr marL="957851" indent="0" algn="ctr">
              <a:buNone/>
              <a:defRPr>
                <a:solidFill>
                  <a:schemeClr val="tx1">
                    <a:tint val="75000"/>
                  </a:schemeClr>
                </a:solidFill>
              </a:defRPr>
            </a:lvl3pPr>
            <a:lvl4pPr marL="1436777" indent="0" algn="ctr">
              <a:buNone/>
              <a:defRPr>
                <a:solidFill>
                  <a:schemeClr val="tx1">
                    <a:tint val="75000"/>
                  </a:schemeClr>
                </a:solidFill>
              </a:defRPr>
            </a:lvl4pPr>
            <a:lvl5pPr marL="1915703" indent="0" algn="ctr">
              <a:buNone/>
              <a:defRPr>
                <a:solidFill>
                  <a:schemeClr val="tx1">
                    <a:tint val="75000"/>
                  </a:schemeClr>
                </a:solidFill>
              </a:defRPr>
            </a:lvl5pPr>
            <a:lvl6pPr marL="2394629" indent="0" algn="ctr">
              <a:buNone/>
              <a:defRPr>
                <a:solidFill>
                  <a:schemeClr val="tx1">
                    <a:tint val="75000"/>
                  </a:schemeClr>
                </a:solidFill>
              </a:defRPr>
            </a:lvl6pPr>
            <a:lvl7pPr marL="2873554" indent="0" algn="ctr">
              <a:buNone/>
              <a:defRPr>
                <a:solidFill>
                  <a:schemeClr val="tx1">
                    <a:tint val="75000"/>
                  </a:schemeClr>
                </a:solidFill>
              </a:defRPr>
            </a:lvl7pPr>
            <a:lvl8pPr marL="3352480" indent="0" algn="ctr">
              <a:buNone/>
              <a:defRPr>
                <a:solidFill>
                  <a:schemeClr val="tx1">
                    <a:tint val="75000"/>
                  </a:schemeClr>
                </a:solidFill>
              </a:defRPr>
            </a:lvl8pPr>
            <a:lvl9pPr marL="383140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F2B024-2040-4A31-9B68-0DE32230AF3E}" type="datetimeFigureOut">
              <a:rPr lang="en-US" smtClean="0"/>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0FB6D7-FB26-456F-A683-44E9BDFAB887}" type="slidenum">
              <a:rPr lang="en-US" smtClean="0"/>
              <a:t>‹#›</a:t>
            </a:fld>
            <a:endParaRPr lang="en-US"/>
          </a:p>
        </p:txBody>
      </p:sp>
    </p:spTree>
    <p:extLst>
      <p:ext uri="{BB962C8B-B14F-4D97-AF65-F5344CB8AC3E}">
        <p14:creationId xmlns:p14="http://schemas.microsoft.com/office/powerpoint/2010/main" val="95041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F2B024-2040-4A31-9B68-0DE32230AF3E}" type="datetimeFigureOut">
              <a:rPr lang="en-US" smtClean="0"/>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0FB6D7-FB26-456F-A683-44E9BDFAB887}" type="slidenum">
              <a:rPr lang="en-US" smtClean="0"/>
              <a:t>‹#›</a:t>
            </a:fld>
            <a:endParaRPr lang="en-US"/>
          </a:p>
        </p:txBody>
      </p:sp>
    </p:spTree>
    <p:extLst>
      <p:ext uri="{BB962C8B-B14F-4D97-AF65-F5344CB8AC3E}">
        <p14:creationId xmlns:p14="http://schemas.microsoft.com/office/powerpoint/2010/main" val="2789009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40"/>
            <a:ext cx="22288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40"/>
            <a:ext cx="65214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F2B024-2040-4A31-9B68-0DE32230AF3E}" type="datetimeFigureOut">
              <a:rPr lang="en-US" smtClean="0"/>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0FB6D7-FB26-456F-A683-44E9BDFAB887}" type="slidenum">
              <a:rPr lang="en-US" smtClean="0"/>
              <a:t>‹#›</a:t>
            </a:fld>
            <a:endParaRPr lang="en-US"/>
          </a:p>
        </p:txBody>
      </p:sp>
    </p:spTree>
    <p:extLst>
      <p:ext uri="{BB962C8B-B14F-4D97-AF65-F5344CB8AC3E}">
        <p14:creationId xmlns:p14="http://schemas.microsoft.com/office/powerpoint/2010/main" val="3025035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F2B024-2040-4A31-9B68-0DE32230AF3E}" type="datetimeFigureOut">
              <a:rPr lang="en-US" smtClean="0"/>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0FB6D7-FB26-456F-A683-44E9BDFAB887}" type="slidenum">
              <a:rPr lang="en-US" smtClean="0"/>
              <a:t>‹#›</a:t>
            </a:fld>
            <a:endParaRPr lang="en-US"/>
          </a:p>
        </p:txBody>
      </p:sp>
    </p:spTree>
    <p:extLst>
      <p:ext uri="{BB962C8B-B14F-4D97-AF65-F5344CB8AC3E}">
        <p14:creationId xmlns:p14="http://schemas.microsoft.com/office/powerpoint/2010/main" val="3076316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200"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5"/>
            <a:ext cx="8420100" cy="1500187"/>
          </a:xfrm>
        </p:spPr>
        <p:txBody>
          <a:bodyPr anchor="b"/>
          <a:lstStyle>
            <a:lvl1pPr marL="0" indent="0">
              <a:buNone/>
              <a:defRPr sz="2100">
                <a:solidFill>
                  <a:schemeClr val="tx1">
                    <a:tint val="75000"/>
                  </a:schemeClr>
                </a:solidFill>
              </a:defRPr>
            </a:lvl1pPr>
            <a:lvl2pPr marL="478926" indent="0">
              <a:buNone/>
              <a:defRPr sz="1900">
                <a:solidFill>
                  <a:schemeClr val="tx1">
                    <a:tint val="75000"/>
                  </a:schemeClr>
                </a:solidFill>
              </a:defRPr>
            </a:lvl2pPr>
            <a:lvl3pPr marL="957851" indent="0">
              <a:buNone/>
              <a:defRPr sz="1700">
                <a:solidFill>
                  <a:schemeClr val="tx1">
                    <a:tint val="75000"/>
                  </a:schemeClr>
                </a:solidFill>
              </a:defRPr>
            </a:lvl3pPr>
            <a:lvl4pPr marL="1436777" indent="0">
              <a:buNone/>
              <a:defRPr sz="1500">
                <a:solidFill>
                  <a:schemeClr val="tx1">
                    <a:tint val="75000"/>
                  </a:schemeClr>
                </a:solidFill>
              </a:defRPr>
            </a:lvl4pPr>
            <a:lvl5pPr marL="1915703" indent="0">
              <a:buNone/>
              <a:defRPr sz="1500">
                <a:solidFill>
                  <a:schemeClr val="tx1">
                    <a:tint val="75000"/>
                  </a:schemeClr>
                </a:solidFill>
              </a:defRPr>
            </a:lvl5pPr>
            <a:lvl6pPr marL="2394629" indent="0">
              <a:buNone/>
              <a:defRPr sz="1500">
                <a:solidFill>
                  <a:schemeClr val="tx1">
                    <a:tint val="75000"/>
                  </a:schemeClr>
                </a:solidFill>
              </a:defRPr>
            </a:lvl6pPr>
            <a:lvl7pPr marL="2873554" indent="0">
              <a:buNone/>
              <a:defRPr sz="1500">
                <a:solidFill>
                  <a:schemeClr val="tx1">
                    <a:tint val="75000"/>
                  </a:schemeClr>
                </a:solidFill>
              </a:defRPr>
            </a:lvl7pPr>
            <a:lvl8pPr marL="3352480" indent="0">
              <a:buNone/>
              <a:defRPr sz="1500">
                <a:solidFill>
                  <a:schemeClr val="tx1">
                    <a:tint val="75000"/>
                  </a:schemeClr>
                </a:solidFill>
              </a:defRPr>
            </a:lvl8pPr>
            <a:lvl9pPr marL="3831406"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F2B024-2040-4A31-9B68-0DE32230AF3E}" type="datetimeFigureOut">
              <a:rPr lang="en-US" smtClean="0"/>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0FB6D7-FB26-456F-A683-44E9BDFAB887}" type="slidenum">
              <a:rPr lang="en-US" smtClean="0"/>
              <a:t>‹#›</a:t>
            </a:fld>
            <a:endParaRPr lang="en-US"/>
          </a:p>
        </p:txBody>
      </p:sp>
    </p:spTree>
    <p:extLst>
      <p:ext uri="{BB962C8B-B14F-4D97-AF65-F5344CB8AC3E}">
        <p14:creationId xmlns:p14="http://schemas.microsoft.com/office/powerpoint/2010/main" val="614198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1"/>
            <a:ext cx="4375150" cy="4525963"/>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5550" y="1600201"/>
            <a:ext cx="4375150" cy="4525963"/>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F2B024-2040-4A31-9B68-0DE32230AF3E}" type="datetimeFigureOut">
              <a:rPr lang="en-US" smtClean="0"/>
              <a:t>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0FB6D7-FB26-456F-A683-44E9BDFAB887}" type="slidenum">
              <a:rPr lang="en-US" smtClean="0"/>
              <a:t>‹#›</a:t>
            </a:fld>
            <a:endParaRPr lang="en-US"/>
          </a:p>
        </p:txBody>
      </p:sp>
    </p:spTree>
    <p:extLst>
      <p:ext uri="{BB962C8B-B14F-4D97-AF65-F5344CB8AC3E}">
        <p14:creationId xmlns:p14="http://schemas.microsoft.com/office/powerpoint/2010/main" val="2902741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1" y="1535113"/>
            <a:ext cx="4376870" cy="639762"/>
          </a:xfrm>
        </p:spPr>
        <p:txBody>
          <a:bodyPr anchor="b"/>
          <a:lstStyle>
            <a:lvl1pPr marL="0" indent="0">
              <a:buNone/>
              <a:defRPr sz="2500" b="1"/>
            </a:lvl1pPr>
            <a:lvl2pPr marL="478926" indent="0">
              <a:buNone/>
              <a:defRPr sz="2100" b="1"/>
            </a:lvl2pPr>
            <a:lvl3pPr marL="957851" indent="0">
              <a:buNone/>
              <a:defRPr sz="1900" b="1"/>
            </a:lvl3pPr>
            <a:lvl4pPr marL="1436777" indent="0">
              <a:buNone/>
              <a:defRPr sz="1700" b="1"/>
            </a:lvl4pPr>
            <a:lvl5pPr marL="1915703" indent="0">
              <a:buNone/>
              <a:defRPr sz="1700" b="1"/>
            </a:lvl5pPr>
            <a:lvl6pPr marL="2394629" indent="0">
              <a:buNone/>
              <a:defRPr sz="1700" b="1"/>
            </a:lvl6pPr>
            <a:lvl7pPr marL="2873554" indent="0">
              <a:buNone/>
              <a:defRPr sz="1700" b="1"/>
            </a:lvl7pPr>
            <a:lvl8pPr marL="3352480" indent="0">
              <a:buNone/>
              <a:defRPr sz="1700" b="1"/>
            </a:lvl8pPr>
            <a:lvl9pPr marL="3831406"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495301" y="2174875"/>
            <a:ext cx="4376870" cy="3951288"/>
          </a:xfrm>
        </p:spPr>
        <p:txBody>
          <a:bodyPr/>
          <a:lstStyle>
            <a:lvl1pPr>
              <a:defRPr sz="25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111" y="1535113"/>
            <a:ext cx="4378591" cy="639762"/>
          </a:xfrm>
        </p:spPr>
        <p:txBody>
          <a:bodyPr anchor="b"/>
          <a:lstStyle>
            <a:lvl1pPr marL="0" indent="0">
              <a:buNone/>
              <a:defRPr sz="2500" b="1"/>
            </a:lvl1pPr>
            <a:lvl2pPr marL="478926" indent="0">
              <a:buNone/>
              <a:defRPr sz="2100" b="1"/>
            </a:lvl2pPr>
            <a:lvl3pPr marL="957851" indent="0">
              <a:buNone/>
              <a:defRPr sz="1900" b="1"/>
            </a:lvl3pPr>
            <a:lvl4pPr marL="1436777" indent="0">
              <a:buNone/>
              <a:defRPr sz="1700" b="1"/>
            </a:lvl4pPr>
            <a:lvl5pPr marL="1915703" indent="0">
              <a:buNone/>
              <a:defRPr sz="1700" b="1"/>
            </a:lvl5pPr>
            <a:lvl6pPr marL="2394629" indent="0">
              <a:buNone/>
              <a:defRPr sz="1700" b="1"/>
            </a:lvl6pPr>
            <a:lvl7pPr marL="2873554" indent="0">
              <a:buNone/>
              <a:defRPr sz="1700" b="1"/>
            </a:lvl7pPr>
            <a:lvl8pPr marL="3352480" indent="0">
              <a:buNone/>
              <a:defRPr sz="1700" b="1"/>
            </a:lvl8pPr>
            <a:lvl9pPr marL="3831406"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1" cy="3951288"/>
          </a:xfrm>
        </p:spPr>
        <p:txBody>
          <a:bodyPr/>
          <a:lstStyle>
            <a:lvl1pPr>
              <a:defRPr sz="25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F2B024-2040-4A31-9B68-0DE32230AF3E}" type="datetimeFigureOut">
              <a:rPr lang="en-US" smtClean="0"/>
              <a:t>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0FB6D7-FB26-456F-A683-44E9BDFAB887}" type="slidenum">
              <a:rPr lang="en-US" smtClean="0"/>
              <a:t>‹#›</a:t>
            </a:fld>
            <a:endParaRPr lang="en-US"/>
          </a:p>
        </p:txBody>
      </p:sp>
    </p:spTree>
    <p:extLst>
      <p:ext uri="{BB962C8B-B14F-4D97-AF65-F5344CB8AC3E}">
        <p14:creationId xmlns:p14="http://schemas.microsoft.com/office/powerpoint/2010/main" val="1635413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F2B024-2040-4A31-9B68-0DE32230AF3E}" type="datetimeFigureOut">
              <a:rPr lang="en-US" smtClean="0"/>
              <a:t>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0FB6D7-FB26-456F-A683-44E9BDFAB887}" type="slidenum">
              <a:rPr lang="en-US" smtClean="0"/>
              <a:t>‹#›</a:t>
            </a:fld>
            <a:endParaRPr lang="en-US"/>
          </a:p>
        </p:txBody>
      </p:sp>
    </p:spTree>
    <p:extLst>
      <p:ext uri="{BB962C8B-B14F-4D97-AF65-F5344CB8AC3E}">
        <p14:creationId xmlns:p14="http://schemas.microsoft.com/office/powerpoint/2010/main" val="3043515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F2B024-2040-4A31-9B68-0DE32230AF3E}" type="datetimeFigureOut">
              <a:rPr lang="en-US" smtClean="0"/>
              <a:t>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0FB6D7-FB26-456F-A683-44E9BDFAB887}" type="slidenum">
              <a:rPr lang="en-US" smtClean="0"/>
              <a:t>‹#›</a:t>
            </a:fld>
            <a:endParaRPr lang="en-US"/>
          </a:p>
        </p:txBody>
      </p:sp>
    </p:spTree>
    <p:extLst>
      <p:ext uri="{BB962C8B-B14F-4D97-AF65-F5344CB8AC3E}">
        <p14:creationId xmlns:p14="http://schemas.microsoft.com/office/powerpoint/2010/main" val="2471905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2" y="273050"/>
            <a:ext cx="3259006" cy="1162050"/>
          </a:xfrm>
        </p:spPr>
        <p:txBody>
          <a:bodyPr anchor="b"/>
          <a:lstStyle>
            <a:lvl1pPr algn="l">
              <a:defRPr sz="2100" b="1"/>
            </a:lvl1pPr>
          </a:lstStyle>
          <a:p>
            <a:r>
              <a:rPr lang="en-US" smtClean="0"/>
              <a:t>Click to edit Master title style</a:t>
            </a:r>
            <a:endParaRPr lang="en-US"/>
          </a:p>
        </p:txBody>
      </p:sp>
      <p:sp>
        <p:nvSpPr>
          <p:cNvPr id="3" name="Content Placeholder 2"/>
          <p:cNvSpPr>
            <a:spLocks noGrp="1"/>
          </p:cNvSpPr>
          <p:nvPr>
            <p:ph idx="1"/>
          </p:nvPr>
        </p:nvSpPr>
        <p:spPr>
          <a:xfrm>
            <a:off x="3872972" y="273052"/>
            <a:ext cx="5537728" cy="5853113"/>
          </a:xfrm>
        </p:spPr>
        <p:txBody>
          <a:bodyPr/>
          <a:lstStyle>
            <a:lvl1pPr>
              <a:defRPr sz="3400"/>
            </a:lvl1pPr>
            <a:lvl2pPr>
              <a:defRPr sz="2900"/>
            </a:lvl2pPr>
            <a:lvl3pPr>
              <a:defRPr sz="25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2" y="1435101"/>
            <a:ext cx="3259006" cy="4691063"/>
          </a:xfrm>
        </p:spPr>
        <p:txBody>
          <a:bodyPr/>
          <a:lstStyle>
            <a:lvl1pPr marL="0" indent="0">
              <a:buNone/>
              <a:defRPr sz="1500"/>
            </a:lvl1pPr>
            <a:lvl2pPr marL="478926" indent="0">
              <a:buNone/>
              <a:defRPr sz="1200"/>
            </a:lvl2pPr>
            <a:lvl3pPr marL="957851" indent="0">
              <a:buNone/>
              <a:defRPr sz="1000"/>
            </a:lvl3pPr>
            <a:lvl4pPr marL="1436777" indent="0">
              <a:buNone/>
              <a:defRPr sz="1000"/>
            </a:lvl4pPr>
            <a:lvl5pPr marL="1915703" indent="0">
              <a:buNone/>
              <a:defRPr sz="1000"/>
            </a:lvl5pPr>
            <a:lvl6pPr marL="2394629" indent="0">
              <a:buNone/>
              <a:defRPr sz="1000"/>
            </a:lvl6pPr>
            <a:lvl7pPr marL="2873554" indent="0">
              <a:buNone/>
              <a:defRPr sz="1000"/>
            </a:lvl7pPr>
            <a:lvl8pPr marL="3352480" indent="0">
              <a:buNone/>
              <a:defRPr sz="1000"/>
            </a:lvl8pPr>
            <a:lvl9pPr marL="3831406"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F2B024-2040-4A31-9B68-0DE32230AF3E}" type="datetimeFigureOut">
              <a:rPr lang="en-US" smtClean="0"/>
              <a:t>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0FB6D7-FB26-456F-A683-44E9BDFAB887}" type="slidenum">
              <a:rPr lang="en-US" smtClean="0"/>
              <a:t>‹#›</a:t>
            </a:fld>
            <a:endParaRPr lang="en-US"/>
          </a:p>
        </p:txBody>
      </p:sp>
    </p:spTree>
    <p:extLst>
      <p:ext uri="{BB962C8B-B14F-4D97-AF65-F5344CB8AC3E}">
        <p14:creationId xmlns:p14="http://schemas.microsoft.com/office/powerpoint/2010/main" val="3698846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1"/>
            <a:ext cx="5943600" cy="566738"/>
          </a:xfrm>
        </p:spPr>
        <p:txBody>
          <a:bodyPr anchor="b"/>
          <a:lstStyle>
            <a:lvl1pPr algn="l">
              <a:defRPr sz="2100"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p:spPr>
        <p:txBody>
          <a:bodyPr/>
          <a:lstStyle>
            <a:lvl1pPr marL="0" indent="0">
              <a:buNone/>
              <a:defRPr sz="3400"/>
            </a:lvl1pPr>
            <a:lvl2pPr marL="478926" indent="0">
              <a:buNone/>
              <a:defRPr sz="2900"/>
            </a:lvl2pPr>
            <a:lvl3pPr marL="957851" indent="0">
              <a:buNone/>
              <a:defRPr sz="2500"/>
            </a:lvl3pPr>
            <a:lvl4pPr marL="1436777" indent="0">
              <a:buNone/>
              <a:defRPr sz="2100"/>
            </a:lvl4pPr>
            <a:lvl5pPr marL="1915703" indent="0">
              <a:buNone/>
              <a:defRPr sz="2100"/>
            </a:lvl5pPr>
            <a:lvl6pPr marL="2394629" indent="0">
              <a:buNone/>
              <a:defRPr sz="2100"/>
            </a:lvl6pPr>
            <a:lvl7pPr marL="2873554" indent="0">
              <a:buNone/>
              <a:defRPr sz="2100"/>
            </a:lvl7pPr>
            <a:lvl8pPr marL="3352480" indent="0">
              <a:buNone/>
              <a:defRPr sz="2100"/>
            </a:lvl8pPr>
            <a:lvl9pPr marL="3831406" indent="0">
              <a:buNone/>
              <a:defRPr sz="2100"/>
            </a:lvl9pPr>
          </a:lstStyle>
          <a:p>
            <a:endParaRPr lang="en-US"/>
          </a:p>
        </p:txBody>
      </p:sp>
      <p:sp>
        <p:nvSpPr>
          <p:cNvPr id="4" name="Text Placeholder 3"/>
          <p:cNvSpPr>
            <a:spLocks noGrp="1"/>
          </p:cNvSpPr>
          <p:nvPr>
            <p:ph type="body" sz="half" idx="2"/>
          </p:nvPr>
        </p:nvSpPr>
        <p:spPr>
          <a:xfrm>
            <a:off x="1941645" y="5367339"/>
            <a:ext cx="5943600" cy="804862"/>
          </a:xfrm>
        </p:spPr>
        <p:txBody>
          <a:bodyPr/>
          <a:lstStyle>
            <a:lvl1pPr marL="0" indent="0">
              <a:buNone/>
              <a:defRPr sz="1500"/>
            </a:lvl1pPr>
            <a:lvl2pPr marL="478926" indent="0">
              <a:buNone/>
              <a:defRPr sz="1200"/>
            </a:lvl2pPr>
            <a:lvl3pPr marL="957851" indent="0">
              <a:buNone/>
              <a:defRPr sz="1000"/>
            </a:lvl3pPr>
            <a:lvl4pPr marL="1436777" indent="0">
              <a:buNone/>
              <a:defRPr sz="1000"/>
            </a:lvl4pPr>
            <a:lvl5pPr marL="1915703" indent="0">
              <a:buNone/>
              <a:defRPr sz="1000"/>
            </a:lvl5pPr>
            <a:lvl6pPr marL="2394629" indent="0">
              <a:buNone/>
              <a:defRPr sz="1000"/>
            </a:lvl6pPr>
            <a:lvl7pPr marL="2873554" indent="0">
              <a:buNone/>
              <a:defRPr sz="1000"/>
            </a:lvl7pPr>
            <a:lvl8pPr marL="3352480" indent="0">
              <a:buNone/>
              <a:defRPr sz="1000"/>
            </a:lvl8pPr>
            <a:lvl9pPr marL="3831406"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F2B024-2040-4A31-9B68-0DE32230AF3E}" type="datetimeFigureOut">
              <a:rPr lang="en-US" smtClean="0"/>
              <a:t>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0FB6D7-FB26-456F-A683-44E9BDFAB887}" type="slidenum">
              <a:rPr lang="en-US" smtClean="0"/>
              <a:t>‹#›</a:t>
            </a:fld>
            <a:endParaRPr lang="en-US"/>
          </a:p>
        </p:txBody>
      </p:sp>
    </p:spTree>
    <p:extLst>
      <p:ext uri="{BB962C8B-B14F-4D97-AF65-F5344CB8AC3E}">
        <p14:creationId xmlns:p14="http://schemas.microsoft.com/office/powerpoint/2010/main" val="266393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5785" tIns="47893" rIns="95785" bIns="47893"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95300" y="1600201"/>
            <a:ext cx="8915400" cy="4525963"/>
          </a:xfrm>
          <a:prstGeom prst="rect">
            <a:avLst/>
          </a:prstGeom>
        </p:spPr>
        <p:txBody>
          <a:bodyPr vert="horz" lIns="95785" tIns="47893" rIns="95785" bIns="4789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95300" y="6356352"/>
            <a:ext cx="2311400" cy="365125"/>
          </a:xfrm>
          <a:prstGeom prst="rect">
            <a:avLst/>
          </a:prstGeom>
        </p:spPr>
        <p:txBody>
          <a:bodyPr vert="horz" lIns="95785" tIns="47893" rIns="95785" bIns="47893" rtlCol="0" anchor="ctr"/>
          <a:lstStyle>
            <a:lvl1pPr algn="l">
              <a:defRPr sz="1200">
                <a:solidFill>
                  <a:schemeClr val="tx1">
                    <a:tint val="75000"/>
                  </a:schemeClr>
                </a:solidFill>
              </a:defRPr>
            </a:lvl1pPr>
          </a:lstStyle>
          <a:p>
            <a:fld id="{BFF2B024-2040-4A31-9B68-0DE32230AF3E}" type="datetimeFigureOut">
              <a:rPr lang="en-US" smtClean="0"/>
              <a:t>3/1/2017</a:t>
            </a:fld>
            <a:endParaRPr lang="en-US"/>
          </a:p>
        </p:txBody>
      </p:sp>
      <p:sp>
        <p:nvSpPr>
          <p:cNvPr id="5" name="Footer Placeholder 4"/>
          <p:cNvSpPr>
            <a:spLocks noGrp="1"/>
          </p:cNvSpPr>
          <p:nvPr>
            <p:ph type="ftr" sz="quarter" idx="3"/>
          </p:nvPr>
        </p:nvSpPr>
        <p:spPr>
          <a:xfrm>
            <a:off x="3384550" y="6356352"/>
            <a:ext cx="3136900" cy="365125"/>
          </a:xfrm>
          <a:prstGeom prst="rect">
            <a:avLst/>
          </a:prstGeom>
        </p:spPr>
        <p:txBody>
          <a:bodyPr vert="horz" lIns="95785" tIns="47893" rIns="95785" bIns="47893"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99300" y="6356352"/>
            <a:ext cx="2311400" cy="365125"/>
          </a:xfrm>
          <a:prstGeom prst="rect">
            <a:avLst/>
          </a:prstGeom>
        </p:spPr>
        <p:txBody>
          <a:bodyPr vert="horz" lIns="95785" tIns="47893" rIns="95785" bIns="47893" rtlCol="0" anchor="ctr"/>
          <a:lstStyle>
            <a:lvl1pPr algn="r">
              <a:defRPr sz="1200">
                <a:solidFill>
                  <a:schemeClr val="tx1">
                    <a:tint val="75000"/>
                  </a:schemeClr>
                </a:solidFill>
              </a:defRPr>
            </a:lvl1pPr>
          </a:lstStyle>
          <a:p>
            <a:fld id="{AF0FB6D7-FB26-456F-A683-44E9BDFAB887}" type="slidenum">
              <a:rPr lang="en-US" smtClean="0"/>
              <a:t>‹#›</a:t>
            </a:fld>
            <a:endParaRPr lang="en-US"/>
          </a:p>
        </p:txBody>
      </p:sp>
    </p:spTree>
    <p:extLst>
      <p:ext uri="{BB962C8B-B14F-4D97-AF65-F5344CB8AC3E}">
        <p14:creationId xmlns:p14="http://schemas.microsoft.com/office/powerpoint/2010/main" val="586663323"/>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txStyles>
    <p:titleStyle>
      <a:lvl1pPr algn="ctr" defTabSz="957851" rtl="0" eaLnBrk="1" latinLnBrk="0" hangingPunct="1">
        <a:spcBef>
          <a:spcPct val="0"/>
        </a:spcBef>
        <a:buNone/>
        <a:defRPr sz="4600" kern="1200">
          <a:solidFill>
            <a:schemeClr val="tx1"/>
          </a:solidFill>
          <a:latin typeface="+mj-lt"/>
          <a:ea typeface="+mj-ea"/>
          <a:cs typeface="+mj-cs"/>
        </a:defRPr>
      </a:lvl1pPr>
    </p:titleStyle>
    <p:bodyStyle>
      <a:lvl1pPr marL="359195" indent="-359195" algn="l" defTabSz="957851" rtl="0" eaLnBrk="1" latinLnBrk="0" hangingPunct="1">
        <a:spcBef>
          <a:spcPct val="20000"/>
        </a:spcBef>
        <a:buFont typeface="Arial" pitchFamily="34" charset="0"/>
        <a:buChar char="•"/>
        <a:defRPr sz="3400" kern="1200">
          <a:solidFill>
            <a:schemeClr val="tx1"/>
          </a:solidFill>
          <a:latin typeface="+mn-lt"/>
          <a:ea typeface="+mn-ea"/>
          <a:cs typeface="+mn-cs"/>
        </a:defRPr>
      </a:lvl1pPr>
      <a:lvl2pPr marL="778254" indent="-299329" algn="l" defTabSz="957851" rtl="0" eaLnBrk="1" latinLnBrk="0" hangingPunct="1">
        <a:spcBef>
          <a:spcPct val="20000"/>
        </a:spcBef>
        <a:buFont typeface="Arial" pitchFamily="34" charset="0"/>
        <a:buChar char="–"/>
        <a:defRPr sz="2900" kern="1200">
          <a:solidFill>
            <a:schemeClr val="tx1"/>
          </a:solidFill>
          <a:latin typeface="+mn-lt"/>
          <a:ea typeface="+mn-ea"/>
          <a:cs typeface="+mn-cs"/>
        </a:defRPr>
      </a:lvl2pPr>
      <a:lvl3pPr marL="1197315" indent="-239463" algn="l" defTabSz="957851" rtl="0" eaLnBrk="1" latinLnBrk="0" hangingPunct="1">
        <a:spcBef>
          <a:spcPct val="20000"/>
        </a:spcBef>
        <a:buFont typeface="Arial" pitchFamily="34" charset="0"/>
        <a:buChar char="•"/>
        <a:defRPr sz="2500" kern="1200">
          <a:solidFill>
            <a:schemeClr val="tx1"/>
          </a:solidFill>
          <a:latin typeface="+mn-lt"/>
          <a:ea typeface="+mn-ea"/>
          <a:cs typeface="+mn-cs"/>
        </a:defRPr>
      </a:lvl3pPr>
      <a:lvl4pPr marL="1676240" indent="-239463" algn="l" defTabSz="957851" rtl="0" eaLnBrk="1" latinLnBrk="0" hangingPunct="1">
        <a:spcBef>
          <a:spcPct val="20000"/>
        </a:spcBef>
        <a:buFont typeface="Arial" pitchFamily="34" charset="0"/>
        <a:buChar char="–"/>
        <a:defRPr sz="2100" kern="1200">
          <a:solidFill>
            <a:schemeClr val="tx1"/>
          </a:solidFill>
          <a:latin typeface="+mn-lt"/>
          <a:ea typeface="+mn-ea"/>
          <a:cs typeface="+mn-cs"/>
        </a:defRPr>
      </a:lvl4pPr>
      <a:lvl5pPr marL="2155166" indent="-239463" algn="l" defTabSz="957851" rtl="0" eaLnBrk="1" latinLnBrk="0" hangingPunct="1">
        <a:spcBef>
          <a:spcPct val="20000"/>
        </a:spcBef>
        <a:buFont typeface="Arial" pitchFamily="34" charset="0"/>
        <a:buChar char="»"/>
        <a:defRPr sz="2100" kern="1200">
          <a:solidFill>
            <a:schemeClr val="tx1"/>
          </a:solidFill>
          <a:latin typeface="+mn-lt"/>
          <a:ea typeface="+mn-ea"/>
          <a:cs typeface="+mn-cs"/>
        </a:defRPr>
      </a:lvl5pPr>
      <a:lvl6pPr marL="2634091" indent="-239463" algn="l" defTabSz="957851"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13017" indent="-239463" algn="l" defTabSz="957851"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591943" indent="-239463" algn="l" defTabSz="957851"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070869" indent="-239463" algn="l" defTabSz="957851" rtl="0" eaLnBrk="1" latinLnBrk="0"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lang="en-US"/>
      </a:defPPr>
      <a:lvl1pPr marL="0" algn="l" defTabSz="957851" rtl="0" eaLnBrk="1" latinLnBrk="0" hangingPunct="1">
        <a:defRPr sz="1900" kern="1200">
          <a:solidFill>
            <a:schemeClr val="tx1"/>
          </a:solidFill>
          <a:latin typeface="+mn-lt"/>
          <a:ea typeface="+mn-ea"/>
          <a:cs typeface="+mn-cs"/>
        </a:defRPr>
      </a:lvl1pPr>
      <a:lvl2pPr marL="478926" algn="l" defTabSz="957851" rtl="0" eaLnBrk="1" latinLnBrk="0" hangingPunct="1">
        <a:defRPr sz="1900" kern="1200">
          <a:solidFill>
            <a:schemeClr val="tx1"/>
          </a:solidFill>
          <a:latin typeface="+mn-lt"/>
          <a:ea typeface="+mn-ea"/>
          <a:cs typeface="+mn-cs"/>
        </a:defRPr>
      </a:lvl2pPr>
      <a:lvl3pPr marL="957851" algn="l" defTabSz="957851" rtl="0" eaLnBrk="1" latinLnBrk="0" hangingPunct="1">
        <a:defRPr sz="1900" kern="1200">
          <a:solidFill>
            <a:schemeClr val="tx1"/>
          </a:solidFill>
          <a:latin typeface="+mn-lt"/>
          <a:ea typeface="+mn-ea"/>
          <a:cs typeface="+mn-cs"/>
        </a:defRPr>
      </a:lvl3pPr>
      <a:lvl4pPr marL="1436777" algn="l" defTabSz="957851" rtl="0" eaLnBrk="1" latinLnBrk="0" hangingPunct="1">
        <a:defRPr sz="1900" kern="1200">
          <a:solidFill>
            <a:schemeClr val="tx1"/>
          </a:solidFill>
          <a:latin typeface="+mn-lt"/>
          <a:ea typeface="+mn-ea"/>
          <a:cs typeface="+mn-cs"/>
        </a:defRPr>
      </a:lvl4pPr>
      <a:lvl5pPr marL="1915703" algn="l" defTabSz="957851" rtl="0" eaLnBrk="1" latinLnBrk="0" hangingPunct="1">
        <a:defRPr sz="1900" kern="1200">
          <a:solidFill>
            <a:schemeClr val="tx1"/>
          </a:solidFill>
          <a:latin typeface="+mn-lt"/>
          <a:ea typeface="+mn-ea"/>
          <a:cs typeface="+mn-cs"/>
        </a:defRPr>
      </a:lvl5pPr>
      <a:lvl6pPr marL="2394629" algn="l" defTabSz="957851" rtl="0" eaLnBrk="1" latinLnBrk="0" hangingPunct="1">
        <a:defRPr sz="1900" kern="1200">
          <a:solidFill>
            <a:schemeClr val="tx1"/>
          </a:solidFill>
          <a:latin typeface="+mn-lt"/>
          <a:ea typeface="+mn-ea"/>
          <a:cs typeface="+mn-cs"/>
        </a:defRPr>
      </a:lvl6pPr>
      <a:lvl7pPr marL="2873554" algn="l" defTabSz="957851" rtl="0" eaLnBrk="1" latinLnBrk="0" hangingPunct="1">
        <a:defRPr sz="1900" kern="1200">
          <a:solidFill>
            <a:schemeClr val="tx1"/>
          </a:solidFill>
          <a:latin typeface="+mn-lt"/>
          <a:ea typeface="+mn-ea"/>
          <a:cs typeface="+mn-cs"/>
        </a:defRPr>
      </a:lvl7pPr>
      <a:lvl8pPr marL="3352480" algn="l" defTabSz="957851" rtl="0" eaLnBrk="1" latinLnBrk="0" hangingPunct="1">
        <a:defRPr sz="1900" kern="1200">
          <a:solidFill>
            <a:schemeClr val="tx1"/>
          </a:solidFill>
          <a:latin typeface="+mn-lt"/>
          <a:ea typeface="+mn-ea"/>
          <a:cs typeface="+mn-cs"/>
        </a:defRPr>
      </a:lvl8pPr>
      <a:lvl9pPr marL="3831406" algn="l" defTabSz="957851"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6	</a:t>
            </a:r>
            <a:endParaRPr lang="en-US" dirty="0"/>
          </a:p>
        </p:txBody>
      </p:sp>
      <p:sp>
        <p:nvSpPr>
          <p:cNvPr id="3" name="Content Placeholder 2"/>
          <p:cNvSpPr>
            <a:spLocks noGrp="1"/>
          </p:cNvSpPr>
          <p:nvPr>
            <p:ph idx="1"/>
          </p:nvPr>
        </p:nvSpPr>
        <p:spPr/>
        <p:txBody>
          <a:bodyPr>
            <a:normAutofit/>
          </a:bodyPr>
          <a:lstStyle/>
          <a:p>
            <a:pPr marL="0" indent="0" algn="ctr">
              <a:buNone/>
            </a:pPr>
            <a:r>
              <a:rPr lang="en-US" sz="6600" dirty="0" smtClean="0"/>
              <a:t>Process Synchronization</a:t>
            </a:r>
          </a:p>
          <a:p>
            <a:pPr marL="0" indent="0" algn="ctr">
              <a:buNone/>
            </a:pPr>
            <a:r>
              <a:rPr lang="en-US" sz="4800" dirty="0" smtClean="0"/>
              <a:t>Cooperating Processes</a:t>
            </a:r>
            <a:endParaRPr lang="en-US" sz="4800" dirty="0"/>
          </a:p>
        </p:txBody>
      </p:sp>
    </p:spTree>
    <p:extLst>
      <p:ext uri="{BB962C8B-B14F-4D97-AF65-F5344CB8AC3E}">
        <p14:creationId xmlns:p14="http://schemas.microsoft.com/office/powerpoint/2010/main" val="28857866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a:xfrm>
            <a:off x="495300" y="277417"/>
            <a:ext cx="8983046" cy="576263"/>
          </a:xfrm>
        </p:spPr>
        <p:txBody>
          <a:bodyPr>
            <a:normAutofit fontScale="90000"/>
          </a:bodyPr>
          <a:lstStyle/>
          <a:p>
            <a:r>
              <a:rPr lang="en-US" dirty="0" smtClean="0"/>
              <a:t>Algorithm for Process </a:t>
            </a:r>
            <a:r>
              <a:rPr lang="en-US" dirty="0">
                <a:solidFill>
                  <a:srgbClr val="0000FF"/>
                </a:solidFill>
              </a:rPr>
              <a:t>P</a:t>
            </a:r>
            <a:r>
              <a:rPr lang="en-US" baseline="-25000" dirty="0">
                <a:solidFill>
                  <a:srgbClr val="0000FF"/>
                </a:solidFill>
              </a:rPr>
              <a:t>i </a:t>
            </a:r>
            <a:r>
              <a:rPr lang="en-US" dirty="0" smtClean="0"/>
              <a:t>and </a:t>
            </a:r>
            <a:r>
              <a:rPr lang="en-US" dirty="0" err="1" smtClean="0">
                <a:solidFill>
                  <a:srgbClr val="0000FF"/>
                </a:solidFill>
              </a:rPr>
              <a:t>P</a:t>
            </a:r>
            <a:r>
              <a:rPr lang="en-US" baseline="-25000" dirty="0" err="1">
                <a:solidFill>
                  <a:srgbClr val="0000FF"/>
                </a:solidFill>
              </a:rPr>
              <a:t>j</a:t>
            </a:r>
            <a:r>
              <a:rPr lang="en-US" baseline="-25000" dirty="0" smtClean="0">
                <a:solidFill>
                  <a:srgbClr val="0000FF"/>
                </a:solidFill>
              </a:rPr>
              <a:t> </a:t>
            </a:r>
          </a:p>
        </p:txBody>
      </p:sp>
      <p:sp>
        <p:nvSpPr>
          <p:cNvPr id="14340" name="Rectangle 3"/>
          <p:cNvSpPr>
            <a:spLocks noGrp="1" noChangeArrowheads="1"/>
          </p:cNvSpPr>
          <p:nvPr>
            <p:ph idx="1"/>
          </p:nvPr>
        </p:nvSpPr>
        <p:spPr>
          <a:xfrm>
            <a:off x="4991959" y="1272107"/>
            <a:ext cx="4708483" cy="3563130"/>
          </a:xfrm>
        </p:spPr>
        <p:style>
          <a:lnRef idx="2">
            <a:schemeClr val="accent2"/>
          </a:lnRef>
          <a:fillRef idx="1">
            <a:schemeClr val="lt1"/>
          </a:fillRef>
          <a:effectRef idx="0">
            <a:schemeClr val="accent2"/>
          </a:effectRef>
          <a:fontRef idx="minor">
            <a:schemeClr val="dk1"/>
          </a:fontRef>
        </p:style>
        <p:txBody>
          <a:bodyPr>
            <a:normAutofit fontScale="62500" lnSpcReduction="20000"/>
          </a:bodyPr>
          <a:lstStyle/>
          <a:p>
            <a:pPr>
              <a:buFont typeface="Monotype Sorts" charset="2"/>
              <a:buNone/>
            </a:pPr>
            <a:r>
              <a:rPr lang="en-US" dirty="0" smtClean="0">
                <a:solidFill>
                  <a:srgbClr val="FF0000"/>
                </a:solidFill>
                <a:latin typeface="Times New Roman" pitchFamily="18" charset="0"/>
                <a:cs typeface="Times New Roman" pitchFamily="18" charset="0"/>
              </a:rPr>
              <a:t>do { </a:t>
            </a:r>
          </a:p>
          <a:p>
            <a:pPr>
              <a:buFont typeface="Monotype Sorts" charset="2"/>
              <a:buNone/>
            </a:pPr>
            <a:r>
              <a:rPr lang="en-US" dirty="0" smtClean="0">
                <a:solidFill>
                  <a:srgbClr val="FF0000"/>
                </a:solidFill>
                <a:latin typeface="Times New Roman" pitchFamily="18" charset="0"/>
                <a:cs typeface="Times New Roman" pitchFamily="18" charset="0"/>
              </a:rPr>
              <a:t>		flag[j] = TRUE; </a:t>
            </a:r>
          </a:p>
          <a:p>
            <a:pPr>
              <a:buFont typeface="Monotype Sorts" charset="2"/>
              <a:buNone/>
            </a:pPr>
            <a:r>
              <a:rPr lang="en-US" dirty="0" smtClean="0">
                <a:solidFill>
                  <a:srgbClr val="FF0000"/>
                </a:solidFill>
                <a:latin typeface="Times New Roman" pitchFamily="18" charset="0"/>
                <a:cs typeface="Times New Roman" pitchFamily="18" charset="0"/>
              </a:rPr>
              <a:t>		turn = </a:t>
            </a:r>
            <a:r>
              <a:rPr lang="en-US" dirty="0" err="1" smtClean="0">
                <a:solidFill>
                  <a:srgbClr val="FF0000"/>
                </a:solidFill>
                <a:latin typeface="Times New Roman" pitchFamily="18" charset="0"/>
                <a:cs typeface="Times New Roman" pitchFamily="18" charset="0"/>
              </a:rPr>
              <a:t>i</a:t>
            </a:r>
            <a:r>
              <a:rPr lang="en-US" dirty="0" smtClean="0">
                <a:solidFill>
                  <a:srgbClr val="FF0000"/>
                </a:solidFill>
                <a:latin typeface="Times New Roman" pitchFamily="18" charset="0"/>
                <a:cs typeface="Times New Roman" pitchFamily="18" charset="0"/>
              </a:rPr>
              <a:t>; </a:t>
            </a:r>
          </a:p>
          <a:p>
            <a:pPr>
              <a:buFont typeface="Monotype Sorts" charset="2"/>
              <a:buNone/>
            </a:pPr>
            <a:r>
              <a:rPr lang="en-US" dirty="0" smtClean="0">
                <a:solidFill>
                  <a:srgbClr val="FF0000"/>
                </a:solidFill>
                <a:latin typeface="Times New Roman" pitchFamily="18" charset="0"/>
                <a:cs typeface="Times New Roman" pitchFamily="18" charset="0"/>
              </a:rPr>
              <a:t>		while (flag[ </a:t>
            </a:r>
            <a:r>
              <a:rPr lang="en-US" dirty="0" err="1" smtClean="0">
                <a:solidFill>
                  <a:srgbClr val="FF0000"/>
                </a:solidFill>
                <a:latin typeface="Times New Roman" pitchFamily="18" charset="0"/>
                <a:cs typeface="Times New Roman" pitchFamily="18" charset="0"/>
              </a:rPr>
              <a:t>i</a:t>
            </a:r>
            <a:r>
              <a:rPr lang="en-US" dirty="0" smtClean="0">
                <a:solidFill>
                  <a:srgbClr val="FF0000"/>
                </a:solidFill>
                <a:latin typeface="Times New Roman" pitchFamily="18" charset="0"/>
                <a:cs typeface="Times New Roman" pitchFamily="18" charset="0"/>
              </a:rPr>
              <a:t> ] &amp;&amp; turn == </a:t>
            </a:r>
            <a:r>
              <a:rPr lang="en-US" dirty="0" err="1" smtClean="0">
                <a:solidFill>
                  <a:srgbClr val="FF0000"/>
                </a:solidFill>
                <a:latin typeface="Times New Roman" pitchFamily="18" charset="0"/>
                <a:cs typeface="Times New Roman" pitchFamily="18" charset="0"/>
              </a:rPr>
              <a:t>i</a:t>
            </a:r>
            <a:r>
              <a:rPr lang="en-US" dirty="0" smtClean="0">
                <a:solidFill>
                  <a:srgbClr val="FF0000"/>
                </a:solidFill>
                <a:latin typeface="Times New Roman" pitchFamily="18" charset="0"/>
                <a:cs typeface="Times New Roman" pitchFamily="18" charset="0"/>
              </a:rPr>
              <a:t>);</a:t>
            </a:r>
          </a:p>
          <a:p>
            <a:pPr>
              <a:buFont typeface="Monotype Sorts" charset="2"/>
              <a:buNone/>
            </a:pPr>
            <a:r>
              <a:rPr lang="en-US" dirty="0" smtClean="0">
                <a:solidFill>
                  <a:srgbClr val="FF0000"/>
                </a:solidFill>
                <a:latin typeface="Times New Roman" pitchFamily="18" charset="0"/>
                <a:cs typeface="Times New Roman" pitchFamily="18" charset="0"/>
              </a:rPr>
              <a:t> </a:t>
            </a:r>
          </a:p>
          <a:p>
            <a:pPr>
              <a:buFont typeface="Monotype Sorts" charset="2"/>
              <a:buNone/>
            </a:pPr>
            <a:r>
              <a:rPr lang="en-US" dirty="0" smtClean="0">
                <a:solidFill>
                  <a:srgbClr val="FF0000"/>
                </a:solidFill>
                <a:latin typeface="Times New Roman" pitchFamily="18" charset="0"/>
                <a:cs typeface="Times New Roman" pitchFamily="18" charset="0"/>
              </a:rPr>
              <a:t>		</a:t>
            </a:r>
          </a:p>
          <a:p>
            <a:pPr>
              <a:buFont typeface="Monotype Sorts" charset="2"/>
              <a:buNone/>
            </a:pPr>
            <a:r>
              <a:rPr lang="en-US" dirty="0" smtClean="0">
                <a:solidFill>
                  <a:srgbClr val="FF0000"/>
                </a:solidFill>
                <a:latin typeface="Times New Roman" pitchFamily="18" charset="0"/>
                <a:cs typeface="Times New Roman" pitchFamily="18" charset="0"/>
              </a:rPr>
              <a:t>critical section…. Counter - -;</a:t>
            </a:r>
            <a:endParaRPr lang="en-US" dirty="0">
              <a:solidFill>
                <a:srgbClr val="FF0000"/>
              </a:solidFill>
              <a:latin typeface="Times New Roman" pitchFamily="18" charset="0"/>
              <a:cs typeface="Times New Roman" pitchFamily="18" charset="0"/>
            </a:endParaRPr>
          </a:p>
          <a:p>
            <a:pPr>
              <a:buFont typeface="Monotype Sorts" charset="2"/>
              <a:buNone/>
            </a:pPr>
            <a:endParaRPr lang="en-US" dirty="0" smtClean="0">
              <a:solidFill>
                <a:srgbClr val="FF0000"/>
              </a:solidFill>
              <a:latin typeface="Times New Roman" pitchFamily="18" charset="0"/>
              <a:cs typeface="Times New Roman" pitchFamily="18" charset="0"/>
            </a:endParaRPr>
          </a:p>
          <a:p>
            <a:pPr>
              <a:buFont typeface="Monotype Sorts" charset="2"/>
              <a:buNone/>
            </a:pPr>
            <a:r>
              <a:rPr lang="en-US" dirty="0" smtClean="0">
                <a:solidFill>
                  <a:srgbClr val="FF0000"/>
                </a:solidFill>
                <a:latin typeface="Times New Roman" pitchFamily="18" charset="0"/>
                <a:cs typeface="Times New Roman" pitchFamily="18" charset="0"/>
              </a:rPr>
              <a:t>		flag[ j ] = FALSE; </a:t>
            </a:r>
          </a:p>
          <a:p>
            <a:pPr>
              <a:buFont typeface="Monotype Sorts" charset="2"/>
              <a:buNone/>
            </a:pPr>
            <a:r>
              <a:rPr lang="en-US" dirty="0" smtClean="0">
                <a:solidFill>
                  <a:srgbClr val="FF0000"/>
                </a:solidFill>
                <a:latin typeface="Times New Roman" pitchFamily="18" charset="0"/>
                <a:cs typeface="Times New Roman" pitchFamily="18" charset="0"/>
              </a:rPr>
              <a:t>		remainder section </a:t>
            </a:r>
          </a:p>
          <a:p>
            <a:pPr>
              <a:buFont typeface="Monotype Sorts" charset="2"/>
              <a:buNone/>
            </a:pPr>
            <a:r>
              <a:rPr lang="en-US" dirty="0" smtClean="0">
                <a:solidFill>
                  <a:srgbClr val="FF0000"/>
                </a:solidFill>
                <a:latin typeface="Times New Roman" pitchFamily="18" charset="0"/>
                <a:cs typeface="Times New Roman" pitchFamily="18" charset="0"/>
              </a:rPr>
              <a:t>	} while (TRUE); </a:t>
            </a:r>
            <a:endParaRPr lang="en-US" sz="1700" dirty="0">
              <a:solidFill>
                <a:srgbClr val="FF0000"/>
              </a:solidFill>
              <a:latin typeface="Times New Roman" pitchFamily="18" charset="0"/>
              <a:cs typeface="Times New Roman" pitchFamily="18" charset="0"/>
            </a:endParaRPr>
          </a:p>
          <a:p>
            <a:pPr>
              <a:buFont typeface="Monotype Sorts" charset="2"/>
              <a:buNone/>
            </a:pPr>
            <a:endParaRPr lang="en-US" sz="1700" dirty="0">
              <a:solidFill>
                <a:srgbClr val="FF0000"/>
              </a:solidFill>
              <a:latin typeface="Times New Roman" pitchFamily="18" charset="0"/>
              <a:cs typeface="Times New Roman" pitchFamily="18" charset="0"/>
            </a:endParaRPr>
          </a:p>
        </p:txBody>
      </p:sp>
      <p:sp>
        <p:nvSpPr>
          <p:cNvPr id="8" name="Rectangle 3"/>
          <p:cNvSpPr txBox="1">
            <a:spLocks noChangeArrowheads="1"/>
          </p:cNvSpPr>
          <p:nvPr/>
        </p:nvSpPr>
        <p:spPr>
          <a:xfrm>
            <a:off x="126564" y="1388937"/>
            <a:ext cx="4865396" cy="3446299"/>
          </a:xfrm>
          <a:prstGeom prst="rect">
            <a:avLst/>
          </a:prstGeom>
        </p:spPr>
        <p:style>
          <a:lnRef idx="2">
            <a:schemeClr val="dk1"/>
          </a:lnRef>
          <a:fillRef idx="1">
            <a:schemeClr val="lt1"/>
          </a:fillRef>
          <a:effectRef idx="0">
            <a:schemeClr val="dk1"/>
          </a:effectRef>
          <a:fontRef idx="minor">
            <a:schemeClr val="dk1"/>
          </a:fontRef>
        </p:style>
        <p:txBody>
          <a:bodyPr vert="horz" lIns="95785" tIns="47893" rIns="95785" bIns="47893" rtlCol="0">
            <a:normAutofit fontScale="47500" lnSpcReduction="20000"/>
          </a:bodyPr>
          <a:lstStyle>
            <a:lvl1pPr marL="489833" indent="-489833" algn="l" defTabSz="1306220" rtl="0" eaLnBrk="1" latinLnBrk="0" hangingPunct="1">
              <a:spcBef>
                <a:spcPct val="20000"/>
              </a:spcBef>
              <a:buFont typeface="Arial"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9pPr>
          </a:lstStyle>
          <a:p>
            <a:pPr>
              <a:buFont typeface="Monotype Sorts" charset="2"/>
              <a:buNone/>
            </a:pPr>
            <a:r>
              <a:rPr lang="en-US" dirty="0" smtClean="0">
                <a:solidFill>
                  <a:srgbClr val="0000FF"/>
                </a:solidFill>
                <a:latin typeface="Times New Roman" pitchFamily="18" charset="0"/>
                <a:cs typeface="Times New Roman" pitchFamily="18" charset="0"/>
              </a:rPr>
              <a:t>	do { </a:t>
            </a:r>
          </a:p>
          <a:p>
            <a:pPr>
              <a:buFont typeface="Monotype Sorts" charset="2"/>
              <a:buNone/>
            </a:pPr>
            <a:r>
              <a:rPr lang="en-US" dirty="0" smtClean="0">
                <a:solidFill>
                  <a:srgbClr val="0000FF"/>
                </a:solidFill>
                <a:latin typeface="Times New Roman" pitchFamily="18" charset="0"/>
                <a:cs typeface="Times New Roman" pitchFamily="18" charset="0"/>
              </a:rPr>
              <a:t>		flag[</a:t>
            </a:r>
            <a:r>
              <a:rPr lang="en-US" dirty="0" err="1" smtClean="0">
                <a:solidFill>
                  <a:srgbClr val="0000FF"/>
                </a:solidFill>
                <a:latin typeface="Times New Roman" pitchFamily="18" charset="0"/>
                <a:cs typeface="Times New Roman" pitchFamily="18" charset="0"/>
              </a:rPr>
              <a:t>i</a:t>
            </a:r>
            <a:r>
              <a:rPr lang="en-US" dirty="0" smtClean="0">
                <a:solidFill>
                  <a:srgbClr val="0000FF"/>
                </a:solidFill>
                <a:latin typeface="Times New Roman" pitchFamily="18" charset="0"/>
                <a:cs typeface="Times New Roman" pitchFamily="18" charset="0"/>
              </a:rPr>
              <a:t>] = TRUE; </a:t>
            </a:r>
          </a:p>
          <a:p>
            <a:pPr>
              <a:buFont typeface="Monotype Sorts" charset="2"/>
              <a:buNone/>
            </a:pPr>
            <a:r>
              <a:rPr lang="en-US" dirty="0" smtClean="0">
                <a:solidFill>
                  <a:srgbClr val="0000FF"/>
                </a:solidFill>
                <a:latin typeface="Times New Roman" pitchFamily="18" charset="0"/>
                <a:cs typeface="Times New Roman" pitchFamily="18" charset="0"/>
              </a:rPr>
              <a:t>		turn = j; </a:t>
            </a:r>
          </a:p>
          <a:p>
            <a:pPr>
              <a:buFont typeface="Monotype Sorts" charset="2"/>
              <a:buNone/>
            </a:pPr>
            <a:r>
              <a:rPr lang="en-US" dirty="0" smtClean="0">
                <a:solidFill>
                  <a:srgbClr val="0000FF"/>
                </a:solidFill>
                <a:latin typeface="Times New Roman" pitchFamily="18" charset="0"/>
                <a:cs typeface="Times New Roman" pitchFamily="18" charset="0"/>
              </a:rPr>
              <a:t>		while (flag[ j ] &amp;&amp; turn == j);</a:t>
            </a:r>
          </a:p>
          <a:p>
            <a:pPr>
              <a:buFont typeface="Monotype Sorts" charset="2"/>
              <a:buNone/>
            </a:pPr>
            <a:r>
              <a:rPr lang="en-US" dirty="0" smtClean="0">
                <a:solidFill>
                  <a:srgbClr val="0000FF"/>
                </a:solidFill>
                <a:latin typeface="Times New Roman" pitchFamily="18" charset="0"/>
                <a:cs typeface="Times New Roman" pitchFamily="18" charset="0"/>
              </a:rPr>
              <a:t> </a:t>
            </a:r>
          </a:p>
          <a:p>
            <a:pPr>
              <a:buFont typeface="Monotype Sorts" charset="2"/>
              <a:buNone/>
            </a:pPr>
            <a:r>
              <a:rPr lang="en-US" dirty="0" smtClean="0">
                <a:solidFill>
                  <a:srgbClr val="0000FF"/>
                </a:solidFill>
                <a:latin typeface="Times New Roman" pitchFamily="18" charset="0"/>
                <a:cs typeface="Times New Roman" pitchFamily="18" charset="0"/>
              </a:rPr>
              <a:t>		critical section… </a:t>
            </a:r>
            <a:r>
              <a:rPr lang="en-US" dirty="0">
                <a:solidFill>
                  <a:srgbClr val="0000FF"/>
                </a:solidFill>
                <a:latin typeface="Times New Roman" pitchFamily="18" charset="0"/>
                <a:cs typeface="Times New Roman" pitchFamily="18" charset="0"/>
              </a:rPr>
              <a:t>counter++;</a:t>
            </a:r>
          </a:p>
          <a:p>
            <a:pPr>
              <a:buFont typeface="Monotype Sorts" charset="2"/>
              <a:buNone/>
            </a:pPr>
            <a:endParaRPr lang="en-US" dirty="0" smtClean="0">
              <a:solidFill>
                <a:srgbClr val="0000FF"/>
              </a:solidFill>
              <a:latin typeface="Times New Roman" pitchFamily="18" charset="0"/>
              <a:cs typeface="Times New Roman" pitchFamily="18" charset="0"/>
            </a:endParaRPr>
          </a:p>
          <a:p>
            <a:pPr>
              <a:buFont typeface="Monotype Sorts" charset="2"/>
              <a:buNone/>
            </a:pPr>
            <a:r>
              <a:rPr lang="en-US" dirty="0" smtClean="0">
                <a:solidFill>
                  <a:srgbClr val="0000FF"/>
                </a:solidFill>
                <a:latin typeface="Times New Roman" pitchFamily="18" charset="0"/>
                <a:cs typeface="Times New Roman" pitchFamily="18" charset="0"/>
              </a:rPr>
              <a:t>		flag[ </a:t>
            </a:r>
            <a:r>
              <a:rPr lang="en-US" dirty="0" err="1" smtClean="0">
                <a:solidFill>
                  <a:srgbClr val="0000FF"/>
                </a:solidFill>
                <a:latin typeface="Times New Roman" pitchFamily="18" charset="0"/>
                <a:cs typeface="Times New Roman" pitchFamily="18" charset="0"/>
              </a:rPr>
              <a:t>i</a:t>
            </a:r>
            <a:r>
              <a:rPr lang="en-US" dirty="0" smtClean="0">
                <a:solidFill>
                  <a:srgbClr val="0000FF"/>
                </a:solidFill>
                <a:latin typeface="Times New Roman" pitchFamily="18" charset="0"/>
                <a:cs typeface="Times New Roman" pitchFamily="18" charset="0"/>
              </a:rPr>
              <a:t> ] = FALSE; </a:t>
            </a:r>
          </a:p>
          <a:p>
            <a:pPr>
              <a:buFont typeface="Monotype Sorts" charset="2"/>
              <a:buNone/>
            </a:pPr>
            <a:r>
              <a:rPr lang="en-US" dirty="0" smtClean="0">
                <a:solidFill>
                  <a:srgbClr val="0000FF"/>
                </a:solidFill>
                <a:latin typeface="Times New Roman" pitchFamily="18" charset="0"/>
                <a:cs typeface="Times New Roman" pitchFamily="18" charset="0"/>
              </a:rPr>
              <a:t>		remainder section </a:t>
            </a:r>
          </a:p>
          <a:p>
            <a:pPr>
              <a:buFont typeface="Monotype Sorts" charset="2"/>
              <a:buNone/>
            </a:pPr>
            <a:r>
              <a:rPr lang="en-US" dirty="0" smtClean="0">
                <a:solidFill>
                  <a:srgbClr val="0000FF"/>
                </a:solidFill>
                <a:latin typeface="Times New Roman" pitchFamily="18" charset="0"/>
                <a:cs typeface="Times New Roman" pitchFamily="18" charset="0"/>
              </a:rPr>
              <a:t>	} while (TRUE); </a:t>
            </a:r>
            <a:endParaRPr lang="en-US" sz="1700" dirty="0">
              <a:solidFill>
                <a:srgbClr val="0000FF"/>
              </a:solidFill>
              <a:latin typeface="Times New Roman" pitchFamily="18" charset="0"/>
              <a:cs typeface="Times New Roman" pitchFamily="18" charset="0"/>
            </a:endParaRPr>
          </a:p>
          <a:p>
            <a:pPr>
              <a:buFont typeface="Monotype Sorts" charset="2"/>
              <a:buNone/>
            </a:pPr>
            <a:endParaRPr lang="en-US" sz="1700" dirty="0">
              <a:solidFill>
                <a:srgbClr val="0000FF"/>
              </a:solidFill>
              <a:latin typeface="Times New Roman" pitchFamily="18" charset="0"/>
              <a:cs typeface="Times New Roman" pitchFamily="18" charset="0"/>
            </a:endParaRPr>
          </a:p>
        </p:txBody>
      </p:sp>
      <p:sp>
        <p:nvSpPr>
          <p:cNvPr id="3" name="Rectangle 2"/>
          <p:cNvSpPr/>
          <p:nvPr/>
        </p:nvSpPr>
        <p:spPr>
          <a:xfrm>
            <a:off x="5825159" y="1591781"/>
            <a:ext cx="3556836" cy="1206715"/>
          </a:xfrm>
          <a:prstGeom prst="rect">
            <a:avLst/>
          </a:prstGeom>
          <a:noFill/>
        </p:spPr>
        <p:style>
          <a:lnRef idx="2">
            <a:schemeClr val="accent4"/>
          </a:lnRef>
          <a:fillRef idx="1">
            <a:schemeClr val="lt1"/>
          </a:fillRef>
          <a:effectRef idx="0">
            <a:schemeClr val="accent4"/>
          </a:effectRef>
          <a:fontRef idx="minor">
            <a:schemeClr val="dk1"/>
          </a:fontRef>
        </p:style>
        <p:txBody>
          <a:bodyPr lIns="67053" tIns="33526" rIns="67053" bIns="33526" rtlCol="0" anchor="ctr"/>
          <a:lstStyle/>
          <a:p>
            <a:pPr algn="ctr"/>
            <a:endParaRPr lang="en-US"/>
          </a:p>
        </p:txBody>
      </p:sp>
      <p:sp>
        <p:nvSpPr>
          <p:cNvPr id="10" name="Rectangle 9"/>
          <p:cNvSpPr/>
          <p:nvPr/>
        </p:nvSpPr>
        <p:spPr>
          <a:xfrm>
            <a:off x="5825159" y="3814430"/>
            <a:ext cx="3381471" cy="412880"/>
          </a:xfrm>
          <a:prstGeom prst="rect">
            <a:avLst/>
          </a:prstGeom>
          <a:noFill/>
        </p:spPr>
        <p:style>
          <a:lnRef idx="2">
            <a:schemeClr val="accent4"/>
          </a:lnRef>
          <a:fillRef idx="1">
            <a:schemeClr val="lt1"/>
          </a:fillRef>
          <a:effectRef idx="0">
            <a:schemeClr val="accent4"/>
          </a:effectRef>
          <a:fontRef idx="minor">
            <a:schemeClr val="dk1"/>
          </a:fontRef>
        </p:style>
        <p:txBody>
          <a:bodyPr lIns="67053" tIns="33526" rIns="67053" bIns="33526" rtlCol="0" anchor="ctr"/>
          <a:lstStyle/>
          <a:p>
            <a:pPr algn="ctr"/>
            <a:endParaRPr lang="en-US"/>
          </a:p>
        </p:txBody>
      </p:sp>
      <p:sp>
        <p:nvSpPr>
          <p:cNvPr id="4" name="Rectangle 3"/>
          <p:cNvSpPr/>
          <p:nvPr/>
        </p:nvSpPr>
        <p:spPr>
          <a:xfrm>
            <a:off x="689063" y="5137251"/>
            <a:ext cx="7410945" cy="1360368"/>
          </a:xfrm>
          <a:prstGeom prst="rect">
            <a:avLst/>
          </a:prstGeom>
        </p:spPr>
        <p:txBody>
          <a:bodyPr wrap="square" lIns="67053" tIns="33526" rIns="67053" bIns="33526">
            <a:spAutoFit/>
          </a:bodyPr>
          <a:lstStyle/>
          <a:p>
            <a:r>
              <a:rPr lang="en-US" sz="2100" dirty="0">
                <a:solidFill>
                  <a:srgbClr val="000000"/>
                </a:solidFill>
              </a:rPr>
              <a:t>Provable that </a:t>
            </a:r>
          </a:p>
          <a:p>
            <a:pPr>
              <a:buFont typeface="Monotype Sorts" charset="2"/>
              <a:buAutoNum type="arabicPeriod"/>
            </a:pPr>
            <a:r>
              <a:rPr lang="en-US" sz="2100" dirty="0">
                <a:solidFill>
                  <a:srgbClr val="000000"/>
                </a:solidFill>
              </a:rPr>
              <a:t>Mutual exclusion is preserved</a:t>
            </a:r>
          </a:p>
          <a:p>
            <a:pPr>
              <a:buFont typeface="Monotype Sorts" charset="2"/>
              <a:buAutoNum type="arabicPeriod"/>
            </a:pPr>
            <a:r>
              <a:rPr lang="en-US" sz="2100" dirty="0">
                <a:solidFill>
                  <a:srgbClr val="000000"/>
                </a:solidFill>
              </a:rPr>
              <a:t>Progress requirement is satisfied</a:t>
            </a:r>
          </a:p>
          <a:p>
            <a:pPr>
              <a:buFont typeface="Monotype Sorts" charset="2"/>
              <a:buAutoNum type="arabicPeriod"/>
            </a:pPr>
            <a:r>
              <a:rPr lang="en-US" sz="2100" dirty="0">
                <a:solidFill>
                  <a:srgbClr val="000000"/>
                </a:solidFill>
              </a:rPr>
              <a:t>Bounded-waiting requirement is met</a:t>
            </a:r>
            <a:endParaRPr lang="en-US" dirty="0">
              <a:solidFill>
                <a:srgbClr val="000000"/>
              </a:solidFill>
            </a:endParaRPr>
          </a:p>
        </p:txBody>
      </p:sp>
      <p:sp>
        <p:nvSpPr>
          <p:cNvPr id="11" name="Rectangle 10"/>
          <p:cNvSpPr/>
          <p:nvPr/>
        </p:nvSpPr>
        <p:spPr>
          <a:xfrm>
            <a:off x="1289525" y="1724985"/>
            <a:ext cx="3623979" cy="1176487"/>
          </a:xfrm>
          <a:prstGeom prst="rect">
            <a:avLst/>
          </a:prstGeom>
          <a:noFill/>
        </p:spPr>
        <p:style>
          <a:lnRef idx="2">
            <a:schemeClr val="accent4"/>
          </a:lnRef>
          <a:fillRef idx="1">
            <a:schemeClr val="lt1"/>
          </a:fillRef>
          <a:effectRef idx="0">
            <a:schemeClr val="accent4"/>
          </a:effectRef>
          <a:fontRef idx="minor">
            <a:schemeClr val="dk1"/>
          </a:fontRef>
        </p:style>
        <p:txBody>
          <a:bodyPr lIns="67053" tIns="33526" rIns="67053" bIns="33526" rtlCol="0" anchor="ctr"/>
          <a:lstStyle/>
          <a:p>
            <a:pPr algn="ctr"/>
            <a:endParaRPr lang="en-US"/>
          </a:p>
        </p:txBody>
      </p:sp>
      <p:sp>
        <p:nvSpPr>
          <p:cNvPr id="12" name="Rectangle 11"/>
          <p:cNvSpPr/>
          <p:nvPr/>
        </p:nvSpPr>
        <p:spPr>
          <a:xfrm>
            <a:off x="1367981" y="3757344"/>
            <a:ext cx="3467066" cy="313615"/>
          </a:xfrm>
          <a:prstGeom prst="rect">
            <a:avLst/>
          </a:prstGeom>
          <a:noFill/>
        </p:spPr>
        <p:style>
          <a:lnRef idx="2">
            <a:schemeClr val="accent4"/>
          </a:lnRef>
          <a:fillRef idx="1">
            <a:schemeClr val="lt1"/>
          </a:fillRef>
          <a:effectRef idx="0">
            <a:schemeClr val="accent4"/>
          </a:effectRef>
          <a:fontRef idx="minor">
            <a:schemeClr val="dk1"/>
          </a:fontRef>
        </p:style>
        <p:txBody>
          <a:bodyPr lIns="67053" tIns="33526" rIns="67053" bIns="33526" rtlCol="0" anchor="ctr"/>
          <a:lstStyle/>
          <a:p>
            <a:pPr algn="ct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192389" y="277417"/>
            <a:ext cx="8218311" cy="576263"/>
          </a:xfrm>
        </p:spPr>
        <p:txBody>
          <a:bodyPr>
            <a:normAutofit fontScale="90000"/>
          </a:bodyPr>
          <a:lstStyle/>
          <a:p>
            <a:pPr eaLnBrk="1" hangingPunct="1"/>
            <a:r>
              <a:rPr lang="en-US" smtClean="0"/>
              <a:t>Synchronization Hardware</a:t>
            </a:r>
          </a:p>
        </p:txBody>
      </p:sp>
      <p:sp>
        <p:nvSpPr>
          <p:cNvPr id="15363" name="Rectangle 3"/>
          <p:cNvSpPr>
            <a:spLocks noGrp="1" noChangeArrowheads="1"/>
          </p:cNvSpPr>
          <p:nvPr>
            <p:ph idx="1"/>
          </p:nvPr>
        </p:nvSpPr>
        <p:spPr>
          <a:xfrm>
            <a:off x="873655" y="1233488"/>
            <a:ext cx="8258441" cy="4423172"/>
          </a:xfrm>
        </p:spPr>
        <p:txBody>
          <a:bodyPr>
            <a:normAutofit fontScale="77500" lnSpcReduction="20000"/>
          </a:bodyPr>
          <a:lstStyle/>
          <a:p>
            <a:pPr>
              <a:lnSpc>
                <a:spcPct val="90000"/>
              </a:lnSpc>
              <a:tabLst>
                <a:tab pos="777628" algn="l"/>
                <a:tab pos="1072149" algn="l"/>
                <a:tab pos="1318941" algn="l"/>
              </a:tabLst>
            </a:pPr>
            <a:r>
              <a:rPr lang="en-US" dirty="0" smtClean="0"/>
              <a:t>Many systems provide hardware support for critical section code</a:t>
            </a:r>
          </a:p>
          <a:p>
            <a:pPr>
              <a:lnSpc>
                <a:spcPct val="90000"/>
              </a:lnSpc>
              <a:tabLst>
                <a:tab pos="777628" algn="l"/>
                <a:tab pos="1072149" algn="l"/>
                <a:tab pos="1318941" algn="l"/>
              </a:tabLst>
            </a:pPr>
            <a:endParaRPr lang="en-US" dirty="0" smtClean="0"/>
          </a:p>
          <a:p>
            <a:pPr>
              <a:lnSpc>
                <a:spcPct val="90000"/>
              </a:lnSpc>
              <a:tabLst>
                <a:tab pos="777628" algn="l"/>
                <a:tab pos="1072149" algn="l"/>
                <a:tab pos="1318941" algn="l"/>
              </a:tabLst>
            </a:pPr>
            <a:r>
              <a:rPr lang="en-US" dirty="0" smtClean="0"/>
              <a:t>Uniprocessors – could disable interrupts</a:t>
            </a:r>
          </a:p>
          <a:p>
            <a:pPr lvl="1">
              <a:lnSpc>
                <a:spcPct val="90000"/>
              </a:lnSpc>
              <a:tabLst>
                <a:tab pos="777628" algn="l"/>
                <a:tab pos="1072149" algn="l"/>
                <a:tab pos="1318941" algn="l"/>
              </a:tabLst>
            </a:pPr>
            <a:r>
              <a:rPr lang="en-US" dirty="0" smtClean="0"/>
              <a:t>Currently running code would execute without preemption</a:t>
            </a:r>
          </a:p>
          <a:p>
            <a:pPr lvl="1">
              <a:lnSpc>
                <a:spcPct val="90000"/>
              </a:lnSpc>
              <a:tabLst>
                <a:tab pos="777628" algn="l"/>
                <a:tab pos="1072149" algn="l"/>
                <a:tab pos="1318941" algn="l"/>
              </a:tabLst>
            </a:pPr>
            <a:r>
              <a:rPr lang="en-US" dirty="0" smtClean="0"/>
              <a:t>Generally too inefficient on multiprocessor systems</a:t>
            </a:r>
          </a:p>
          <a:p>
            <a:pPr lvl="2">
              <a:lnSpc>
                <a:spcPct val="90000"/>
              </a:lnSpc>
              <a:tabLst>
                <a:tab pos="777628" algn="l"/>
                <a:tab pos="1072149" algn="l"/>
                <a:tab pos="1318941" algn="l"/>
              </a:tabLst>
            </a:pPr>
            <a:endParaRPr lang="en-US" dirty="0" smtClean="0"/>
          </a:p>
          <a:p>
            <a:pPr>
              <a:lnSpc>
                <a:spcPct val="90000"/>
              </a:lnSpc>
              <a:tabLst>
                <a:tab pos="777628" algn="l"/>
                <a:tab pos="1072149" algn="l"/>
                <a:tab pos="1318941" algn="l"/>
              </a:tabLst>
            </a:pPr>
            <a:r>
              <a:rPr lang="en-US" dirty="0" smtClean="0"/>
              <a:t>Modern machines provide special atomic hardware instructions</a:t>
            </a:r>
          </a:p>
          <a:p>
            <a:pPr lvl="2">
              <a:lnSpc>
                <a:spcPct val="90000"/>
              </a:lnSpc>
              <a:tabLst>
                <a:tab pos="777628" algn="l"/>
                <a:tab pos="1072149" algn="l"/>
                <a:tab pos="1318941" algn="l"/>
              </a:tabLst>
            </a:pPr>
            <a:r>
              <a:rPr lang="en-US" dirty="0" smtClean="0">
                <a:solidFill>
                  <a:schemeClr val="tx2"/>
                </a:solidFill>
              </a:rPr>
              <a:t>Atomic = non-</a:t>
            </a:r>
            <a:r>
              <a:rPr lang="en-US" dirty="0" err="1" smtClean="0">
                <a:solidFill>
                  <a:schemeClr val="tx2"/>
                </a:solidFill>
              </a:rPr>
              <a:t>interruptable</a:t>
            </a:r>
            <a:endParaRPr lang="en-US" dirty="0" smtClean="0">
              <a:solidFill>
                <a:schemeClr val="tx2"/>
              </a:solidFill>
            </a:endParaRPr>
          </a:p>
          <a:p>
            <a:pPr lvl="1">
              <a:lnSpc>
                <a:spcPct val="90000"/>
              </a:lnSpc>
              <a:tabLst>
                <a:tab pos="777628" algn="l"/>
                <a:tab pos="1072149" algn="l"/>
                <a:tab pos="1318941" algn="l"/>
              </a:tabLst>
            </a:pPr>
            <a:r>
              <a:rPr lang="en-US" dirty="0" smtClean="0"/>
              <a:t>Either test memory word and set value</a:t>
            </a:r>
          </a:p>
          <a:p>
            <a:pPr lvl="1">
              <a:lnSpc>
                <a:spcPct val="90000"/>
              </a:lnSpc>
              <a:tabLst>
                <a:tab pos="777628" algn="l"/>
                <a:tab pos="1072149" algn="l"/>
                <a:tab pos="1318941" algn="l"/>
              </a:tabLst>
            </a:pPr>
            <a:r>
              <a:rPr lang="en-US" dirty="0" smtClean="0"/>
              <a:t>Or swap contents of two memory words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1438469" y="3526286"/>
            <a:ext cx="2537409" cy="53253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wrap="none" lIns="67049" tIns="33525" rIns="67049" bIns="33525"/>
          <a:lstStyle/>
          <a:p>
            <a:pPr>
              <a:defRPr/>
            </a:pPr>
            <a:endParaRPr lang="en-US">
              <a:solidFill>
                <a:schemeClr val="tx1"/>
              </a:solidFill>
              <a:latin typeface="Verdana" charset="0"/>
            </a:endParaRPr>
          </a:p>
        </p:txBody>
      </p:sp>
      <p:sp>
        <p:nvSpPr>
          <p:cNvPr id="6" name="Rectangle 5"/>
          <p:cNvSpPr/>
          <p:nvPr/>
        </p:nvSpPr>
        <p:spPr bwMode="auto">
          <a:xfrm>
            <a:off x="1350550" y="2219168"/>
            <a:ext cx="2365710" cy="506642"/>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wrap="none" lIns="67049" tIns="33525" rIns="67049" bIns="33525"/>
          <a:lstStyle/>
          <a:p>
            <a:pPr>
              <a:defRPr/>
            </a:pPr>
            <a:endParaRPr lang="en-US">
              <a:solidFill>
                <a:schemeClr val="tx1"/>
              </a:solidFill>
              <a:latin typeface="Verdana" charset="0"/>
            </a:endParaRPr>
          </a:p>
        </p:txBody>
      </p:sp>
      <p:sp>
        <p:nvSpPr>
          <p:cNvPr id="16389" name="Title 1"/>
          <p:cNvSpPr>
            <a:spLocks noGrp="1"/>
          </p:cNvSpPr>
          <p:nvPr>
            <p:ph type="title"/>
          </p:nvPr>
        </p:nvSpPr>
        <p:spPr>
          <a:xfrm>
            <a:off x="466285" y="697299"/>
            <a:ext cx="8833997" cy="576263"/>
          </a:xfrm>
        </p:spPr>
        <p:txBody>
          <a:bodyPr>
            <a:normAutofit fontScale="90000"/>
          </a:bodyPr>
          <a:lstStyle/>
          <a:p>
            <a:r>
              <a:rPr lang="en-US" sz="2900" dirty="0"/>
              <a:t>Solution to Critical-section </a:t>
            </a:r>
            <a:br>
              <a:rPr lang="en-US" sz="2900" dirty="0"/>
            </a:br>
            <a:r>
              <a:rPr lang="en-US" sz="2900" dirty="0"/>
              <a:t>Problem Using Locks</a:t>
            </a:r>
          </a:p>
        </p:txBody>
      </p:sp>
      <p:sp>
        <p:nvSpPr>
          <p:cNvPr id="16388" name="Content Placeholder 2"/>
          <p:cNvSpPr>
            <a:spLocks noGrp="1"/>
          </p:cNvSpPr>
          <p:nvPr>
            <p:ph idx="1"/>
          </p:nvPr>
        </p:nvSpPr>
        <p:spPr>
          <a:xfrm>
            <a:off x="457862" y="1527388"/>
            <a:ext cx="7500869" cy="4530329"/>
          </a:xfrm>
        </p:spPr>
        <p:txBody>
          <a:bodyPr/>
          <a:lstStyle/>
          <a:p>
            <a:pPr>
              <a:buFont typeface="Monotype Sorts" charset="2"/>
              <a:buNone/>
            </a:pPr>
            <a:r>
              <a:rPr lang="en-US" dirty="0" smtClean="0">
                <a:solidFill>
                  <a:srgbClr val="0000FF"/>
                </a:solidFill>
              </a:rPr>
              <a:t>	do { </a:t>
            </a:r>
          </a:p>
          <a:p>
            <a:pPr>
              <a:buFont typeface="Monotype Sorts" charset="2"/>
              <a:buNone/>
            </a:pPr>
            <a:r>
              <a:rPr lang="en-US" dirty="0" smtClean="0">
                <a:solidFill>
                  <a:srgbClr val="0000FF"/>
                </a:solidFill>
              </a:rPr>
              <a:t>		acquire lock </a:t>
            </a:r>
          </a:p>
          <a:p>
            <a:pPr>
              <a:buFont typeface="Monotype Sorts" charset="2"/>
              <a:buNone/>
            </a:pPr>
            <a:r>
              <a:rPr lang="en-US" dirty="0" smtClean="0">
                <a:solidFill>
                  <a:srgbClr val="0000FF"/>
                </a:solidFill>
              </a:rPr>
              <a:t>			critical section </a:t>
            </a:r>
          </a:p>
          <a:p>
            <a:pPr>
              <a:buFont typeface="Monotype Sorts" charset="2"/>
              <a:buNone/>
            </a:pPr>
            <a:r>
              <a:rPr lang="en-US" dirty="0" smtClean="0">
                <a:solidFill>
                  <a:srgbClr val="0000FF"/>
                </a:solidFill>
              </a:rPr>
              <a:t>		release lock </a:t>
            </a:r>
          </a:p>
          <a:p>
            <a:pPr>
              <a:buFont typeface="Monotype Sorts" charset="2"/>
              <a:buNone/>
            </a:pPr>
            <a:r>
              <a:rPr lang="en-US" dirty="0" smtClean="0">
                <a:solidFill>
                  <a:srgbClr val="0000FF"/>
                </a:solidFill>
              </a:rPr>
              <a:t>			remainder section </a:t>
            </a:r>
          </a:p>
          <a:p>
            <a:pPr>
              <a:buFont typeface="Monotype Sorts" charset="2"/>
              <a:buNone/>
            </a:pPr>
            <a:r>
              <a:rPr lang="en-US" dirty="0" smtClean="0">
                <a:solidFill>
                  <a:srgbClr val="0000FF"/>
                </a:solidFill>
              </a:rPr>
              <a:t>	} while (TRUE);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395325" y="277417"/>
            <a:ext cx="8015375" cy="576263"/>
          </a:xfrm>
        </p:spPr>
        <p:txBody>
          <a:bodyPr>
            <a:normAutofit fontScale="90000"/>
          </a:bodyPr>
          <a:lstStyle/>
          <a:p>
            <a:pPr eaLnBrk="1" hangingPunct="1"/>
            <a:r>
              <a:rPr lang="en-US" smtClean="0"/>
              <a:t>TestAndSet Instruction </a:t>
            </a:r>
          </a:p>
        </p:txBody>
      </p:sp>
      <p:sp>
        <p:nvSpPr>
          <p:cNvPr id="17411" name="Rectangle 3"/>
          <p:cNvSpPr>
            <a:spLocks noGrp="1" noChangeArrowheads="1"/>
          </p:cNvSpPr>
          <p:nvPr>
            <p:ph idx="1"/>
          </p:nvPr>
        </p:nvSpPr>
        <p:spPr>
          <a:xfrm>
            <a:off x="873655" y="1233488"/>
            <a:ext cx="8026841" cy="4423172"/>
          </a:xfrm>
        </p:spPr>
        <p:txBody>
          <a:bodyPr>
            <a:normAutofit fontScale="92500" lnSpcReduction="10000"/>
          </a:bodyPr>
          <a:lstStyle/>
          <a:p>
            <a:pPr>
              <a:lnSpc>
                <a:spcPct val="90000"/>
              </a:lnSpc>
              <a:buNone/>
              <a:tabLst>
                <a:tab pos="777628" algn="l"/>
                <a:tab pos="1072149" algn="l"/>
                <a:tab pos="1318941" algn="l"/>
              </a:tabLst>
            </a:pPr>
            <a:endParaRPr lang="en-US" dirty="0" smtClean="0"/>
          </a:p>
          <a:p>
            <a:pPr>
              <a:lnSpc>
                <a:spcPct val="90000"/>
              </a:lnSpc>
              <a:tabLst>
                <a:tab pos="777628" algn="l"/>
                <a:tab pos="1072149" algn="l"/>
                <a:tab pos="1318941" algn="l"/>
              </a:tabLst>
            </a:pPr>
            <a:r>
              <a:rPr lang="en-US" dirty="0" smtClean="0"/>
              <a:t>Definition:</a:t>
            </a:r>
          </a:p>
          <a:p>
            <a:pPr>
              <a:lnSpc>
                <a:spcPct val="90000"/>
              </a:lnSpc>
              <a:tabLst>
                <a:tab pos="777628" algn="l"/>
                <a:tab pos="1072149" algn="l"/>
                <a:tab pos="1318941" algn="l"/>
              </a:tabLst>
            </a:pPr>
            <a:endParaRPr lang="en-US" dirty="0" smtClean="0"/>
          </a:p>
          <a:p>
            <a:pPr>
              <a:lnSpc>
                <a:spcPct val="90000"/>
              </a:lnSpc>
              <a:buNone/>
              <a:tabLst>
                <a:tab pos="777628" algn="l"/>
                <a:tab pos="1072149" algn="l"/>
                <a:tab pos="1318941" algn="l"/>
              </a:tabLst>
            </a:pPr>
            <a:r>
              <a:rPr lang="en-US" dirty="0" smtClean="0"/>
              <a:t>         </a:t>
            </a:r>
            <a:r>
              <a:rPr lang="en-US" dirty="0" err="1" smtClean="0">
                <a:solidFill>
                  <a:srgbClr val="0000FF"/>
                </a:solidFill>
              </a:rPr>
              <a:t>boolean</a:t>
            </a:r>
            <a:r>
              <a:rPr lang="en-US" dirty="0" smtClean="0">
                <a:solidFill>
                  <a:srgbClr val="0000FF"/>
                </a:solidFill>
              </a:rPr>
              <a:t> </a:t>
            </a:r>
            <a:r>
              <a:rPr lang="en-US" dirty="0" err="1" smtClean="0">
                <a:solidFill>
                  <a:srgbClr val="0000FF"/>
                </a:solidFill>
              </a:rPr>
              <a:t>TestAndSet</a:t>
            </a:r>
            <a:r>
              <a:rPr lang="en-US" dirty="0" smtClean="0">
                <a:solidFill>
                  <a:srgbClr val="0000FF"/>
                </a:solidFill>
              </a:rPr>
              <a:t> (</a:t>
            </a:r>
            <a:r>
              <a:rPr lang="en-US" dirty="0" err="1" smtClean="0">
                <a:solidFill>
                  <a:srgbClr val="0000FF"/>
                </a:solidFill>
              </a:rPr>
              <a:t>boolean</a:t>
            </a:r>
            <a:r>
              <a:rPr lang="en-US" dirty="0" smtClean="0">
                <a:solidFill>
                  <a:srgbClr val="0000FF"/>
                </a:solidFill>
              </a:rPr>
              <a:t> *target)</a:t>
            </a:r>
          </a:p>
          <a:p>
            <a:pPr>
              <a:lnSpc>
                <a:spcPct val="90000"/>
              </a:lnSpc>
              <a:buNone/>
              <a:tabLst>
                <a:tab pos="777628" algn="l"/>
                <a:tab pos="1072149" algn="l"/>
                <a:tab pos="1318941" algn="l"/>
              </a:tabLst>
            </a:pPr>
            <a:r>
              <a:rPr lang="en-US" dirty="0" smtClean="0">
                <a:solidFill>
                  <a:srgbClr val="0000FF"/>
                </a:solidFill>
              </a:rPr>
              <a:t>          {</a:t>
            </a:r>
          </a:p>
          <a:p>
            <a:pPr>
              <a:lnSpc>
                <a:spcPct val="90000"/>
              </a:lnSpc>
              <a:buNone/>
              <a:tabLst>
                <a:tab pos="777628" algn="l"/>
                <a:tab pos="1072149" algn="l"/>
                <a:tab pos="1318941" algn="l"/>
              </a:tabLst>
            </a:pPr>
            <a:r>
              <a:rPr lang="en-US" dirty="0" smtClean="0">
                <a:solidFill>
                  <a:srgbClr val="0000FF"/>
                </a:solidFill>
              </a:rPr>
              <a:t>               </a:t>
            </a:r>
            <a:r>
              <a:rPr lang="en-US" dirty="0" err="1" smtClean="0">
                <a:solidFill>
                  <a:srgbClr val="0000FF"/>
                </a:solidFill>
              </a:rPr>
              <a:t>boolean</a:t>
            </a:r>
            <a:r>
              <a:rPr lang="en-US" dirty="0" smtClean="0">
                <a:solidFill>
                  <a:srgbClr val="0000FF"/>
                </a:solidFill>
              </a:rPr>
              <a:t> </a:t>
            </a:r>
            <a:r>
              <a:rPr lang="en-US" dirty="0" err="1" smtClean="0">
                <a:solidFill>
                  <a:srgbClr val="0000FF"/>
                </a:solidFill>
              </a:rPr>
              <a:t>rv</a:t>
            </a:r>
            <a:r>
              <a:rPr lang="en-US" dirty="0" smtClean="0">
                <a:solidFill>
                  <a:srgbClr val="0000FF"/>
                </a:solidFill>
              </a:rPr>
              <a:t> = *target;</a:t>
            </a:r>
          </a:p>
          <a:p>
            <a:pPr>
              <a:lnSpc>
                <a:spcPct val="90000"/>
              </a:lnSpc>
              <a:buNone/>
              <a:tabLst>
                <a:tab pos="777628" algn="l"/>
                <a:tab pos="1072149" algn="l"/>
                <a:tab pos="1318941" algn="l"/>
              </a:tabLst>
            </a:pPr>
            <a:r>
              <a:rPr lang="en-US" dirty="0" smtClean="0">
                <a:solidFill>
                  <a:srgbClr val="0000FF"/>
                </a:solidFill>
              </a:rPr>
              <a:t>               *target = TRUE;</a:t>
            </a:r>
          </a:p>
          <a:p>
            <a:pPr>
              <a:lnSpc>
                <a:spcPct val="90000"/>
              </a:lnSpc>
              <a:buNone/>
              <a:tabLst>
                <a:tab pos="777628" algn="l"/>
                <a:tab pos="1072149" algn="l"/>
                <a:tab pos="1318941" algn="l"/>
              </a:tabLst>
            </a:pPr>
            <a:r>
              <a:rPr lang="en-US" dirty="0" smtClean="0">
                <a:solidFill>
                  <a:srgbClr val="0000FF"/>
                </a:solidFill>
              </a:rPr>
              <a:t>               return </a:t>
            </a:r>
            <a:r>
              <a:rPr lang="en-US" dirty="0" err="1" smtClean="0">
                <a:solidFill>
                  <a:srgbClr val="0000FF"/>
                </a:solidFill>
              </a:rPr>
              <a:t>rv</a:t>
            </a:r>
            <a:r>
              <a:rPr lang="en-US" dirty="0" smtClean="0">
                <a:solidFill>
                  <a:srgbClr val="0000FF"/>
                </a:solidFill>
              </a:rPr>
              <a:t>:</a:t>
            </a:r>
          </a:p>
          <a:p>
            <a:pPr>
              <a:lnSpc>
                <a:spcPct val="90000"/>
              </a:lnSpc>
              <a:buNone/>
              <a:tabLst>
                <a:tab pos="777628" algn="l"/>
                <a:tab pos="1072149" algn="l"/>
                <a:tab pos="1318941" algn="l"/>
              </a:tabLst>
            </a:pPr>
            <a:r>
              <a:rPr lang="en-US" dirty="0" smtClean="0">
                <a:solidFill>
                  <a:srgbClr val="0000FF"/>
                </a:solidFill>
              </a:rPr>
              <a:t>          }</a:t>
            </a:r>
          </a:p>
          <a:p>
            <a:pPr>
              <a:lnSpc>
                <a:spcPct val="90000"/>
              </a:lnSpc>
              <a:buNone/>
              <a:tabLst>
                <a:tab pos="777628" algn="l"/>
                <a:tab pos="1072149" algn="l"/>
                <a:tab pos="1318941" algn="l"/>
              </a:tabLst>
            </a:pPr>
            <a:endParaRPr lang="en-US" dirty="0" smtClean="0">
              <a:solidFill>
                <a:srgbClr val="0000FF"/>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20662" y="277417"/>
            <a:ext cx="8490039" cy="576263"/>
          </a:xfrm>
        </p:spPr>
        <p:txBody>
          <a:bodyPr>
            <a:normAutofit fontScale="90000"/>
          </a:bodyPr>
          <a:lstStyle/>
          <a:p>
            <a:pPr eaLnBrk="1" hangingPunct="1"/>
            <a:r>
              <a:rPr lang="en-US" smtClean="0"/>
              <a:t>Solution using TestAndSet</a:t>
            </a:r>
          </a:p>
        </p:txBody>
      </p:sp>
      <p:sp>
        <p:nvSpPr>
          <p:cNvPr id="18435" name="Rectangle 3"/>
          <p:cNvSpPr>
            <a:spLocks noGrp="1" noChangeArrowheads="1"/>
          </p:cNvSpPr>
          <p:nvPr>
            <p:ph idx="1"/>
          </p:nvPr>
        </p:nvSpPr>
        <p:spPr>
          <a:xfrm>
            <a:off x="141843" y="877881"/>
            <a:ext cx="7437525" cy="5031581"/>
          </a:xfrm>
        </p:spPr>
        <p:txBody>
          <a:bodyPr>
            <a:normAutofit fontScale="70000" lnSpcReduction="20000"/>
          </a:bodyPr>
          <a:lstStyle/>
          <a:p>
            <a:pPr>
              <a:lnSpc>
                <a:spcPct val="90000"/>
              </a:lnSpc>
              <a:tabLst>
                <a:tab pos="777628" algn="l"/>
                <a:tab pos="1072149" algn="l"/>
                <a:tab pos="1318941" algn="l"/>
              </a:tabLst>
            </a:pPr>
            <a:r>
              <a:rPr lang="en-US" dirty="0" smtClean="0"/>
              <a:t>Shared </a:t>
            </a:r>
            <a:r>
              <a:rPr lang="en-US" dirty="0" err="1" smtClean="0"/>
              <a:t>boolean</a:t>
            </a:r>
            <a:r>
              <a:rPr lang="en-US" dirty="0" smtClean="0"/>
              <a:t> variable lock, initialized to FALSE</a:t>
            </a:r>
          </a:p>
          <a:p>
            <a:pPr>
              <a:lnSpc>
                <a:spcPct val="90000"/>
              </a:lnSpc>
              <a:tabLst>
                <a:tab pos="777628" algn="l"/>
                <a:tab pos="1072149" algn="l"/>
                <a:tab pos="1318941" algn="l"/>
              </a:tabLst>
            </a:pPr>
            <a:r>
              <a:rPr lang="en-US" dirty="0" smtClean="0"/>
              <a:t>Solution:</a:t>
            </a:r>
          </a:p>
          <a:p>
            <a:pPr>
              <a:lnSpc>
                <a:spcPct val="90000"/>
              </a:lnSpc>
              <a:buNone/>
              <a:tabLst>
                <a:tab pos="777628" algn="l"/>
                <a:tab pos="1072149" algn="l"/>
                <a:tab pos="1318941" algn="l"/>
              </a:tabLst>
            </a:pPr>
            <a:endParaRPr lang="en-US" dirty="0" smtClean="0"/>
          </a:p>
          <a:p>
            <a:pPr>
              <a:lnSpc>
                <a:spcPct val="90000"/>
              </a:lnSpc>
              <a:buNone/>
              <a:tabLst>
                <a:tab pos="777628" algn="l"/>
                <a:tab pos="1072149" algn="l"/>
                <a:tab pos="1318941" algn="l"/>
              </a:tabLst>
            </a:pPr>
            <a:r>
              <a:rPr lang="en-US" dirty="0" smtClean="0">
                <a:solidFill>
                  <a:srgbClr val="0000FF"/>
                </a:solidFill>
              </a:rPr>
              <a:t>		do {</a:t>
            </a:r>
          </a:p>
          <a:p>
            <a:pPr>
              <a:lnSpc>
                <a:spcPct val="90000"/>
              </a:lnSpc>
              <a:buNone/>
              <a:tabLst>
                <a:tab pos="777628" algn="l"/>
                <a:tab pos="1072149" algn="l"/>
                <a:tab pos="1318941" algn="l"/>
              </a:tabLst>
            </a:pPr>
            <a:r>
              <a:rPr lang="en-US" dirty="0" smtClean="0">
                <a:solidFill>
                  <a:srgbClr val="0000FF"/>
                </a:solidFill>
              </a:rPr>
              <a:t>               while ( </a:t>
            </a:r>
            <a:r>
              <a:rPr lang="en-US" dirty="0" err="1" smtClean="0">
                <a:solidFill>
                  <a:srgbClr val="0000FF"/>
                </a:solidFill>
              </a:rPr>
              <a:t>TestAndSet</a:t>
            </a:r>
            <a:r>
              <a:rPr lang="en-US" dirty="0" smtClean="0">
                <a:solidFill>
                  <a:srgbClr val="0000FF"/>
                </a:solidFill>
              </a:rPr>
              <a:t> (&amp;lock )) ;   // do nothing</a:t>
            </a:r>
          </a:p>
          <a:p>
            <a:pPr>
              <a:lnSpc>
                <a:spcPct val="90000"/>
              </a:lnSpc>
              <a:buNone/>
              <a:tabLst>
                <a:tab pos="777628" algn="l"/>
                <a:tab pos="1072149" algn="l"/>
                <a:tab pos="1318941" algn="l"/>
              </a:tabLst>
            </a:pPr>
            <a:endParaRPr lang="en-US" dirty="0" smtClean="0">
              <a:solidFill>
                <a:srgbClr val="0000FF"/>
              </a:solidFill>
            </a:endParaRPr>
          </a:p>
          <a:p>
            <a:pPr>
              <a:lnSpc>
                <a:spcPct val="90000"/>
              </a:lnSpc>
              <a:buNone/>
              <a:tabLst>
                <a:tab pos="777628" algn="l"/>
                <a:tab pos="1072149" algn="l"/>
                <a:tab pos="1318941" algn="l"/>
              </a:tabLst>
            </a:pPr>
            <a:r>
              <a:rPr lang="en-US" dirty="0" smtClean="0">
                <a:solidFill>
                  <a:srgbClr val="0000FF"/>
                </a:solidFill>
              </a:rPr>
              <a:t>                               //    critical section</a:t>
            </a:r>
          </a:p>
          <a:p>
            <a:pPr>
              <a:lnSpc>
                <a:spcPct val="90000"/>
              </a:lnSpc>
              <a:buNone/>
              <a:tabLst>
                <a:tab pos="777628" algn="l"/>
                <a:tab pos="1072149" algn="l"/>
                <a:tab pos="1318941" algn="l"/>
              </a:tabLst>
            </a:pPr>
            <a:endParaRPr lang="en-US" dirty="0" smtClean="0">
              <a:solidFill>
                <a:srgbClr val="0000FF"/>
              </a:solidFill>
            </a:endParaRPr>
          </a:p>
          <a:p>
            <a:pPr>
              <a:lnSpc>
                <a:spcPct val="90000"/>
              </a:lnSpc>
              <a:buNone/>
              <a:tabLst>
                <a:tab pos="777628" algn="l"/>
                <a:tab pos="1072149" algn="l"/>
                <a:tab pos="1318941" algn="l"/>
              </a:tabLst>
            </a:pPr>
            <a:r>
              <a:rPr lang="en-US" dirty="0" smtClean="0">
                <a:solidFill>
                  <a:srgbClr val="0000FF"/>
                </a:solidFill>
              </a:rPr>
              <a:t>                     lock = FALSE;</a:t>
            </a:r>
          </a:p>
          <a:p>
            <a:pPr>
              <a:lnSpc>
                <a:spcPct val="90000"/>
              </a:lnSpc>
              <a:buNone/>
              <a:tabLst>
                <a:tab pos="777628" algn="l"/>
                <a:tab pos="1072149" algn="l"/>
                <a:tab pos="1318941" algn="l"/>
              </a:tabLst>
            </a:pPr>
            <a:endParaRPr lang="en-US" dirty="0" smtClean="0">
              <a:solidFill>
                <a:srgbClr val="0000FF"/>
              </a:solidFill>
            </a:endParaRPr>
          </a:p>
          <a:p>
            <a:pPr>
              <a:lnSpc>
                <a:spcPct val="90000"/>
              </a:lnSpc>
              <a:buNone/>
              <a:tabLst>
                <a:tab pos="777628" algn="l"/>
                <a:tab pos="1072149" algn="l"/>
                <a:tab pos="1318941" algn="l"/>
              </a:tabLst>
            </a:pPr>
            <a:r>
              <a:rPr lang="en-US" dirty="0" smtClean="0">
                <a:solidFill>
                  <a:srgbClr val="0000FF"/>
                </a:solidFill>
              </a:rPr>
              <a:t>                               //      remainder section </a:t>
            </a:r>
          </a:p>
          <a:p>
            <a:pPr>
              <a:lnSpc>
                <a:spcPct val="90000"/>
              </a:lnSpc>
              <a:buNone/>
              <a:tabLst>
                <a:tab pos="777628" algn="l"/>
                <a:tab pos="1072149" algn="l"/>
                <a:tab pos="1318941" algn="l"/>
              </a:tabLst>
            </a:pPr>
            <a:endParaRPr lang="en-US" dirty="0" smtClean="0">
              <a:solidFill>
                <a:srgbClr val="0000FF"/>
              </a:solidFill>
            </a:endParaRPr>
          </a:p>
          <a:p>
            <a:pPr>
              <a:lnSpc>
                <a:spcPct val="90000"/>
              </a:lnSpc>
              <a:buNone/>
              <a:tabLst>
                <a:tab pos="777628" algn="l"/>
                <a:tab pos="1072149" algn="l"/>
                <a:tab pos="1318941" algn="l"/>
              </a:tabLst>
            </a:pPr>
            <a:r>
              <a:rPr lang="en-US" dirty="0" smtClean="0">
                <a:solidFill>
                  <a:srgbClr val="0000FF"/>
                </a:solidFill>
              </a:rPr>
              <a:t>           } while (TRUE);</a:t>
            </a:r>
          </a:p>
          <a:p>
            <a:pPr>
              <a:lnSpc>
                <a:spcPct val="90000"/>
              </a:lnSpc>
              <a:buNone/>
              <a:tabLst>
                <a:tab pos="777628" algn="l"/>
                <a:tab pos="1072149" algn="l"/>
                <a:tab pos="1318941" algn="l"/>
              </a:tabLst>
            </a:pPr>
            <a:endParaRPr lang="en-US" dirty="0" smtClean="0">
              <a:solidFill>
                <a:srgbClr val="0000FF"/>
              </a:solidFill>
            </a:endParaRPr>
          </a:p>
          <a:p>
            <a:pPr>
              <a:lnSpc>
                <a:spcPct val="90000"/>
              </a:lnSpc>
              <a:buNone/>
              <a:tabLst>
                <a:tab pos="777628" algn="l"/>
                <a:tab pos="1072149" algn="l"/>
                <a:tab pos="1318941" algn="l"/>
              </a:tabLst>
            </a:pPr>
            <a:r>
              <a:rPr lang="en-US" dirty="0" smtClean="0"/>
              <a:t>               </a:t>
            </a:r>
          </a:p>
        </p:txBody>
      </p:sp>
      <p:sp>
        <p:nvSpPr>
          <p:cNvPr id="2" name="Rectangle 1"/>
          <p:cNvSpPr/>
          <p:nvPr/>
        </p:nvSpPr>
        <p:spPr>
          <a:xfrm>
            <a:off x="5466256" y="2782432"/>
            <a:ext cx="4198258" cy="1563501"/>
          </a:xfrm>
          <a:prstGeom prst="rect">
            <a:avLst/>
          </a:prstGeom>
        </p:spPr>
        <p:style>
          <a:lnRef idx="1">
            <a:schemeClr val="dk1"/>
          </a:lnRef>
          <a:fillRef idx="2">
            <a:schemeClr val="dk1"/>
          </a:fillRef>
          <a:effectRef idx="1">
            <a:schemeClr val="dk1"/>
          </a:effectRef>
          <a:fontRef idx="minor">
            <a:schemeClr val="dk1"/>
          </a:fontRef>
        </p:style>
        <p:txBody>
          <a:bodyPr wrap="square" lIns="67053" tIns="33526" rIns="67053" bIns="33526">
            <a:spAutoFit/>
          </a:bodyPr>
          <a:lstStyle/>
          <a:p>
            <a:pPr>
              <a:lnSpc>
                <a:spcPct val="90000"/>
              </a:lnSpc>
              <a:tabLst>
                <a:tab pos="777628" algn="l"/>
                <a:tab pos="1072149" algn="l"/>
                <a:tab pos="1318941" algn="l"/>
              </a:tabLst>
            </a:pPr>
            <a:r>
              <a:rPr lang="en-US" dirty="0"/>
              <a:t> </a:t>
            </a:r>
            <a:r>
              <a:rPr lang="en-US" dirty="0" err="1">
                <a:solidFill>
                  <a:srgbClr val="0000FF"/>
                </a:solidFill>
              </a:rPr>
              <a:t>boolean</a:t>
            </a:r>
            <a:r>
              <a:rPr lang="en-US" dirty="0">
                <a:solidFill>
                  <a:srgbClr val="0000FF"/>
                </a:solidFill>
              </a:rPr>
              <a:t> </a:t>
            </a:r>
            <a:r>
              <a:rPr lang="en-US" dirty="0" err="1">
                <a:solidFill>
                  <a:srgbClr val="0000FF"/>
                </a:solidFill>
              </a:rPr>
              <a:t>TestAndSet</a:t>
            </a:r>
            <a:r>
              <a:rPr lang="en-US" dirty="0">
                <a:solidFill>
                  <a:srgbClr val="0000FF"/>
                </a:solidFill>
              </a:rPr>
              <a:t> (</a:t>
            </a:r>
            <a:r>
              <a:rPr lang="en-US" dirty="0" err="1">
                <a:solidFill>
                  <a:srgbClr val="0000FF"/>
                </a:solidFill>
              </a:rPr>
              <a:t>boolean</a:t>
            </a:r>
            <a:r>
              <a:rPr lang="en-US" dirty="0">
                <a:solidFill>
                  <a:srgbClr val="0000FF"/>
                </a:solidFill>
              </a:rPr>
              <a:t> *target)</a:t>
            </a:r>
          </a:p>
          <a:p>
            <a:pPr>
              <a:lnSpc>
                <a:spcPct val="90000"/>
              </a:lnSpc>
              <a:tabLst>
                <a:tab pos="777628" algn="l"/>
                <a:tab pos="1072149" algn="l"/>
                <a:tab pos="1318941" algn="l"/>
              </a:tabLst>
            </a:pPr>
            <a:r>
              <a:rPr lang="en-US" dirty="0">
                <a:solidFill>
                  <a:srgbClr val="0000FF"/>
                </a:solidFill>
              </a:rPr>
              <a:t>          {</a:t>
            </a:r>
          </a:p>
          <a:p>
            <a:pPr>
              <a:lnSpc>
                <a:spcPct val="90000"/>
              </a:lnSpc>
              <a:tabLst>
                <a:tab pos="777628" algn="l"/>
                <a:tab pos="1072149" algn="l"/>
                <a:tab pos="1318941" algn="l"/>
              </a:tabLst>
            </a:pPr>
            <a:r>
              <a:rPr lang="en-US" dirty="0">
                <a:solidFill>
                  <a:srgbClr val="0000FF"/>
                </a:solidFill>
              </a:rPr>
              <a:t>               </a:t>
            </a:r>
            <a:r>
              <a:rPr lang="en-US" dirty="0" err="1">
                <a:solidFill>
                  <a:srgbClr val="0000FF"/>
                </a:solidFill>
              </a:rPr>
              <a:t>boolean</a:t>
            </a:r>
            <a:r>
              <a:rPr lang="en-US" dirty="0">
                <a:solidFill>
                  <a:srgbClr val="0000FF"/>
                </a:solidFill>
              </a:rPr>
              <a:t> </a:t>
            </a:r>
            <a:r>
              <a:rPr lang="en-US" dirty="0" err="1">
                <a:solidFill>
                  <a:srgbClr val="0000FF"/>
                </a:solidFill>
              </a:rPr>
              <a:t>rv</a:t>
            </a:r>
            <a:r>
              <a:rPr lang="en-US" dirty="0">
                <a:solidFill>
                  <a:srgbClr val="0000FF"/>
                </a:solidFill>
              </a:rPr>
              <a:t> = *target;</a:t>
            </a:r>
          </a:p>
          <a:p>
            <a:pPr>
              <a:lnSpc>
                <a:spcPct val="90000"/>
              </a:lnSpc>
              <a:tabLst>
                <a:tab pos="777628" algn="l"/>
                <a:tab pos="1072149" algn="l"/>
                <a:tab pos="1318941" algn="l"/>
              </a:tabLst>
            </a:pPr>
            <a:r>
              <a:rPr lang="en-US" dirty="0">
                <a:solidFill>
                  <a:srgbClr val="0000FF"/>
                </a:solidFill>
              </a:rPr>
              <a:t>               *target = TRUE;</a:t>
            </a:r>
          </a:p>
          <a:p>
            <a:pPr>
              <a:lnSpc>
                <a:spcPct val="90000"/>
              </a:lnSpc>
              <a:tabLst>
                <a:tab pos="777628" algn="l"/>
                <a:tab pos="1072149" algn="l"/>
                <a:tab pos="1318941" algn="l"/>
              </a:tabLst>
            </a:pPr>
            <a:r>
              <a:rPr lang="en-US" dirty="0">
                <a:solidFill>
                  <a:srgbClr val="0000FF"/>
                </a:solidFill>
              </a:rPr>
              <a:t>               return </a:t>
            </a:r>
            <a:r>
              <a:rPr lang="en-US" dirty="0" err="1">
                <a:solidFill>
                  <a:srgbClr val="0000FF"/>
                </a:solidFill>
              </a:rPr>
              <a:t>rv</a:t>
            </a:r>
            <a:r>
              <a:rPr lang="en-US" dirty="0">
                <a:solidFill>
                  <a:srgbClr val="0000FF"/>
                </a:solidFill>
              </a:rPr>
              <a:t>:</a:t>
            </a:r>
          </a:p>
          <a:p>
            <a:pPr>
              <a:lnSpc>
                <a:spcPct val="90000"/>
              </a:lnSpc>
              <a:tabLst>
                <a:tab pos="777628" algn="l"/>
                <a:tab pos="1072149" algn="l"/>
                <a:tab pos="1318941" algn="l"/>
              </a:tabLst>
            </a:pPr>
            <a:r>
              <a:rPr lang="en-US" dirty="0">
                <a:solidFill>
                  <a:srgbClr val="0000FF"/>
                </a:solidFill>
              </a:rPr>
              <a:t>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152262" y="277417"/>
            <a:ext cx="8258439" cy="576263"/>
          </a:xfrm>
        </p:spPr>
        <p:txBody>
          <a:bodyPr>
            <a:normAutofit fontScale="90000"/>
          </a:bodyPr>
          <a:lstStyle/>
          <a:p>
            <a:pPr eaLnBrk="1" hangingPunct="1"/>
            <a:r>
              <a:rPr lang="en-US" smtClean="0"/>
              <a:t>Swap Instruction</a:t>
            </a:r>
          </a:p>
        </p:txBody>
      </p:sp>
      <p:sp>
        <p:nvSpPr>
          <p:cNvPr id="19459" name="Rectangle 3"/>
          <p:cNvSpPr>
            <a:spLocks noGrp="1" noChangeArrowheads="1"/>
          </p:cNvSpPr>
          <p:nvPr>
            <p:ph idx="1"/>
          </p:nvPr>
        </p:nvSpPr>
        <p:spPr>
          <a:xfrm>
            <a:off x="873655" y="1243013"/>
            <a:ext cx="8026841" cy="4423172"/>
          </a:xfrm>
        </p:spPr>
        <p:txBody>
          <a:bodyPr>
            <a:normAutofit fontScale="92500" lnSpcReduction="10000"/>
          </a:bodyPr>
          <a:lstStyle/>
          <a:p>
            <a:pPr>
              <a:lnSpc>
                <a:spcPct val="90000"/>
              </a:lnSpc>
              <a:buNone/>
              <a:tabLst>
                <a:tab pos="777628" algn="l"/>
                <a:tab pos="1072149" algn="l"/>
                <a:tab pos="1318941" algn="l"/>
              </a:tabLst>
            </a:pPr>
            <a:endParaRPr lang="en-US" dirty="0" smtClean="0"/>
          </a:p>
          <a:p>
            <a:pPr>
              <a:lnSpc>
                <a:spcPct val="90000"/>
              </a:lnSpc>
              <a:tabLst>
                <a:tab pos="777628" algn="l"/>
                <a:tab pos="1072149" algn="l"/>
                <a:tab pos="1318941" algn="l"/>
              </a:tabLst>
            </a:pPr>
            <a:r>
              <a:rPr lang="en-US" dirty="0" smtClean="0"/>
              <a:t>Definition:</a:t>
            </a:r>
          </a:p>
          <a:p>
            <a:pPr>
              <a:lnSpc>
                <a:spcPct val="90000"/>
              </a:lnSpc>
              <a:tabLst>
                <a:tab pos="777628" algn="l"/>
                <a:tab pos="1072149" algn="l"/>
                <a:tab pos="1318941" algn="l"/>
              </a:tabLst>
            </a:pPr>
            <a:endParaRPr lang="en-US" dirty="0" smtClean="0"/>
          </a:p>
          <a:p>
            <a:pPr>
              <a:lnSpc>
                <a:spcPct val="90000"/>
              </a:lnSpc>
              <a:buNone/>
              <a:tabLst>
                <a:tab pos="777628" algn="l"/>
                <a:tab pos="1072149" algn="l"/>
                <a:tab pos="1318941" algn="l"/>
              </a:tabLst>
            </a:pPr>
            <a:r>
              <a:rPr lang="en-US" dirty="0" smtClean="0"/>
              <a:t>         </a:t>
            </a:r>
            <a:r>
              <a:rPr lang="en-US" dirty="0" smtClean="0">
                <a:solidFill>
                  <a:srgbClr val="0000FF"/>
                </a:solidFill>
              </a:rPr>
              <a:t>void Swap (</a:t>
            </a:r>
            <a:r>
              <a:rPr lang="en-US" dirty="0" err="1" smtClean="0">
                <a:solidFill>
                  <a:srgbClr val="0000FF"/>
                </a:solidFill>
              </a:rPr>
              <a:t>boolean</a:t>
            </a:r>
            <a:r>
              <a:rPr lang="en-US" dirty="0" smtClean="0">
                <a:solidFill>
                  <a:srgbClr val="0000FF"/>
                </a:solidFill>
              </a:rPr>
              <a:t> *a, </a:t>
            </a:r>
            <a:r>
              <a:rPr lang="en-US" dirty="0" err="1" smtClean="0">
                <a:solidFill>
                  <a:srgbClr val="0000FF"/>
                </a:solidFill>
              </a:rPr>
              <a:t>boolean</a:t>
            </a:r>
            <a:r>
              <a:rPr lang="en-US" dirty="0" smtClean="0">
                <a:solidFill>
                  <a:srgbClr val="0000FF"/>
                </a:solidFill>
              </a:rPr>
              <a:t> *b)</a:t>
            </a:r>
          </a:p>
          <a:p>
            <a:pPr>
              <a:lnSpc>
                <a:spcPct val="90000"/>
              </a:lnSpc>
              <a:buNone/>
              <a:tabLst>
                <a:tab pos="777628" algn="l"/>
                <a:tab pos="1072149" algn="l"/>
                <a:tab pos="1318941" algn="l"/>
              </a:tabLst>
            </a:pPr>
            <a:r>
              <a:rPr lang="en-US" dirty="0" smtClean="0">
                <a:solidFill>
                  <a:srgbClr val="0000FF"/>
                </a:solidFill>
              </a:rPr>
              <a:t>          {</a:t>
            </a:r>
          </a:p>
          <a:p>
            <a:pPr>
              <a:lnSpc>
                <a:spcPct val="90000"/>
              </a:lnSpc>
              <a:buNone/>
              <a:tabLst>
                <a:tab pos="777628" algn="l"/>
                <a:tab pos="1072149" algn="l"/>
                <a:tab pos="1318941" algn="l"/>
              </a:tabLst>
            </a:pPr>
            <a:r>
              <a:rPr lang="en-US" dirty="0" smtClean="0">
                <a:solidFill>
                  <a:srgbClr val="0000FF"/>
                </a:solidFill>
              </a:rPr>
              <a:t>                  </a:t>
            </a:r>
            <a:r>
              <a:rPr lang="en-US" dirty="0" err="1" smtClean="0">
                <a:solidFill>
                  <a:srgbClr val="0000FF"/>
                </a:solidFill>
              </a:rPr>
              <a:t>boolean</a:t>
            </a:r>
            <a:r>
              <a:rPr lang="en-US" dirty="0" smtClean="0">
                <a:solidFill>
                  <a:srgbClr val="0000FF"/>
                </a:solidFill>
              </a:rPr>
              <a:t> temp = *a;</a:t>
            </a:r>
          </a:p>
          <a:p>
            <a:pPr>
              <a:lnSpc>
                <a:spcPct val="90000"/>
              </a:lnSpc>
              <a:buNone/>
              <a:tabLst>
                <a:tab pos="777628" algn="l"/>
                <a:tab pos="1072149" algn="l"/>
                <a:tab pos="1318941" algn="l"/>
              </a:tabLst>
            </a:pPr>
            <a:r>
              <a:rPr lang="en-US" dirty="0" smtClean="0">
                <a:solidFill>
                  <a:srgbClr val="0000FF"/>
                </a:solidFill>
              </a:rPr>
              <a:t>                  *a = *b;</a:t>
            </a:r>
          </a:p>
          <a:p>
            <a:pPr>
              <a:lnSpc>
                <a:spcPct val="90000"/>
              </a:lnSpc>
              <a:buNone/>
              <a:tabLst>
                <a:tab pos="777628" algn="l"/>
                <a:tab pos="1072149" algn="l"/>
                <a:tab pos="1318941" algn="l"/>
              </a:tabLst>
            </a:pPr>
            <a:r>
              <a:rPr lang="en-US" dirty="0" smtClean="0">
                <a:solidFill>
                  <a:srgbClr val="0000FF"/>
                </a:solidFill>
              </a:rPr>
              <a:t>                  *b = temp:</a:t>
            </a:r>
          </a:p>
          <a:p>
            <a:pPr>
              <a:lnSpc>
                <a:spcPct val="90000"/>
              </a:lnSpc>
              <a:buNone/>
              <a:tabLst>
                <a:tab pos="777628" algn="l"/>
                <a:tab pos="1072149" algn="l"/>
                <a:tab pos="1318941" algn="l"/>
              </a:tabLst>
            </a:pPr>
            <a:r>
              <a:rPr lang="en-US" dirty="0" smtClean="0">
                <a:solidFill>
                  <a:srgbClr val="0000FF"/>
                </a:solidFill>
              </a:rPr>
              <a:t>          }</a:t>
            </a:r>
          </a:p>
          <a:p>
            <a:pPr>
              <a:lnSpc>
                <a:spcPct val="90000"/>
              </a:lnSpc>
              <a:buNone/>
              <a:tabLst>
                <a:tab pos="777628" algn="l"/>
                <a:tab pos="1072149" algn="l"/>
                <a:tab pos="1318941" algn="l"/>
              </a:tabLst>
            </a:pPr>
            <a:endParaRPr lang="en-US" dirty="0" smtClean="0">
              <a:solidFill>
                <a:srgbClr val="0000FF"/>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213028" y="277417"/>
            <a:ext cx="8197674" cy="576263"/>
          </a:xfrm>
        </p:spPr>
        <p:txBody>
          <a:bodyPr>
            <a:normAutofit fontScale="90000"/>
          </a:bodyPr>
          <a:lstStyle/>
          <a:p>
            <a:pPr eaLnBrk="1" hangingPunct="1"/>
            <a:r>
              <a:rPr lang="en-US" smtClean="0"/>
              <a:t>Solution using Swap</a:t>
            </a:r>
          </a:p>
        </p:txBody>
      </p:sp>
      <p:sp>
        <p:nvSpPr>
          <p:cNvPr id="20483" name="Rectangle 3"/>
          <p:cNvSpPr>
            <a:spLocks noGrp="1" noChangeArrowheads="1"/>
          </p:cNvSpPr>
          <p:nvPr>
            <p:ph idx="1"/>
          </p:nvPr>
        </p:nvSpPr>
        <p:spPr>
          <a:xfrm>
            <a:off x="357483" y="1014925"/>
            <a:ext cx="8276784" cy="5031581"/>
          </a:xfrm>
        </p:spPr>
        <p:txBody>
          <a:bodyPr>
            <a:noAutofit/>
          </a:bodyPr>
          <a:lstStyle/>
          <a:p>
            <a:pPr>
              <a:lnSpc>
                <a:spcPct val="90000"/>
              </a:lnSpc>
              <a:tabLst>
                <a:tab pos="777628" algn="l"/>
                <a:tab pos="1072149" algn="l"/>
                <a:tab pos="1318941" algn="l"/>
              </a:tabLst>
            </a:pPr>
            <a:r>
              <a:rPr lang="en-US" sz="2100" dirty="0"/>
              <a:t>Shared Boolean variable lock initialized to FALSE; Each process has a local Boolean variable key</a:t>
            </a:r>
          </a:p>
          <a:p>
            <a:pPr>
              <a:lnSpc>
                <a:spcPct val="90000"/>
              </a:lnSpc>
              <a:tabLst>
                <a:tab pos="777628" algn="l"/>
                <a:tab pos="1072149" algn="l"/>
                <a:tab pos="1318941" algn="l"/>
              </a:tabLst>
            </a:pPr>
            <a:r>
              <a:rPr lang="en-US" sz="2100" dirty="0"/>
              <a:t>Solution:</a:t>
            </a:r>
          </a:p>
          <a:p>
            <a:pPr>
              <a:lnSpc>
                <a:spcPct val="90000"/>
              </a:lnSpc>
              <a:buNone/>
              <a:tabLst>
                <a:tab pos="777628" algn="l"/>
                <a:tab pos="1072149" algn="l"/>
                <a:tab pos="1318941" algn="l"/>
              </a:tabLst>
            </a:pPr>
            <a:r>
              <a:rPr lang="en-US" sz="2100" dirty="0"/>
              <a:t>          </a:t>
            </a:r>
            <a:r>
              <a:rPr lang="en-US" sz="2100" dirty="0">
                <a:solidFill>
                  <a:srgbClr val="0000FF"/>
                </a:solidFill>
              </a:rPr>
              <a:t>do {</a:t>
            </a:r>
          </a:p>
          <a:p>
            <a:pPr>
              <a:lnSpc>
                <a:spcPct val="90000"/>
              </a:lnSpc>
              <a:buNone/>
              <a:tabLst>
                <a:tab pos="777628" algn="l"/>
                <a:tab pos="1072149" algn="l"/>
                <a:tab pos="1318941" algn="l"/>
              </a:tabLst>
            </a:pPr>
            <a:r>
              <a:rPr lang="en-US" sz="2100" dirty="0">
                <a:solidFill>
                  <a:srgbClr val="0000FF"/>
                </a:solidFill>
              </a:rPr>
              <a:t>                    key = TRUE;</a:t>
            </a:r>
          </a:p>
          <a:p>
            <a:pPr>
              <a:lnSpc>
                <a:spcPct val="90000"/>
              </a:lnSpc>
              <a:buNone/>
              <a:tabLst>
                <a:tab pos="777628" algn="l"/>
                <a:tab pos="1072149" algn="l"/>
                <a:tab pos="1318941" algn="l"/>
              </a:tabLst>
            </a:pPr>
            <a:r>
              <a:rPr lang="en-US" sz="2100" dirty="0">
                <a:solidFill>
                  <a:srgbClr val="0000FF"/>
                </a:solidFill>
              </a:rPr>
              <a:t>                    while ( key == TRUE)</a:t>
            </a:r>
          </a:p>
          <a:p>
            <a:pPr>
              <a:lnSpc>
                <a:spcPct val="90000"/>
              </a:lnSpc>
              <a:buNone/>
              <a:tabLst>
                <a:tab pos="777628" algn="l"/>
                <a:tab pos="1072149" algn="l"/>
                <a:tab pos="1318941" algn="l"/>
              </a:tabLst>
            </a:pPr>
            <a:r>
              <a:rPr lang="en-US" sz="2100" dirty="0">
                <a:solidFill>
                  <a:srgbClr val="0000FF"/>
                </a:solidFill>
              </a:rPr>
              <a:t>                             Swap (&amp;lock, &amp;key );      </a:t>
            </a:r>
          </a:p>
          <a:p>
            <a:pPr>
              <a:lnSpc>
                <a:spcPct val="90000"/>
              </a:lnSpc>
              <a:buNone/>
              <a:tabLst>
                <a:tab pos="777628" algn="l"/>
                <a:tab pos="1072149" algn="l"/>
                <a:tab pos="1318941" algn="l"/>
              </a:tabLst>
            </a:pPr>
            <a:r>
              <a:rPr lang="en-US" sz="2100" dirty="0">
                <a:solidFill>
                  <a:srgbClr val="0000FF"/>
                </a:solidFill>
              </a:rPr>
              <a:t>                                 //    critical section</a:t>
            </a:r>
          </a:p>
          <a:p>
            <a:pPr>
              <a:lnSpc>
                <a:spcPct val="90000"/>
              </a:lnSpc>
              <a:buNone/>
              <a:tabLst>
                <a:tab pos="777628" algn="l"/>
                <a:tab pos="1072149" algn="l"/>
                <a:tab pos="1318941" algn="l"/>
              </a:tabLst>
            </a:pPr>
            <a:r>
              <a:rPr lang="en-US" sz="2100" dirty="0">
                <a:solidFill>
                  <a:srgbClr val="0000FF"/>
                </a:solidFill>
              </a:rPr>
              <a:t>                     lock = FALSE;</a:t>
            </a:r>
          </a:p>
          <a:p>
            <a:pPr>
              <a:lnSpc>
                <a:spcPct val="90000"/>
              </a:lnSpc>
              <a:buNone/>
              <a:tabLst>
                <a:tab pos="777628" algn="l"/>
                <a:tab pos="1072149" algn="l"/>
                <a:tab pos="1318941" algn="l"/>
              </a:tabLst>
            </a:pPr>
            <a:r>
              <a:rPr lang="en-US" sz="2100" dirty="0">
                <a:solidFill>
                  <a:srgbClr val="0000FF"/>
                </a:solidFill>
              </a:rPr>
              <a:t>                                //      remainder section </a:t>
            </a:r>
          </a:p>
          <a:p>
            <a:pPr>
              <a:lnSpc>
                <a:spcPct val="90000"/>
              </a:lnSpc>
              <a:buNone/>
              <a:tabLst>
                <a:tab pos="777628" algn="l"/>
                <a:tab pos="1072149" algn="l"/>
                <a:tab pos="1318941" algn="l"/>
              </a:tabLst>
            </a:pPr>
            <a:r>
              <a:rPr lang="en-US" sz="2100" dirty="0">
                <a:solidFill>
                  <a:srgbClr val="0000FF"/>
                </a:solidFill>
              </a:rPr>
              <a:t>           } while (TRUE);</a:t>
            </a:r>
          </a:p>
          <a:p>
            <a:pPr>
              <a:lnSpc>
                <a:spcPct val="90000"/>
              </a:lnSpc>
              <a:buNone/>
              <a:tabLst>
                <a:tab pos="777628" algn="l"/>
                <a:tab pos="1072149" algn="l"/>
                <a:tab pos="1318941" algn="l"/>
              </a:tabLst>
            </a:pPr>
            <a:r>
              <a:rPr lang="en-US" sz="2100" dirty="0"/>
              <a:t>               </a:t>
            </a:r>
          </a:p>
        </p:txBody>
      </p:sp>
      <p:sp>
        <p:nvSpPr>
          <p:cNvPr id="2" name="Rectangle 1"/>
          <p:cNvSpPr/>
          <p:nvPr/>
        </p:nvSpPr>
        <p:spPr>
          <a:xfrm>
            <a:off x="4713773" y="1951711"/>
            <a:ext cx="4953000" cy="1812800"/>
          </a:xfrm>
          <a:prstGeom prst="rect">
            <a:avLst/>
          </a:prstGeom>
        </p:spPr>
        <p:style>
          <a:lnRef idx="1">
            <a:schemeClr val="dk1"/>
          </a:lnRef>
          <a:fillRef idx="2">
            <a:schemeClr val="dk1"/>
          </a:fillRef>
          <a:effectRef idx="1">
            <a:schemeClr val="dk1"/>
          </a:effectRef>
          <a:fontRef idx="minor">
            <a:schemeClr val="dk1"/>
          </a:fontRef>
        </p:style>
        <p:txBody>
          <a:bodyPr lIns="67053" tIns="33526" rIns="67053" bIns="33526">
            <a:spAutoFit/>
          </a:bodyPr>
          <a:lstStyle/>
          <a:p>
            <a:pPr>
              <a:lnSpc>
                <a:spcPct val="90000"/>
              </a:lnSpc>
              <a:tabLst>
                <a:tab pos="777628" algn="l"/>
                <a:tab pos="1072149" algn="l"/>
                <a:tab pos="1318941" algn="l"/>
              </a:tabLst>
            </a:pPr>
            <a:r>
              <a:rPr lang="en-US" sz="2100" dirty="0"/>
              <a:t> </a:t>
            </a:r>
            <a:r>
              <a:rPr lang="en-US" sz="2100" dirty="0">
                <a:solidFill>
                  <a:srgbClr val="0000FF"/>
                </a:solidFill>
              </a:rPr>
              <a:t>void Swap (</a:t>
            </a:r>
            <a:r>
              <a:rPr lang="en-US" sz="2100" dirty="0" err="1">
                <a:solidFill>
                  <a:srgbClr val="0000FF"/>
                </a:solidFill>
              </a:rPr>
              <a:t>boolean</a:t>
            </a:r>
            <a:r>
              <a:rPr lang="en-US" sz="2100" dirty="0">
                <a:solidFill>
                  <a:srgbClr val="0000FF"/>
                </a:solidFill>
              </a:rPr>
              <a:t> *a, </a:t>
            </a:r>
            <a:r>
              <a:rPr lang="en-US" sz="2100" dirty="0" err="1">
                <a:solidFill>
                  <a:srgbClr val="0000FF"/>
                </a:solidFill>
              </a:rPr>
              <a:t>boolean</a:t>
            </a:r>
            <a:r>
              <a:rPr lang="en-US" sz="2100" dirty="0">
                <a:solidFill>
                  <a:srgbClr val="0000FF"/>
                </a:solidFill>
              </a:rPr>
              <a:t> *b)</a:t>
            </a:r>
          </a:p>
          <a:p>
            <a:pPr>
              <a:lnSpc>
                <a:spcPct val="90000"/>
              </a:lnSpc>
              <a:tabLst>
                <a:tab pos="777628" algn="l"/>
                <a:tab pos="1072149" algn="l"/>
                <a:tab pos="1318941" algn="l"/>
              </a:tabLst>
            </a:pPr>
            <a:r>
              <a:rPr lang="en-US" sz="2100" dirty="0">
                <a:solidFill>
                  <a:srgbClr val="0000FF"/>
                </a:solidFill>
              </a:rPr>
              <a:t>          {</a:t>
            </a:r>
          </a:p>
          <a:p>
            <a:pPr>
              <a:lnSpc>
                <a:spcPct val="90000"/>
              </a:lnSpc>
              <a:tabLst>
                <a:tab pos="777628" algn="l"/>
                <a:tab pos="1072149" algn="l"/>
                <a:tab pos="1318941" algn="l"/>
              </a:tabLst>
            </a:pPr>
            <a:r>
              <a:rPr lang="en-US" sz="2100" dirty="0">
                <a:solidFill>
                  <a:srgbClr val="0000FF"/>
                </a:solidFill>
              </a:rPr>
              <a:t>                  </a:t>
            </a:r>
            <a:r>
              <a:rPr lang="en-US" sz="2100" dirty="0" err="1">
                <a:solidFill>
                  <a:srgbClr val="0000FF"/>
                </a:solidFill>
              </a:rPr>
              <a:t>boolean</a:t>
            </a:r>
            <a:r>
              <a:rPr lang="en-US" sz="2100" dirty="0">
                <a:solidFill>
                  <a:srgbClr val="0000FF"/>
                </a:solidFill>
              </a:rPr>
              <a:t> temp = *a;</a:t>
            </a:r>
          </a:p>
          <a:p>
            <a:pPr>
              <a:lnSpc>
                <a:spcPct val="90000"/>
              </a:lnSpc>
              <a:tabLst>
                <a:tab pos="777628" algn="l"/>
                <a:tab pos="1072149" algn="l"/>
                <a:tab pos="1318941" algn="l"/>
              </a:tabLst>
            </a:pPr>
            <a:r>
              <a:rPr lang="en-US" sz="2100" dirty="0">
                <a:solidFill>
                  <a:srgbClr val="0000FF"/>
                </a:solidFill>
              </a:rPr>
              <a:t>                  *a = *b;</a:t>
            </a:r>
          </a:p>
          <a:p>
            <a:pPr>
              <a:lnSpc>
                <a:spcPct val="90000"/>
              </a:lnSpc>
              <a:tabLst>
                <a:tab pos="777628" algn="l"/>
                <a:tab pos="1072149" algn="l"/>
                <a:tab pos="1318941" algn="l"/>
              </a:tabLst>
            </a:pPr>
            <a:r>
              <a:rPr lang="en-US" sz="2100" dirty="0">
                <a:solidFill>
                  <a:srgbClr val="0000FF"/>
                </a:solidFill>
              </a:rPr>
              <a:t>                  *b = temp:</a:t>
            </a:r>
          </a:p>
          <a:p>
            <a:pPr>
              <a:lnSpc>
                <a:spcPct val="90000"/>
              </a:lnSpc>
              <a:tabLst>
                <a:tab pos="777628" algn="l"/>
                <a:tab pos="1072149" algn="l"/>
                <a:tab pos="1318941" algn="l"/>
              </a:tabLst>
            </a:pPr>
            <a:r>
              <a:rPr lang="en-US" sz="2100" dirty="0">
                <a:solidFill>
                  <a:srgbClr val="0000FF"/>
                </a:solidFill>
              </a:rPr>
              <a:t>          }</a:t>
            </a:r>
            <a:endParaRPr lang="en-US" sz="21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052513" y="298848"/>
            <a:ext cx="8592078" cy="576263"/>
          </a:xfrm>
        </p:spPr>
        <p:txBody>
          <a:bodyPr>
            <a:normAutofit fontScale="90000"/>
          </a:bodyPr>
          <a:lstStyle/>
          <a:p>
            <a:r>
              <a:rPr lang="en-US" sz="2900"/>
              <a:t>Bounded-waiting Mutual Exclusion </a:t>
            </a:r>
            <a:br>
              <a:rPr lang="en-US" sz="2900"/>
            </a:br>
            <a:r>
              <a:rPr lang="en-US" sz="2900"/>
              <a:t>with TestandSet()</a:t>
            </a:r>
          </a:p>
        </p:txBody>
      </p:sp>
      <p:sp>
        <p:nvSpPr>
          <p:cNvPr id="21507" name="Content Placeholder 2"/>
          <p:cNvSpPr>
            <a:spLocks noGrp="1"/>
          </p:cNvSpPr>
          <p:nvPr>
            <p:ph idx="1"/>
          </p:nvPr>
        </p:nvSpPr>
        <p:spPr>
          <a:xfrm>
            <a:off x="535731" y="886407"/>
            <a:ext cx="8915400" cy="4525963"/>
          </a:xfrm>
        </p:spPr>
        <p:txBody>
          <a:bodyPr>
            <a:noAutofit/>
          </a:bodyPr>
          <a:lstStyle/>
          <a:p>
            <a:pPr>
              <a:buFont typeface="Monotype Sorts" charset="2"/>
              <a:buNone/>
            </a:pPr>
            <a:r>
              <a:rPr lang="en-US" sz="2100" dirty="0"/>
              <a:t>	do { </a:t>
            </a:r>
          </a:p>
          <a:p>
            <a:pPr>
              <a:buFont typeface="Monotype Sorts" charset="2"/>
              <a:buNone/>
            </a:pPr>
            <a:r>
              <a:rPr lang="en-US" sz="2100" dirty="0"/>
              <a:t>		waiting[</a:t>
            </a:r>
            <a:r>
              <a:rPr lang="en-US" sz="2100" dirty="0" err="1"/>
              <a:t>i</a:t>
            </a:r>
            <a:r>
              <a:rPr lang="en-US" sz="2100" dirty="0"/>
              <a:t>] = TRUE;  key = TRUE; </a:t>
            </a:r>
          </a:p>
          <a:p>
            <a:pPr>
              <a:buFont typeface="Monotype Sorts" charset="2"/>
              <a:buNone/>
            </a:pPr>
            <a:r>
              <a:rPr lang="en-US" sz="2100" dirty="0"/>
              <a:t>		while (waiting[</a:t>
            </a:r>
            <a:r>
              <a:rPr lang="en-US" sz="2100" dirty="0" err="1"/>
              <a:t>i</a:t>
            </a:r>
            <a:r>
              <a:rPr lang="en-US" sz="2100" dirty="0"/>
              <a:t>] &amp;&amp; key) </a:t>
            </a:r>
          </a:p>
          <a:p>
            <a:pPr>
              <a:buFont typeface="Monotype Sorts" charset="2"/>
              <a:buNone/>
            </a:pPr>
            <a:r>
              <a:rPr lang="en-US" sz="2100" dirty="0"/>
              <a:t>			key = </a:t>
            </a:r>
            <a:r>
              <a:rPr lang="en-US" sz="2100" dirty="0" err="1"/>
              <a:t>TestAndSet</a:t>
            </a:r>
            <a:r>
              <a:rPr lang="en-US" sz="2100" dirty="0"/>
              <a:t>(&amp;lock); </a:t>
            </a:r>
          </a:p>
          <a:p>
            <a:pPr>
              <a:buFont typeface="Monotype Sorts" charset="2"/>
              <a:buNone/>
            </a:pPr>
            <a:r>
              <a:rPr lang="en-US" sz="2100" dirty="0"/>
              <a:t>		waiting[</a:t>
            </a:r>
            <a:r>
              <a:rPr lang="en-US" sz="2100" dirty="0" err="1"/>
              <a:t>i</a:t>
            </a:r>
            <a:r>
              <a:rPr lang="en-US" sz="2100" dirty="0"/>
              <a:t>] = FALSE; </a:t>
            </a:r>
          </a:p>
          <a:p>
            <a:pPr>
              <a:buFont typeface="Monotype Sorts" charset="2"/>
              <a:buNone/>
            </a:pPr>
            <a:r>
              <a:rPr lang="en-US" sz="2100" dirty="0"/>
              <a:t>			// critical section </a:t>
            </a:r>
          </a:p>
          <a:p>
            <a:pPr>
              <a:buFont typeface="Monotype Sorts" charset="2"/>
              <a:buNone/>
            </a:pPr>
            <a:r>
              <a:rPr lang="en-US" sz="2100" dirty="0"/>
              <a:t>		j = (</a:t>
            </a:r>
            <a:r>
              <a:rPr lang="en-US" sz="2100" dirty="0" err="1"/>
              <a:t>i</a:t>
            </a:r>
            <a:r>
              <a:rPr lang="en-US" sz="2100" dirty="0"/>
              <a:t> + 1) % n; </a:t>
            </a:r>
          </a:p>
          <a:p>
            <a:pPr>
              <a:buFont typeface="Monotype Sorts" charset="2"/>
              <a:buNone/>
            </a:pPr>
            <a:r>
              <a:rPr lang="en-US" sz="2100" dirty="0"/>
              <a:t>		while ((j != </a:t>
            </a:r>
            <a:r>
              <a:rPr lang="en-US" sz="2100" dirty="0" err="1"/>
              <a:t>i</a:t>
            </a:r>
            <a:r>
              <a:rPr lang="en-US" sz="2100" dirty="0"/>
              <a:t>) &amp;&amp; !waiting[j]) </a:t>
            </a:r>
          </a:p>
          <a:p>
            <a:pPr>
              <a:buFont typeface="Monotype Sorts" charset="2"/>
              <a:buNone/>
            </a:pPr>
            <a:r>
              <a:rPr lang="en-US" sz="2100" dirty="0"/>
              <a:t>			j = (j + 1) % n; </a:t>
            </a:r>
          </a:p>
          <a:p>
            <a:pPr>
              <a:buFont typeface="Monotype Sorts" charset="2"/>
              <a:buNone/>
            </a:pPr>
            <a:r>
              <a:rPr lang="en-US" sz="2100" dirty="0"/>
              <a:t>		if (j == </a:t>
            </a:r>
            <a:r>
              <a:rPr lang="en-US" sz="2100" dirty="0" err="1"/>
              <a:t>i</a:t>
            </a:r>
            <a:r>
              <a:rPr lang="en-US" sz="2100" dirty="0"/>
              <a:t>) </a:t>
            </a:r>
          </a:p>
          <a:p>
            <a:pPr>
              <a:buFont typeface="Monotype Sorts" charset="2"/>
              <a:buNone/>
            </a:pPr>
            <a:r>
              <a:rPr lang="en-US" sz="2100" dirty="0"/>
              <a:t>			lock = FALSE; </a:t>
            </a:r>
          </a:p>
          <a:p>
            <a:pPr>
              <a:buFont typeface="Monotype Sorts" charset="2"/>
              <a:buNone/>
            </a:pPr>
            <a:r>
              <a:rPr lang="en-US" sz="2100" dirty="0"/>
              <a:t>		else    waiting[j] = FALSE; </a:t>
            </a:r>
          </a:p>
          <a:p>
            <a:pPr>
              <a:buFont typeface="Monotype Sorts" charset="2"/>
              <a:buNone/>
            </a:pPr>
            <a:r>
              <a:rPr lang="en-US" sz="2100" dirty="0"/>
              <a:t>			// remainder section </a:t>
            </a:r>
          </a:p>
          <a:p>
            <a:pPr>
              <a:buFont typeface="Monotype Sorts" charset="2"/>
              <a:buNone/>
            </a:pPr>
            <a:r>
              <a:rPr lang="en-US" sz="2100" dirty="0"/>
              <a:t>	} while (TRUE);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3601" y="2273682"/>
            <a:ext cx="4279989" cy="1778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415441" y="1703540"/>
            <a:ext cx="3883069" cy="11398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415440" y="3177692"/>
            <a:ext cx="3883069" cy="23713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60525" y="218654"/>
            <a:ext cx="8915400" cy="1143000"/>
          </a:xfrm>
        </p:spPr>
        <p:txBody>
          <a:bodyPr/>
          <a:lstStyle/>
          <a:p>
            <a:pPr eaLnBrk="1" hangingPunct="1"/>
            <a:r>
              <a:rPr lang="en-US" dirty="0" smtClean="0"/>
              <a:t>Semaphore</a:t>
            </a:r>
          </a:p>
        </p:txBody>
      </p:sp>
      <p:sp>
        <p:nvSpPr>
          <p:cNvPr id="22531" name="Rectangle 3"/>
          <p:cNvSpPr>
            <a:spLocks noGrp="1" noChangeArrowheads="1"/>
          </p:cNvSpPr>
          <p:nvPr>
            <p:ph idx="1"/>
          </p:nvPr>
        </p:nvSpPr>
        <p:spPr>
          <a:xfrm>
            <a:off x="455031" y="1127360"/>
            <a:ext cx="8726387" cy="5480106"/>
          </a:xfrm>
        </p:spPr>
        <p:txBody>
          <a:bodyPr>
            <a:normAutofit lnSpcReduction="10000"/>
          </a:bodyPr>
          <a:lstStyle/>
          <a:p>
            <a:pPr>
              <a:lnSpc>
                <a:spcPct val="90000"/>
              </a:lnSpc>
            </a:pPr>
            <a:r>
              <a:rPr lang="en-US" sz="2200" dirty="0" smtClean="0"/>
              <a:t>Semaphore </a:t>
            </a:r>
            <a:r>
              <a:rPr lang="en-US" sz="2200" i="1" dirty="0"/>
              <a:t>S</a:t>
            </a:r>
            <a:r>
              <a:rPr lang="en-US" sz="2200" dirty="0"/>
              <a:t> – integer variable</a:t>
            </a:r>
          </a:p>
          <a:p>
            <a:pPr>
              <a:lnSpc>
                <a:spcPct val="90000"/>
              </a:lnSpc>
            </a:pPr>
            <a:r>
              <a:rPr lang="en-US" sz="2200" dirty="0"/>
              <a:t>Two standard atomic operations modify </a:t>
            </a:r>
            <a:r>
              <a:rPr lang="en-US" sz="2200" dirty="0">
                <a:solidFill>
                  <a:srgbClr val="0000FF"/>
                </a:solidFill>
              </a:rPr>
              <a:t>S: wait()-test</a:t>
            </a:r>
            <a:r>
              <a:rPr lang="en-US" sz="2200" dirty="0"/>
              <a:t> and </a:t>
            </a:r>
            <a:r>
              <a:rPr lang="en-US" sz="2200" dirty="0">
                <a:solidFill>
                  <a:srgbClr val="0000FF"/>
                </a:solidFill>
              </a:rPr>
              <a:t>signal()-increment</a:t>
            </a:r>
          </a:p>
          <a:p>
            <a:pPr>
              <a:lnSpc>
                <a:spcPct val="90000"/>
              </a:lnSpc>
            </a:pPr>
            <a:r>
              <a:rPr lang="en-US" sz="2200" dirty="0"/>
              <a:t>Less complicated</a:t>
            </a:r>
          </a:p>
          <a:p>
            <a:pPr>
              <a:lnSpc>
                <a:spcPct val="90000"/>
              </a:lnSpc>
            </a:pPr>
            <a:r>
              <a:rPr lang="en-US" sz="2200" dirty="0"/>
              <a:t>Can only be accessed via two indivisible (atomic) operations</a:t>
            </a:r>
          </a:p>
          <a:p>
            <a:pPr lvl="1">
              <a:lnSpc>
                <a:spcPct val="90000"/>
              </a:lnSpc>
            </a:pPr>
            <a:r>
              <a:rPr lang="en-US" sz="2800" dirty="0" smtClean="0">
                <a:solidFill>
                  <a:srgbClr val="0000FF"/>
                </a:solidFill>
                <a:sym typeface="Symbol" charset="2"/>
              </a:rPr>
              <a:t>wait (S) { </a:t>
            </a:r>
          </a:p>
          <a:p>
            <a:pPr lvl="1">
              <a:lnSpc>
                <a:spcPct val="90000"/>
              </a:lnSpc>
              <a:buFont typeface="Monotype Sorts" charset="2"/>
              <a:buNone/>
            </a:pPr>
            <a:r>
              <a:rPr lang="en-US" sz="2800" dirty="0" smtClean="0">
                <a:solidFill>
                  <a:srgbClr val="0000FF"/>
                </a:solidFill>
                <a:sym typeface="Symbol" charset="2"/>
              </a:rPr>
              <a:t>           while S &lt;= 0</a:t>
            </a:r>
          </a:p>
          <a:p>
            <a:pPr lvl="1">
              <a:lnSpc>
                <a:spcPct val="90000"/>
              </a:lnSpc>
              <a:buFont typeface="Monotype Sorts" charset="2"/>
              <a:buNone/>
            </a:pPr>
            <a:r>
              <a:rPr lang="en-US" sz="2800" dirty="0" smtClean="0">
                <a:solidFill>
                  <a:srgbClr val="0000FF"/>
                </a:solidFill>
                <a:sym typeface="Symbol" charset="2"/>
              </a:rPr>
              <a:t>		          ; // no-op</a:t>
            </a:r>
          </a:p>
          <a:p>
            <a:pPr lvl="1">
              <a:lnSpc>
                <a:spcPct val="90000"/>
              </a:lnSpc>
              <a:buFont typeface="Monotype Sorts" charset="2"/>
              <a:buNone/>
            </a:pPr>
            <a:r>
              <a:rPr lang="en-US" sz="2800" dirty="0" smtClean="0">
                <a:solidFill>
                  <a:srgbClr val="0000FF"/>
                </a:solidFill>
                <a:sym typeface="Symbol" charset="2"/>
              </a:rPr>
              <a:t>              S--;</a:t>
            </a:r>
          </a:p>
          <a:p>
            <a:pPr lvl="1">
              <a:lnSpc>
                <a:spcPct val="90000"/>
              </a:lnSpc>
              <a:buFont typeface="Monotype Sorts" charset="2"/>
              <a:buNone/>
            </a:pPr>
            <a:r>
              <a:rPr lang="en-US" sz="2800" dirty="0" smtClean="0">
                <a:solidFill>
                  <a:srgbClr val="0000FF"/>
                </a:solidFill>
                <a:sym typeface="Symbol" charset="2"/>
              </a:rPr>
              <a:t>      }</a:t>
            </a:r>
          </a:p>
          <a:p>
            <a:pPr lvl="1">
              <a:lnSpc>
                <a:spcPct val="90000"/>
              </a:lnSpc>
            </a:pPr>
            <a:r>
              <a:rPr lang="en-US" sz="2800" dirty="0" smtClean="0">
                <a:solidFill>
                  <a:srgbClr val="0000FF"/>
                </a:solidFill>
                <a:sym typeface="Symbol" charset="2"/>
              </a:rPr>
              <a:t>signal (S) { </a:t>
            </a:r>
          </a:p>
          <a:p>
            <a:pPr lvl="1">
              <a:lnSpc>
                <a:spcPct val="90000"/>
              </a:lnSpc>
              <a:buFont typeface="Monotype Sorts" charset="2"/>
              <a:buNone/>
            </a:pPr>
            <a:r>
              <a:rPr lang="en-US" sz="2800" dirty="0" smtClean="0">
                <a:solidFill>
                  <a:srgbClr val="0000FF"/>
                </a:solidFill>
                <a:sym typeface="Symbol" charset="2"/>
              </a:rPr>
              <a:t>        S++;</a:t>
            </a:r>
          </a:p>
          <a:p>
            <a:pPr lvl="1">
              <a:lnSpc>
                <a:spcPct val="90000"/>
              </a:lnSpc>
              <a:buFont typeface="Monotype Sorts" charset="2"/>
              <a:buNone/>
            </a:pPr>
            <a:r>
              <a:rPr lang="en-US" sz="2800" dirty="0" smtClean="0">
                <a:solidFill>
                  <a:srgbClr val="0000FF"/>
                </a:solidFill>
                <a:sym typeface="Symbol" charset="2"/>
              </a:rPr>
              <a:t>     }</a:t>
            </a:r>
          </a:p>
        </p:txBody>
      </p:sp>
      <p:sp>
        <p:nvSpPr>
          <p:cNvPr id="2" name="TextBox 1"/>
          <p:cNvSpPr txBox="1"/>
          <p:nvPr/>
        </p:nvSpPr>
        <p:spPr>
          <a:xfrm>
            <a:off x="4434414" y="3002509"/>
            <a:ext cx="5144870" cy="369332"/>
          </a:xfrm>
          <a:prstGeom prst="rect">
            <a:avLst/>
          </a:prstGeom>
          <a:noFill/>
        </p:spPr>
        <p:txBody>
          <a:bodyPr wrap="none" rtlCol="0">
            <a:spAutoFit/>
          </a:bodyPr>
          <a:lstStyle/>
          <a:p>
            <a:r>
              <a:rPr lang="en-US" dirty="0" smtClean="0"/>
              <a:t>Exercise :- 2 processes with 2 statements </a:t>
            </a: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08807" y="433388"/>
            <a:ext cx="9245600" cy="457200"/>
          </a:xfrm>
        </p:spPr>
        <p:txBody>
          <a:bodyPr>
            <a:normAutofit fontScale="90000"/>
          </a:bodyPr>
          <a:lstStyle/>
          <a:p>
            <a:pPr eaLnBrk="1" hangingPunct="1"/>
            <a:r>
              <a:rPr lang="en-US" sz="2900"/>
              <a:t>Semaphore as </a:t>
            </a:r>
            <a:br>
              <a:rPr lang="en-US" sz="2900"/>
            </a:br>
            <a:r>
              <a:rPr lang="en-US" sz="2900"/>
              <a:t>General Synchronization Tool</a:t>
            </a:r>
          </a:p>
        </p:txBody>
      </p:sp>
      <p:sp>
        <p:nvSpPr>
          <p:cNvPr id="23555" name="Rectangle 3"/>
          <p:cNvSpPr>
            <a:spLocks noGrp="1" noChangeArrowheads="1"/>
          </p:cNvSpPr>
          <p:nvPr>
            <p:ph idx="1"/>
          </p:nvPr>
        </p:nvSpPr>
        <p:spPr>
          <a:xfrm>
            <a:off x="468345" y="1068357"/>
            <a:ext cx="8915400" cy="4525963"/>
          </a:xfrm>
        </p:spPr>
        <p:txBody>
          <a:bodyPr>
            <a:noAutofit/>
          </a:bodyPr>
          <a:lstStyle/>
          <a:p>
            <a:pPr>
              <a:tabLst>
                <a:tab pos="2098897" algn="ctr"/>
                <a:tab pos="4730958" algn="ctr"/>
              </a:tabLst>
            </a:pPr>
            <a:r>
              <a:rPr lang="en-US" sz="2100" b="1" dirty="0">
                <a:solidFill>
                  <a:srgbClr val="3366FF"/>
                </a:solidFill>
              </a:rPr>
              <a:t>Counting</a:t>
            </a:r>
            <a:r>
              <a:rPr lang="en-US" sz="2100" dirty="0">
                <a:solidFill>
                  <a:srgbClr val="3366FF"/>
                </a:solidFill>
              </a:rPr>
              <a:t> </a:t>
            </a:r>
            <a:r>
              <a:rPr lang="en-US" sz="2100" dirty="0"/>
              <a:t>semaphore – integer value can range over an unrestricted domain</a:t>
            </a:r>
          </a:p>
          <a:p>
            <a:pPr>
              <a:tabLst>
                <a:tab pos="2098897" algn="ctr"/>
                <a:tab pos="4730958" algn="ctr"/>
              </a:tabLst>
            </a:pPr>
            <a:r>
              <a:rPr lang="en-US" sz="2100" b="1" dirty="0">
                <a:solidFill>
                  <a:srgbClr val="3366FF"/>
                </a:solidFill>
              </a:rPr>
              <a:t>Binary </a:t>
            </a:r>
            <a:r>
              <a:rPr lang="en-US" sz="2100" dirty="0"/>
              <a:t>semaphore – integer value can range only between 0 and 1; </a:t>
            </a:r>
          </a:p>
          <a:p>
            <a:pPr marL="0" indent="0">
              <a:buNone/>
              <a:tabLst>
                <a:tab pos="2098897" algn="ctr"/>
                <a:tab pos="4730958" algn="ctr"/>
              </a:tabLst>
            </a:pPr>
            <a:r>
              <a:rPr lang="en-US" sz="2100" dirty="0"/>
              <a:t>      can be simpler to implement</a:t>
            </a:r>
          </a:p>
          <a:p>
            <a:pPr lvl="1">
              <a:tabLst>
                <a:tab pos="2098897" algn="ctr"/>
                <a:tab pos="4730958" algn="ctr"/>
              </a:tabLst>
            </a:pPr>
            <a:r>
              <a:rPr lang="en-US" sz="2100" dirty="0">
                <a:sym typeface="MT Extra" charset="0"/>
              </a:rPr>
              <a:t>Also known as </a:t>
            </a:r>
            <a:r>
              <a:rPr lang="en-US" sz="2100" b="1" dirty="0" err="1">
                <a:solidFill>
                  <a:srgbClr val="FF0000"/>
                </a:solidFill>
                <a:sym typeface="MT Extra" charset="0"/>
              </a:rPr>
              <a:t>mutex</a:t>
            </a:r>
            <a:r>
              <a:rPr lang="en-US" sz="2100" b="1" dirty="0">
                <a:solidFill>
                  <a:srgbClr val="3366FF"/>
                </a:solidFill>
                <a:sym typeface="MT Extra" charset="0"/>
              </a:rPr>
              <a:t> </a:t>
            </a:r>
            <a:r>
              <a:rPr lang="en-US" sz="2100" b="1" dirty="0" smtClean="0">
                <a:solidFill>
                  <a:srgbClr val="3366FF"/>
                </a:solidFill>
                <a:sym typeface="MT Extra" charset="0"/>
              </a:rPr>
              <a:t>(</a:t>
            </a:r>
            <a:r>
              <a:rPr lang="en-US" sz="2100" b="1" dirty="0" smtClean="0">
                <a:solidFill>
                  <a:srgbClr val="FF0000"/>
                </a:solidFill>
                <a:sym typeface="MT Extra" charset="0"/>
              </a:rPr>
              <a:t>Mut</a:t>
            </a:r>
            <a:r>
              <a:rPr lang="en-US" sz="2100" b="1" dirty="0" smtClean="0">
                <a:solidFill>
                  <a:srgbClr val="3366FF"/>
                </a:solidFill>
                <a:sym typeface="MT Extra" charset="0"/>
              </a:rPr>
              <a:t>ual </a:t>
            </a:r>
            <a:r>
              <a:rPr lang="en-US" sz="2100" b="1" dirty="0" smtClean="0">
                <a:solidFill>
                  <a:srgbClr val="FF0000"/>
                </a:solidFill>
                <a:sym typeface="MT Extra" charset="0"/>
              </a:rPr>
              <a:t>Ex</a:t>
            </a:r>
            <a:r>
              <a:rPr lang="en-US" sz="2100" b="1" dirty="0" smtClean="0">
                <a:solidFill>
                  <a:srgbClr val="3366FF"/>
                </a:solidFill>
                <a:sym typeface="MT Extra" charset="0"/>
              </a:rPr>
              <a:t>clusion) locks</a:t>
            </a:r>
            <a:endParaRPr lang="en-US" sz="2100" b="1" dirty="0">
              <a:solidFill>
                <a:srgbClr val="3366FF"/>
              </a:solidFill>
            </a:endParaRPr>
          </a:p>
          <a:p>
            <a:pPr>
              <a:tabLst>
                <a:tab pos="2098897" algn="ctr"/>
                <a:tab pos="4730958" algn="ctr"/>
              </a:tabLst>
            </a:pPr>
            <a:r>
              <a:rPr lang="en-US" sz="2100" dirty="0"/>
              <a:t>Can implement a counting semaphore </a:t>
            </a:r>
            <a:r>
              <a:rPr lang="en-US" sz="2100" dirty="0">
                <a:solidFill>
                  <a:srgbClr val="0000FF"/>
                </a:solidFill>
              </a:rPr>
              <a:t>S</a:t>
            </a:r>
            <a:r>
              <a:rPr lang="en-US" sz="2100" dirty="0"/>
              <a:t> as a binary semaphore</a:t>
            </a:r>
          </a:p>
          <a:p>
            <a:pPr>
              <a:tabLst>
                <a:tab pos="2098897" algn="ctr"/>
                <a:tab pos="4730958" algn="ctr"/>
              </a:tabLst>
            </a:pPr>
            <a:r>
              <a:rPr lang="en-US" sz="2100" dirty="0">
                <a:sym typeface="MT Extra" charset="0"/>
              </a:rPr>
              <a:t>Provides mutual exclusion</a:t>
            </a:r>
          </a:p>
          <a:p>
            <a:pPr lvl="1">
              <a:buNone/>
              <a:tabLst>
                <a:tab pos="2098897" algn="ctr"/>
                <a:tab pos="4730958" algn="ctr"/>
              </a:tabLst>
            </a:pPr>
            <a:r>
              <a:rPr lang="en-US" sz="2100" dirty="0">
                <a:solidFill>
                  <a:srgbClr val="0000FF"/>
                </a:solidFill>
                <a:sym typeface="MT Extra" charset="0"/>
              </a:rPr>
              <a:t>Semaphore </a:t>
            </a:r>
            <a:r>
              <a:rPr lang="en-US" sz="2100" dirty="0" err="1">
                <a:solidFill>
                  <a:srgbClr val="0000FF"/>
                </a:solidFill>
                <a:sym typeface="MT Extra" charset="0"/>
              </a:rPr>
              <a:t>mutex</a:t>
            </a:r>
            <a:r>
              <a:rPr lang="en-US" sz="2100" dirty="0">
                <a:solidFill>
                  <a:srgbClr val="0000FF"/>
                </a:solidFill>
                <a:sym typeface="MT Extra" charset="0"/>
              </a:rPr>
              <a:t>;    //  initialized to 1</a:t>
            </a:r>
          </a:p>
          <a:p>
            <a:pPr lvl="1">
              <a:buNone/>
              <a:tabLst>
                <a:tab pos="2098897" algn="ctr"/>
                <a:tab pos="4730958" algn="ctr"/>
              </a:tabLst>
            </a:pPr>
            <a:r>
              <a:rPr lang="en-US" sz="2100" dirty="0">
                <a:solidFill>
                  <a:srgbClr val="0000FF"/>
                </a:solidFill>
                <a:sym typeface="MT Extra" charset="0"/>
              </a:rPr>
              <a:t>do {</a:t>
            </a:r>
          </a:p>
          <a:p>
            <a:pPr lvl="1">
              <a:buNone/>
              <a:tabLst>
                <a:tab pos="2098897" algn="ctr"/>
                <a:tab pos="4730958" algn="ctr"/>
              </a:tabLst>
            </a:pPr>
            <a:r>
              <a:rPr lang="en-US" sz="2100" dirty="0">
                <a:solidFill>
                  <a:srgbClr val="0000FF"/>
                </a:solidFill>
                <a:sym typeface="MT Extra" charset="0"/>
              </a:rPr>
              <a:t>	wait (</a:t>
            </a:r>
            <a:r>
              <a:rPr lang="en-US" sz="2100" dirty="0" err="1">
                <a:solidFill>
                  <a:srgbClr val="0000FF"/>
                </a:solidFill>
                <a:sym typeface="MT Extra" charset="0"/>
              </a:rPr>
              <a:t>mutex</a:t>
            </a:r>
            <a:r>
              <a:rPr lang="en-US" sz="2100" dirty="0">
                <a:solidFill>
                  <a:srgbClr val="0000FF"/>
                </a:solidFill>
                <a:sym typeface="MT Extra" charset="0"/>
              </a:rPr>
              <a:t>);</a:t>
            </a:r>
          </a:p>
          <a:p>
            <a:pPr lvl="1">
              <a:buNone/>
              <a:tabLst>
                <a:tab pos="2098897" algn="ctr"/>
                <a:tab pos="4730958" algn="ctr"/>
              </a:tabLst>
            </a:pPr>
            <a:r>
              <a:rPr lang="en-US" sz="2100" dirty="0">
                <a:solidFill>
                  <a:srgbClr val="0000FF"/>
                </a:solidFill>
                <a:sym typeface="MT Extra" charset="0"/>
              </a:rPr>
              <a:t>         // Critical Section</a:t>
            </a:r>
          </a:p>
          <a:p>
            <a:pPr lvl="1">
              <a:buNone/>
              <a:tabLst>
                <a:tab pos="2098897" algn="ctr"/>
                <a:tab pos="4730958" algn="ctr"/>
              </a:tabLst>
            </a:pPr>
            <a:r>
              <a:rPr lang="en-US" sz="2100" dirty="0">
                <a:solidFill>
                  <a:srgbClr val="0000FF"/>
                </a:solidFill>
                <a:sym typeface="MT Extra" charset="0"/>
              </a:rPr>
              <a:t>     signal (</a:t>
            </a:r>
            <a:r>
              <a:rPr lang="en-US" sz="2100" dirty="0" err="1">
                <a:solidFill>
                  <a:srgbClr val="0000FF"/>
                </a:solidFill>
                <a:sym typeface="MT Extra" charset="0"/>
              </a:rPr>
              <a:t>mutex</a:t>
            </a:r>
            <a:r>
              <a:rPr lang="en-US" sz="2100" dirty="0">
                <a:solidFill>
                  <a:srgbClr val="0000FF"/>
                </a:solidFill>
                <a:sym typeface="MT Extra" charset="0"/>
              </a:rPr>
              <a:t>);</a:t>
            </a:r>
          </a:p>
          <a:p>
            <a:pPr lvl="1">
              <a:buNone/>
              <a:tabLst>
                <a:tab pos="2098897" algn="ctr"/>
                <a:tab pos="4730958" algn="ctr"/>
              </a:tabLst>
            </a:pPr>
            <a:r>
              <a:rPr lang="en-US" sz="2100" dirty="0">
                <a:solidFill>
                  <a:srgbClr val="0000FF"/>
                </a:solidFill>
                <a:sym typeface="MT Extra" charset="0"/>
              </a:rPr>
              <a:t>		// remainder section</a:t>
            </a:r>
          </a:p>
          <a:p>
            <a:pPr lvl="1">
              <a:buNone/>
              <a:tabLst>
                <a:tab pos="2098897" algn="ctr"/>
                <a:tab pos="4730958" algn="ctr"/>
              </a:tabLst>
            </a:pPr>
            <a:r>
              <a:rPr lang="en-US" sz="2100" dirty="0">
                <a:solidFill>
                  <a:srgbClr val="0000FF"/>
                </a:solidFill>
                <a:sym typeface="MT Extra" charset="0"/>
              </a:rPr>
              <a:t>} while (TRUE);</a:t>
            </a:r>
          </a:p>
          <a:p>
            <a:pPr>
              <a:buNone/>
              <a:tabLst>
                <a:tab pos="2098897" algn="ctr"/>
                <a:tab pos="4730958" algn="ctr"/>
              </a:tabLst>
            </a:pPr>
            <a:endParaRPr lang="en-US" sz="2100" dirty="0">
              <a:solidFill>
                <a:srgbClr val="0000FF"/>
              </a:solidFill>
              <a:sym typeface="MT Extra" charset="0"/>
            </a:endParaRPr>
          </a:p>
        </p:txBody>
      </p:sp>
      <p:sp>
        <p:nvSpPr>
          <p:cNvPr id="2" name="Rectangle 1"/>
          <p:cNvSpPr/>
          <p:nvPr/>
        </p:nvSpPr>
        <p:spPr>
          <a:xfrm>
            <a:off x="5225922" y="3806890"/>
            <a:ext cx="3211027" cy="2062099"/>
          </a:xfrm>
          <a:prstGeom prst="rect">
            <a:avLst/>
          </a:prstGeom>
        </p:spPr>
        <p:style>
          <a:lnRef idx="1">
            <a:schemeClr val="accent2"/>
          </a:lnRef>
          <a:fillRef idx="2">
            <a:schemeClr val="accent2"/>
          </a:fillRef>
          <a:effectRef idx="1">
            <a:schemeClr val="accent2"/>
          </a:effectRef>
          <a:fontRef idx="minor">
            <a:schemeClr val="dk1"/>
          </a:fontRef>
        </p:style>
        <p:txBody>
          <a:bodyPr wrap="square" lIns="67053" tIns="33526" rIns="67053" bIns="33526">
            <a:spAutoFit/>
          </a:bodyPr>
          <a:lstStyle/>
          <a:p>
            <a:pPr lvl="1">
              <a:lnSpc>
                <a:spcPct val="90000"/>
              </a:lnSpc>
            </a:pPr>
            <a:r>
              <a:rPr lang="en-US" dirty="0">
                <a:solidFill>
                  <a:srgbClr val="0000FF"/>
                </a:solidFill>
                <a:sym typeface="Symbol" charset="2"/>
              </a:rPr>
              <a:t>wait (S) { </a:t>
            </a:r>
          </a:p>
          <a:p>
            <a:pPr lvl="1">
              <a:lnSpc>
                <a:spcPct val="90000"/>
              </a:lnSpc>
              <a:buFont typeface="Monotype Sorts" charset="2"/>
              <a:buNone/>
            </a:pPr>
            <a:r>
              <a:rPr lang="en-US" dirty="0">
                <a:solidFill>
                  <a:srgbClr val="0000FF"/>
                </a:solidFill>
                <a:sym typeface="Symbol" charset="2"/>
              </a:rPr>
              <a:t>           while S &lt;= 0</a:t>
            </a:r>
          </a:p>
          <a:p>
            <a:pPr lvl="1">
              <a:lnSpc>
                <a:spcPct val="90000"/>
              </a:lnSpc>
              <a:buFont typeface="Monotype Sorts" charset="2"/>
              <a:buNone/>
            </a:pPr>
            <a:r>
              <a:rPr lang="en-US" dirty="0">
                <a:solidFill>
                  <a:srgbClr val="0000FF"/>
                </a:solidFill>
                <a:sym typeface="Symbol" charset="2"/>
              </a:rPr>
              <a:t>		          ; // no-op</a:t>
            </a:r>
          </a:p>
          <a:p>
            <a:pPr lvl="1">
              <a:lnSpc>
                <a:spcPct val="90000"/>
              </a:lnSpc>
              <a:buFont typeface="Monotype Sorts" charset="2"/>
              <a:buNone/>
            </a:pPr>
            <a:r>
              <a:rPr lang="en-US" dirty="0">
                <a:solidFill>
                  <a:srgbClr val="0000FF"/>
                </a:solidFill>
                <a:sym typeface="Symbol" charset="2"/>
              </a:rPr>
              <a:t>              S--;</a:t>
            </a:r>
          </a:p>
          <a:p>
            <a:pPr lvl="1">
              <a:lnSpc>
                <a:spcPct val="90000"/>
              </a:lnSpc>
              <a:buFont typeface="Monotype Sorts" charset="2"/>
              <a:buNone/>
            </a:pPr>
            <a:r>
              <a:rPr lang="en-US" dirty="0">
                <a:solidFill>
                  <a:srgbClr val="0000FF"/>
                </a:solidFill>
                <a:sym typeface="Symbol" charset="2"/>
              </a:rPr>
              <a:t>      }</a:t>
            </a:r>
          </a:p>
          <a:p>
            <a:pPr lvl="1">
              <a:lnSpc>
                <a:spcPct val="90000"/>
              </a:lnSpc>
            </a:pPr>
            <a:r>
              <a:rPr lang="en-US" dirty="0">
                <a:solidFill>
                  <a:srgbClr val="0000FF"/>
                </a:solidFill>
                <a:sym typeface="Symbol" charset="2"/>
              </a:rPr>
              <a:t>signal (S) { </a:t>
            </a:r>
          </a:p>
          <a:p>
            <a:pPr lvl="1">
              <a:lnSpc>
                <a:spcPct val="90000"/>
              </a:lnSpc>
              <a:buFont typeface="Monotype Sorts" charset="2"/>
              <a:buNone/>
            </a:pPr>
            <a:r>
              <a:rPr lang="en-US" dirty="0">
                <a:solidFill>
                  <a:srgbClr val="0000FF"/>
                </a:solidFill>
                <a:sym typeface="Symbol" charset="2"/>
              </a:rPr>
              <a:t>        S++;</a:t>
            </a:r>
          </a:p>
          <a:p>
            <a:pPr lvl="1">
              <a:lnSpc>
                <a:spcPct val="90000"/>
              </a:lnSpc>
              <a:buFont typeface="Monotype Sorts" charset="2"/>
              <a:buNone/>
            </a:pPr>
            <a:r>
              <a:rPr lang="en-US" dirty="0">
                <a:solidFill>
                  <a:srgbClr val="0000FF"/>
                </a:solidFill>
                <a:sym typeface="Symbol" charset="2"/>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p:nvPr>
        </p:nvSpPr>
        <p:spPr>
          <a:xfrm>
            <a:off x="849578" y="277417"/>
            <a:ext cx="8561123" cy="576263"/>
          </a:xfrm>
        </p:spPr>
        <p:txBody>
          <a:bodyPr>
            <a:normAutofit fontScale="90000"/>
          </a:bodyPr>
          <a:lstStyle/>
          <a:p>
            <a:pPr eaLnBrk="1" hangingPunct="1"/>
            <a:r>
              <a:rPr lang="en-US" smtClean="0"/>
              <a:t>Background</a:t>
            </a:r>
          </a:p>
        </p:txBody>
      </p:sp>
      <p:sp>
        <p:nvSpPr>
          <p:cNvPr id="6147" name="Rectangle 5"/>
          <p:cNvSpPr>
            <a:spLocks noGrp="1" noChangeArrowheads="1"/>
          </p:cNvSpPr>
          <p:nvPr>
            <p:ph idx="1"/>
          </p:nvPr>
        </p:nvSpPr>
        <p:spPr>
          <a:xfrm>
            <a:off x="896586" y="1365649"/>
            <a:ext cx="8218311" cy="4860131"/>
          </a:xfrm>
        </p:spPr>
        <p:txBody>
          <a:bodyPr>
            <a:normAutofit fontScale="77500" lnSpcReduction="20000"/>
          </a:bodyPr>
          <a:lstStyle/>
          <a:p>
            <a:r>
              <a:rPr lang="en-US" smtClean="0"/>
              <a:t>Concurrent access to shared data may result in data inconsistency</a:t>
            </a:r>
          </a:p>
          <a:p>
            <a:endParaRPr lang="en-US" smtClean="0"/>
          </a:p>
          <a:p>
            <a:r>
              <a:rPr lang="en-US" smtClean="0"/>
              <a:t>Maintaining data consistency requires mechanisms to ensure the orderly execution of cooperating processes</a:t>
            </a:r>
          </a:p>
          <a:p>
            <a:endParaRPr lang="en-US" smtClean="0"/>
          </a:p>
          <a:p>
            <a:r>
              <a:rPr lang="en-US" smtClean="0"/>
              <a:t>Suppose that we wanted to provide a solution to the consumer-producer problem that fills </a:t>
            </a:r>
            <a:r>
              <a:rPr lang="en-US" b="1" smtClean="0">
                <a:solidFill>
                  <a:srgbClr val="FF0000"/>
                </a:solidFill>
              </a:rPr>
              <a:t>all</a:t>
            </a:r>
            <a:r>
              <a:rPr lang="en-US" smtClean="0">
                <a:solidFill>
                  <a:srgbClr val="FF0000"/>
                </a:solidFill>
              </a:rPr>
              <a:t> </a:t>
            </a:r>
            <a:r>
              <a:rPr lang="en-US" smtClean="0"/>
              <a:t>the buffers. We can do so by having an integer </a:t>
            </a:r>
            <a:r>
              <a:rPr lang="en-US" b="1" smtClean="0">
                <a:solidFill>
                  <a:srgbClr val="FF0000"/>
                </a:solidFill>
              </a:rPr>
              <a:t>count</a:t>
            </a:r>
            <a:r>
              <a:rPr lang="en-US" b="1" smtClean="0">
                <a:solidFill>
                  <a:srgbClr val="0000FF"/>
                </a:solidFill>
              </a:rPr>
              <a:t> </a:t>
            </a:r>
            <a:r>
              <a:rPr lang="en-US" smtClean="0"/>
              <a:t>that keeps track of the number of full buffers.  Initially, count is set to 0. It is incremented by the producer after it produces a new buffer and is decremented by the consumer after it consumes a buffer.</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Semaphore Implementation</a:t>
            </a:r>
          </a:p>
        </p:txBody>
      </p:sp>
      <p:sp>
        <p:nvSpPr>
          <p:cNvPr id="24579" name="Rectangle 3"/>
          <p:cNvSpPr>
            <a:spLocks noGrp="1" noChangeArrowheads="1"/>
          </p:cNvSpPr>
          <p:nvPr>
            <p:ph idx="1"/>
          </p:nvPr>
        </p:nvSpPr>
        <p:spPr>
          <a:xfrm>
            <a:off x="873657" y="1233488"/>
            <a:ext cx="8396023" cy="4530329"/>
          </a:xfrm>
        </p:spPr>
        <p:txBody>
          <a:bodyPr>
            <a:normAutofit fontScale="77500" lnSpcReduction="20000"/>
          </a:bodyPr>
          <a:lstStyle/>
          <a:p>
            <a:r>
              <a:rPr lang="en-US" dirty="0" smtClean="0"/>
              <a:t>Must guarantee that no two processes can execute </a:t>
            </a:r>
            <a:r>
              <a:rPr lang="en-US" dirty="0" smtClean="0">
                <a:solidFill>
                  <a:srgbClr val="0000FF"/>
                </a:solidFill>
              </a:rPr>
              <a:t>wait ()</a:t>
            </a:r>
            <a:r>
              <a:rPr lang="en-US" dirty="0" smtClean="0"/>
              <a:t> and </a:t>
            </a:r>
            <a:r>
              <a:rPr lang="en-US" dirty="0" smtClean="0">
                <a:solidFill>
                  <a:srgbClr val="0000FF"/>
                </a:solidFill>
              </a:rPr>
              <a:t>signal ()</a:t>
            </a:r>
            <a:r>
              <a:rPr lang="en-US" dirty="0" smtClean="0"/>
              <a:t> on the same semaphore at the same time</a:t>
            </a:r>
          </a:p>
          <a:p>
            <a:endParaRPr lang="en-US" dirty="0" smtClean="0"/>
          </a:p>
          <a:p>
            <a:r>
              <a:rPr lang="en-US" dirty="0" smtClean="0"/>
              <a:t>Thus, implementation becomes the critical section problem where the wait and signal code are placed in the critical section</a:t>
            </a:r>
          </a:p>
          <a:p>
            <a:pPr lvl="1"/>
            <a:r>
              <a:rPr lang="en-US" dirty="0" smtClean="0"/>
              <a:t>Could now have </a:t>
            </a:r>
            <a:r>
              <a:rPr lang="en-US" b="1" dirty="0" smtClean="0">
                <a:solidFill>
                  <a:srgbClr val="3366FF"/>
                </a:solidFill>
              </a:rPr>
              <a:t>busy waiting</a:t>
            </a:r>
            <a:r>
              <a:rPr lang="en-US" dirty="0" smtClean="0">
                <a:solidFill>
                  <a:srgbClr val="3366FF"/>
                </a:solidFill>
              </a:rPr>
              <a:t> </a:t>
            </a:r>
            <a:r>
              <a:rPr lang="en-US" dirty="0" smtClean="0"/>
              <a:t>in critical section implementation</a:t>
            </a:r>
          </a:p>
          <a:p>
            <a:pPr lvl="2"/>
            <a:r>
              <a:rPr lang="en-US" dirty="0" smtClean="0"/>
              <a:t>But implementation code is short</a:t>
            </a:r>
          </a:p>
          <a:p>
            <a:pPr lvl="2"/>
            <a:r>
              <a:rPr lang="en-US" dirty="0" smtClean="0"/>
              <a:t>Little busy waiting if critical section rarely occupied</a:t>
            </a:r>
          </a:p>
          <a:p>
            <a:pPr lvl="2"/>
            <a:endParaRPr lang="en-US" dirty="0" smtClean="0"/>
          </a:p>
          <a:p>
            <a:r>
              <a:rPr lang="en-US" dirty="0" smtClean="0"/>
              <a:t>Note that applications may spend lots of time in critical sections and therefore this is not a good solution</a:t>
            </a:r>
          </a:p>
          <a:p>
            <a:pPr>
              <a:buFont typeface="Monotype Sorts" charset="2"/>
              <a:buNone/>
            </a:pPr>
            <a:r>
              <a:rPr lang="en-US" dirty="0" smtClean="0"/>
              <a:t> </a:t>
            </a:r>
          </a:p>
          <a:p>
            <a:pPr lvl="1">
              <a:buFont typeface="Monotype Sorts" charset="2"/>
              <a:buNone/>
            </a:pPr>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32632" y="276225"/>
            <a:ext cx="8750300" cy="609600"/>
          </a:xfrm>
        </p:spPr>
        <p:txBody>
          <a:bodyPr>
            <a:noAutofit/>
          </a:bodyPr>
          <a:lstStyle/>
          <a:p>
            <a:pPr eaLnBrk="1" hangingPunct="1"/>
            <a:r>
              <a:rPr lang="en-US" sz="3600" dirty="0"/>
              <a:t>Semaphore Implementation </a:t>
            </a:r>
            <a:br>
              <a:rPr lang="en-US" sz="3600" dirty="0"/>
            </a:br>
            <a:r>
              <a:rPr lang="en-US" sz="3600" dirty="0"/>
              <a:t>with no Busy waiting </a:t>
            </a:r>
          </a:p>
        </p:txBody>
      </p:sp>
      <p:sp>
        <p:nvSpPr>
          <p:cNvPr id="25603" name="Rectangle 3"/>
          <p:cNvSpPr>
            <a:spLocks noGrp="1" noChangeArrowheads="1"/>
          </p:cNvSpPr>
          <p:nvPr>
            <p:ph idx="1"/>
          </p:nvPr>
        </p:nvSpPr>
        <p:spPr>
          <a:xfrm>
            <a:off x="914930" y="1425178"/>
            <a:ext cx="8133467" cy="4700588"/>
          </a:xfrm>
        </p:spPr>
        <p:txBody>
          <a:bodyPr>
            <a:noAutofit/>
          </a:bodyPr>
          <a:lstStyle/>
          <a:p>
            <a:r>
              <a:rPr lang="en-US" sz="2800" dirty="0" smtClean="0"/>
              <a:t>With each semaphore there is an associated waiting queue</a:t>
            </a:r>
          </a:p>
          <a:p>
            <a:r>
              <a:rPr lang="en-US" sz="2800" dirty="0" smtClean="0"/>
              <a:t>Each entry in a waiting queue has two data items:</a:t>
            </a:r>
          </a:p>
          <a:p>
            <a:pPr lvl="1"/>
            <a:r>
              <a:rPr lang="en-US" sz="2400" dirty="0" smtClean="0"/>
              <a:t> value (of type integer)</a:t>
            </a:r>
          </a:p>
          <a:p>
            <a:pPr lvl="1"/>
            <a:r>
              <a:rPr lang="en-US" sz="2400" dirty="0" smtClean="0"/>
              <a:t> pointer to next record in the list</a:t>
            </a:r>
          </a:p>
          <a:p>
            <a:pPr lvl="1">
              <a:buFont typeface="Monotype Sorts" charset="2"/>
              <a:buNone/>
            </a:pPr>
            <a:endParaRPr lang="en-US" sz="2400" dirty="0" smtClean="0"/>
          </a:p>
          <a:p>
            <a:r>
              <a:rPr lang="en-US" sz="2800" dirty="0" smtClean="0"/>
              <a:t>Two operations:</a:t>
            </a:r>
          </a:p>
          <a:p>
            <a:pPr lvl="1"/>
            <a:r>
              <a:rPr lang="en-US" sz="2400" b="1" dirty="0" smtClean="0">
                <a:solidFill>
                  <a:srgbClr val="3366FF"/>
                </a:solidFill>
              </a:rPr>
              <a:t>block</a:t>
            </a:r>
            <a:r>
              <a:rPr lang="en-US" sz="2400" dirty="0" smtClean="0">
                <a:solidFill>
                  <a:srgbClr val="3366FF"/>
                </a:solidFill>
              </a:rPr>
              <a:t> </a:t>
            </a:r>
            <a:r>
              <a:rPr lang="en-US" sz="2400" dirty="0" smtClean="0"/>
              <a:t>– place the process invoking the operation on the appropriate waiting queue</a:t>
            </a:r>
          </a:p>
          <a:p>
            <a:pPr lvl="1"/>
            <a:r>
              <a:rPr lang="en-US" sz="2400" b="1" dirty="0" smtClean="0">
                <a:solidFill>
                  <a:srgbClr val="3366FF"/>
                </a:solidFill>
              </a:rPr>
              <a:t>wakeup</a:t>
            </a:r>
            <a:r>
              <a:rPr lang="en-US" sz="2400" dirty="0" smtClean="0">
                <a:solidFill>
                  <a:srgbClr val="3366FF"/>
                </a:solidFill>
              </a:rPr>
              <a:t> </a:t>
            </a:r>
            <a:r>
              <a:rPr lang="en-US" sz="2400" dirty="0" smtClean="0"/>
              <a:t>– remove one of processes in the waiting queue and place it in the ready queue</a:t>
            </a:r>
          </a:p>
          <a:p>
            <a:pPr>
              <a:buFont typeface="Monotype Sorts" charset="2"/>
              <a:buNone/>
            </a:pPr>
            <a:r>
              <a:rPr lang="en-US" sz="2800" dirty="0" smtClean="0">
                <a:solidFill>
                  <a:srgbClr val="0000FF"/>
                </a:solidFill>
              </a:rPr>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80786" y="304801"/>
            <a:ext cx="9052983" cy="581025"/>
          </a:xfrm>
        </p:spPr>
        <p:txBody>
          <a:bodyPr>
            <a:normAutofit fontScale="90000"/>
          </a:bodyPr>
          <a:lstStyle/>
          <a:p>
            <a:pPr eaLnBrk="1" hangingPunct="1"/>
            <a:r>
              <a:rPr lang="en-US" sz="2900"/>
              <a:t>Semaphore Implementation with </a:t>
            </a:r>
            <a:br>
              <a:rPr lang="en-US" sz="2900"/>
            </a:br>
            <a:r>
              <a:rPr lang="en-US" sz="2900"/>
              <a:t>no Busy waiting (Cont.)</a:t>
            </a:r>
          </a:p>
        </p:txBody>
      </p:sp>
      <p:sp>
        <p:nvSpPr>
          <p:cNvPr id="26627" name="Rectangle 3"/>
          <p:cNvSpPr>
            <a:spLocks noGrp="1" noChangeArrowheads="1"/>
          </p:cNvSpPr>
          <p:nvPr>
            <p:ph idx="1"/>
          </p:nvPr>
        </p:nvSpPr>
        <p:spPr>
          <a:xfrm>
            <a:off x="263141" y="1156340"/>
            <a:ext cx="8042893" cy="4686300"/>
          </a:xfrm>
        </p:spPr>
        <p:txBody>
          <a:bodyPr>
            <a:noAutofit/>
          </a:bodyPr>
          <a:lstStyle/>
          <a:p>
            <a:pPr>
              <a:lnSpc>
                <a:spcPct val="80000"/>
              </a:lnSpc>
            </a:pPr>
            <a:r>
              <a:rPr lang="en-US" sz="2100" dirty="0"/>
              <a:t>Implementation of wait: </a:t>
            </a:r>
          </a:p>
          <a:p>
            <a:pPr>
              <a:lnSpc>
                <a:spcPct val="80000"/>
              </a:lnSpc>
              <a:buFont typeface="Monotype Sorts" charset="2"/>
              <a:buNone/>
            </a:pPr>
            <a:r>
              <a:rPr lang="en-US" sz="2100" dirty="0">
                <a:solidFill>
                  <a:srgbClr val="0000FF"/>
                </a:solidFill>
              </a:rPr>
              <a:t>            wait(semaphore *S) { </a:t>
            </a:r>
          </a:p>
          <a:p>
            <a:pPr>
              <a:lnSpc>
                <a:spcPct val="80000"/>
              </a:lnSpc>
              <a:buFont typeface="Monotype Sorts" charset="2"/>
              <a:buNone/>
            </a:pPr>
            <a:r>
              <a:rPr lang="en-US" sz="2100" dirty="0">
                <a:solidFill>
                  <a:srgbClr val="0000FF"/>
                </a:solidFill>
              </a:rPr>
              <a:t>			S-&gt;value</a:t>
            </a:r>
            <a:r>
              <a:rPr lang="en-US" sz="2900" dirty="0">
                <a:solidFill>
                  <a:srgbClr val="0000FF"/>
                </a:solidFill>
              </a:rPr>
              <a:t>--</a:t>
            </a:r>
            <a:r>
              <a:rPr lang="en-US" sz="2100" dirty="0">
                <a:solidFill>
                  <a:srgbClr val="0000FF"/>
                </a:solidFill>
              </a:rPr>
              <a:t>; </a:t>
            </a:r>
          </a:p>
          <a:p>
            <a:pPr>
              <a:lnSpc>
                <a:spcPct val="80000"/>
              </a:lnSpc>
              <a:buFont typeface="Monotype Sorts" charset="2"/>
              <a:buNone/>
            </a:pPr>
            <a:r>
              <a:rPr lang="en-US" sz="2100" dirty="0">
                <a:solidFill>
                  <a:srgbClr val="0000FF"/>
                </a:solidFill>
              </a:rPr>
              <a:t>			if (S-&gt;value &lt; 0) { </a:t>
            </a:r>
          </a:p>
          <a:p>
            <a:pPr>
              <a:lnSpc>
                <a:spcPct val="80000"/>
              </a:lnSpc>
              <a:buFont typeface="Monotype Sorts" charset="2"/>
              <a:buNone/>
            </a:pPr>
            <a:r>
              <a:rPr lang="en-US" sz="2100" dirty="0">
                <a:solidFill>
                  <a:srgbClr val="0000FF"/>
                </a:solidFill>
              </a:rPr>
              <a:t>				add this process to S-&gt;list; </a:t>
            </a:r>
          </a:p>
          <a:p>
            <a:pPr>
              <a:lnSpc>
                <a:spcPct val="80000"/>
              </a:lnSpc>
              <a:buFont typeface="Monotype Sorts" charset="2"/>
              <a:buNone/>
            </a:pPr>
            <a:r>
              <a:rPr lang="en-US" sz="2100" dirty="0">
                <a:solidFill>
                  <a:srgbClr val="0000FF"/>
                </a:solidFill>
              </a:rPr>
              <a:t>				block(); </a:t>
            </a:r>
          </a:p>
          <a:p>
            <a:pPr>
              <a:lnSpc>
                <a:spcPct val="80000"/>
              </a:lnSpc>
              <a:buFont typeface="Monotype Sorts" charset="2"/>
              <a:buNone/>
            </a:pPr>
            <a:r>
              <a:rPr lang="en-US" sz="2100" dirty="0">
                <a:solidFill>
                  <a:srgbClr val="0000FF"/>
                </a:solidFill>
              </a:rPr>
              <a:t>			} </a:t>
            </a:r>
          </a:p>
          <a:p>
            <a:pPr>
              <a:lnSpc>
                <a:spcPct val="80000"/>
              </a:lnSpc>
              <a:buFont typeface="Monotype Sorts" charset="2"/>
              <a:buNone/>
            </a:pPr>
            <a:r>
              <a:rPr lang="en-US" sz="2100" dirty="0">
                <a:solidFill>
                  <a:srgbClr val="0000FF"/>
                </a:solidFill>
              </a:rPr>
              <a:t>		}</a:t>
            </a:r>
          </a:p>
          <a:p>
            <a:pPr>
              <a:lnSpc>
                <a:spcPct val="80000"/>
              </a:lnSpc>
            </a:pPr>
            <a:r>
              <a:rPr lang="en-US" sz="2100" dirty="0"/>
              <a:t>Implementation of signal:</a:t>
            </a:r>
          </a:p>
          <a:p>
            <a:pPr>
              <a:lnSpc>
                <a:spcPct val="80000"/>
              </a:lnSpc>
              <a:buFont typeface="Monotype Sorts" charset="2"/>
              <a:buNone/>
            </a:pPr>
            <a:r>
              <a:rPr lang="en-US" sz="2100" dirty="0">
                <a:solidFill>
                  <a:srgbClr val="0000FF"/>
                </a:solidFill>
              </a:rPr>
              <a:t>		signal(semaphore *S) { </a:t>
            </a:r>
          </a:p>
          <a:p>
            <a:pPr>
              <a:lnSpc>
                <a:spcPct val="80000"/>
              </a:lnSpc>
              <a:buFont typeface="Monotype Sorts" charset="2"/>
              <a:buNone/>
            </a:pPr>
            <a:r>
              <a:rPr lang="en-US" sz="2100" dirty="0">
                <a:solidFill>
                  <a:srgbClr val="0000FF"/>
                </a:solidFill>
              </a:rPr>
              <a:t>			S-&gt;value++; </a:t>
            </a:r>
          </a:p>
          <a:p>
            <a:pPr>
              <a:lnSpc>
                <a:spcPct val="80000"/>
              </a:lnSpc>
              <a:buFont typeface="Monotype Sorts" charset="2"/>
              <a:buNone/>
            </a:pPr>
            <a:r>
              <a:rPr lang="en-US" sz="2100" dirty="0">
                <a:solidFill>
                  <a:srgbClr val="0000FF"/>
                </a:solidFill>
              </a:rPr>
              <a:t>			if (S-&gt;value &lt;= 0) { </a:t>
            </a:r>
          </a:p>
          <a:p>
            <a:pPr>
              <a:lnSpc>
                <a:spcPct val="80000"/>
              </a:lnSpc>
              <a:buFont typeface="Monotype Sorts" charset="2"/>
              <a:buNone/>
            </a:pPr>
            <a:r>
              <a:rPr lang="en-US" sz="2100" dirty="0">
                <a:solidFill>
                  <a:srgbClr val="0000FF"/>
                </a:solidFill>
              </a:rPr>
              <a:t>				remove a process P from S-&gt;list; </a:t>
            </a:r>
          </a:p>
          <a:p>
            <a:pPr>
              <a:lnSpc>
                <a:spcPct val="80000"/>
              </a:lnSpc>
              <a:buFont typeface="Monotype Sorts" charset="2"/>
              <a:buNone/>
            </a:pPr>
            <a:r>
              <a:rPr lang="en-US" sz="2100" dirty="0">
                <a:solidFill>
                  <a:srgbClr val="0000FF"/>
                </a:solidFill>
              </a:rPr>
              <a:t>				wakeup(P); </a:t>
            </a:r>
          </a:p>
          <a:p>
            <a:pPr>
              <a:lnSpc>
                <a:spcPct val="80000"/>
              </a:lnSpc>
              <a:buFont typeface="Monotype Sorts" charset="2"/>
              <a:buNone/>
            </a:pPr>
            <a:r>
              <a:rPr lang="en-US" sz="2100" dirty="0">
                <a:solidFill>
                  <a:srgbClr val="0000FF"/>
                </a:solidFill>
              </a:rPr>
              <a:t>			}</a:t>
            </a:r>
          </a:p>
          <a:p>
            <a:pPr>
              <a:lnSpc>
                <a:spcPct val="80000"/>
              </a:lnSpc>
              <a:buFont typeface="Monotype Sorts" charset="2"/>
              <a:buNone/>
            </a:pPr>
            <a:r>
              <a:rPr lang="en-US" sz="2100" dirty="0">
                <a:solidFill>
                  <a:srgbClr val="0000FF"/>
                </a:solidFill>
              </a:rPr>
              <a:t>		} </a:t>
            </a:r>
          </a:p>
        </p:txBody>
      </p:sp>
      <p:sp>
        <p:nvSpPr>
          <p:cNvPr id="2" name="TextBox 1"/>
          <p:cNvSpPr txBox="1"/>
          <p:nvPr/>
        </p:nvSpPr>
        <p:spPr>
          <a:xfrm>
            <a:off x="6172719" y="1707503"/>
            <a:ext cx="3315477" cy="1175702"/>
          </a:xfrm>
          <a:prstGeom prst="rect">
            <a:avLst/>
          </a:prstGeom>
        </p:spPr>
        <p:style>
          <a:lnRef idx="1">
            <a:schemeClr val="accent5"/>
          </a:lnRef>
          <a:fillRef idx="2">
            <a:schemeClr val="accent5"/>
          </a:fillRef>
          <a:effectRef idx="1">
            <a:schemeClr val="accent5"/>
          </a:effectRef>
          <a:fontRef idx="minor">
            <a:schemeClr val="dk1"/>
          </a:fontRef>
        </p:style>
        <p:txBody>
          <a:bodyPr wrap="square" lIns="67053" tIns="33526" rIns="67053" bIns="33526" rtlCol="0">
            <a:spAutoFit/>
          </a:bodyPr>
          <a:lstStyle/>
          <a:p>
            <a:r>
              <a:rPr lang="en-US" dirty="0" err="1"/>
              <a:t>typedef</a:t>
            </a:r>
            <a:r>
              <a:rPr lang="en-US" dirty="0"/>
              <a:t> </a:t>
            </a:r>
            <a:r>
              <a:rPr lang="en-US" dirty="0" err="1"/>
              <a:t>struct</a:t>
            </a:r>
            <a:r>
              <a:rPr lang="en-US" dirty="0"/>
              <a:t> {</a:t>
            </a:r>
          </a:p>
          <a:p>
            <a:r>
              <a:rPr lang="en-US" dirty="0"/>
              <a:t>	</a:t>
            </a:r>
            <a:r>
              <a:rPr lang="en-US" dirty="0" err="1" smtClean="0"/>
              <a:t>int</a:t>
            </a:r>
            <a:r>
              <a:rPr lang="en-US" dirty="0" smtClean="0"/>
              <a:t> </a:t>
            </a:r>
            <a:r>
              <a:rPr lang="en-US" dirty="0"/>
              <a:t>value;</a:t>
            </a:r>
          </a:p>
          <a:p>
            <a:r>
              <a:rPr lang="en-US" dirty="0"/>
              <a:t>	</a:t>
            </a:r>
            <a:r>
              <a:rPr lang="en-US" dirty="0" err="1" smtClean="0"/>
              <a:t>struct</a:t>
            </a:r>
            <a:r>
              <a:rPr lang="en-US" dirty="0" smtClean="0"/>
              <a:t> </a:t>
            </a:r>
            <a:r>
              <a:rPr lang="en-US" dirty="0"/>
              <a:t>process *list;</a:t>
            </a:r>
          </a:p>
          <a:p>
            <a:r>
              <a:rPr lang="en-US" dirty="0"/>
              <a:t>} semaphore;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051367" y="277417"/>
            <a:ext cx="8359334" cy="576263"/>
          </a:xfrm>
        </p:spPr>
        <p:txBody>
          <a:bodyPr>
            <a:normAutofit fontScale="90000"/>
          </a:bodyPr>
          <a:lstStyle/>
          <a:p>
            <a:pPr eaLnBrk="1" hangingPunct="1"/>
            <a:r>
              <a:rPr lang="en-US" smtClean="0"/>
              <a:t>Deadlock and Starvation</a:t>
            </a:r>
          </a:p>
        </p:txBody>
      </p:sp>
      <p:sp>
        <p:nvSpPr>
          <p:cNvPr id="27651" name="Rectangle 3"/>
          <p:cNvSpPr>
            <a:spLocks noGrp="1" noChangeArrowheads="1"/>
          </p:cNvSpPr>
          <p:nvPr>
            <p:ph idx="1"/>
          </p:nvPr>
        </p:nvSpPr>
        <p:spPr>
          <a:xfrm>
            <a:off x="792789" y="827606"/>
            <a:ext cx="8248122" cy="4667250"/>
          </a:xfrm>
        </p:spPr>
        <p:txBody>
          <a:bodyPr>
            <a:noAutofit/>
          </a:bodyPr>
          <a:lstStyle/>
          <a:p>
            <a:pPr>
              <a:lnSpc>
                <a:spcPct val="90000"/>
              </a:lnSpc>
              <a:tabLst>
                <a:tab pos="1975501" algn="ctr"/>
                <a:tab pos="4788000" algn="ctr"/>
              </a:tabLst>
            </a:pPr>
            <a:r>
              <a:rPr lang="en-US" sz="2300" b="1" dirty="0">
                <a:solidFill>
                  <a:srgbClr val="3366FF"/>
                </a:solidFill>
              </a:rPr>
              <a:t>Deadlock </a:t>
            </a:r>
            <a:r>
              <a:rPr lang="en-US" sz="2300" dirty="0"/>
              <a:t>– two or more processes are waiting indefinitely for an event that can be caused by only one of the waiting processes</a:t>
            </a:r>
          </a:p>
          <a:p>
            <a:pPr>
              <a:lnSpc>
                <a:spcPct val="90000"/>
              </a:lnSpc>
              <a:tabLst>
                <a:tab pos="1975501" algn="ctr"/>
                <a:tab pos="4788000" algn="ctr"/>
              </a:tabLst>
            </a:pPr>
            <a:r>
              <a:rPr lang="en-US" sz="2300" dirty="0"/>
              <a:t>Let </a:t>
            </a:r>
            <a:r>
              <a:rPr lang="en-US" sz="2300" dirty="0">
                <a:solidFill>
                  <a:srgbClr val="0000FF"/>
                </a:solidFill>
              </a:rPr>
              <a:t>S</a:t>
            </a:r>
            <a:r>
              <a:rPr lang="en-US" sz="2300" dirty="0"/>
              <a:t> and </a:t>
            </a:r>
            <a:r>
              <a:rPr lang="en-US" sz="2300" dirty="0">
                <a:solidFill>
                  <a:srgbClr val="0000FF"/>
                </a:solidFill>
              </a:rPr>
              <a:t>Q</a:t>
            </a:r>
            <a:r>
              <a:rPr lang="en-US" sz="2300" dirty="0"/>
              <a:t> be two semaphores initialized to 1</a:t>
            </a:r>
          </a:p>
          <a:p>
            <a:pPr>
              <a:lnSpc>
                <a:spcPct val="90000"/>
              </a:lnSpc>
              <a:buNone/>
              <a:tabLst>
                <a:tab pos="1975501" algn="ctr"/>
                <a:tab pos="4788000" algn="ctr"/>
              </a:tabLst>
            </a:pPr>
            <a:r>
              <a:rPr lang="en-US" sz="2300" i="1" dirty="0"/>
              <a:t>		        </a:t>
            </a:r>
            <a:r>
              <a:rPr lang="en-US" sz="2300" i="1" dirty="0">
                <a:solidFill>
                  <a:srgbClr val="0000FF"/>
                </a:solidFill>
              </a:rPr>
              <a:t>P</a:t>
            </a:r>
            <a:r>
              <a:rPr lang="en-US" sz="2300" baseline="-25000" dirty="0">
                <a:solidFill>
                  <a:srgbClr val="0000FF"/>
                </a:solidFill>
              </a:rPr>
              <a:t>0</a:t>
            </a:r>
            <a:r>
              <a:rPr lang="en-US" sz="2300" dirty="0">
                <a:solidFill>
                  <a:srgbClr val="0000FF"/>
                </a:solidFill>
              </a:rPr>
              <a:t>	                            </a:t>
            </a:r>
            <a:r>
              <a:rPr lang="en-US" sz="2300" i="1" dirty="0">
                <a:solidFill>
                  <a:srgbClr val="0000FF"/>
                </a:solidFill>
              </a:rPr>
              <a:t>P</a:t>
            </a:r>
            <a:r>
              <a:rPr lang="en-US" sz="2300" baseline="-25000" dirty="0">
                <a:solidFill>
                  <a:srgbClr val="0000FF"/>
                </a:solidFill>
              </a:rPr>
              <a:t>1</a:t>
            </a:r>
          </a:p>
          <a:p>
            <a:pPr>
              <a:lnSpc>
                <a:spcPct val="90000"/>
              </a:lnSpc>
              <a:buNone/>
              <a:tabLst>
                <a:tab pos="1975501" algn="ctr"/>
                <a:tab pos="4788000" algn="ctr"/>
              </a:tabLst>
            </a:pPr>
            <a:r>
              <a:rPr lang="en-US" sz="2300" dirty="0">
                <a:solidFill>
                  <a:srgbClr val="0000FF"/>
                </a:solidFill>
              </a:rPr>
              <a:t>		</a:t>
            </a:r>
            <a:r>
              <a:rPr lang="en-US" sz="3500" dirty="0">
                <a:solidFill>
                  <a:srgbClr val="0000FF"/>
                </a:solidFill>
              </a:rPr>
              <a:t>     </a:t>
            </a:r>
            <a:r>
              <a:rPr lang="en-US" sz="1800" dirty="0">
                <a:solidFill>
                  <a:srgbClr val="0000FF"/>
                </a:solidFill>
              </a:rPr>
              <a:t>wait (S); 	                                   wait (Q);</a:t>
            </a:r>
          </a:p>
          <a:p>
            <a:pPr>
              <a:lnSpc>
                <a:spcPct val="90000"/>
              </a:lnSpc>
              <a:buNone/>
              <a:tabLst>
                <a:tab pos="1975501" algn="ctr"/>
                <a:tab pos="4788000" algn="ctr"/>
              </a:tabLst>
            </a:pPr>
            <a:r>
              <a:rPr lang="en-US" sz="1800" dirty="0">
                <a:solidFill>
                  <a:srgbClr val="0000FF"/>
                </a:solidFill>
              </a:rPr>
              <a:t>		         wait (Q); 	                                   wait (S);</a:t>
            </a:r>
          </a:p>
          <a:p>
            <a:pPr>
              <a:lnSpc>
                <a:spcPct val="90000"/>
              </a:lnSpc>
              <a:buNone/>
              <a:tabLst>
                <a:tab pos="1975501" algn="ctr"/>
                <a:tab pos="4788000" algn="ctr"/>
              </a:tabLst>
            </a:pPr>
            <a:r>
              <a:rPr lang="en-US" sz="1800" dirty="0">
                <a:solidFill>
                  <a:srgbClr val="0000FF"/>
                </a:solidFill>
              </a:rPr>
              <a:t>		. 		.</a:t>
            </a:r>
          </a:p>
          <a:p>
            <a:pPr>
              <a:lnSpc>
                <a:spcPct val="90000"/>
              </a:lnSpc>
              <a:buNone/>
              <a:tabLst>
                <a:tab pos="1975501" algn="ctr"/>
                <a:tab pos="4788000" algn="ctr"/>
              </a:tabLst>
            </a:pPr>
            <a:r>
              <a:rPr lang="en-US" sz="1800" dirty="0">
                <a:solidFill>
                  <a:srgbClr val="0000FF"/>
                </a:solidFill>
              </a:rPr>
              <a:t>		. 		.</a:t>
            </a:r>
          </a:p>
          <a:p>
            <a:pPr>
              <a:lnSpc>
                <a:spcPct val="90000"/>
              </a:lnSpc>
              <a:buNone/>
              <a:tabLst>
                <a:tab pos="1975501" algn="ctr"/>
                <a:tab pos="4788000" algn="ctr"/>
              </a:tabLst>
            </a:pPr>
            <a:r>
              <a:rPr lang="en-US" sz="1800" dirty="0">
                <a:solidFill>
                  <a:srgbClr val="0000FF"/>
                </a:solidFill>
              </a:rPr>
              <a:t>		     signal (S); 	                                  signal (Q);</a:t>
            </a:r>
          </a:p>
          <a:p>
            <a:pPr>
              <a:lnSpc>
                <a:spcPct val="90000"/>
              </a:lnSpc>
              <a:buNone/>
              <a:tabLst>
                <a:tab pos="1975501" algn="ctr"/>
                <a:tab pos="4788000" algn="ctr"/>
              </a:tabLst>
            </a:pPr>
            <a:r>
              <a:rPr lang="en-US" sz="1800" dirty="0">
                <a:solidFill>
                  <a:srgbClr val="0000FF"/>
                </a:solidFill>
              </a:rPr>
              <a:t>		     signal (Q); 	                                  signal (S);</a:t>
            </a:r>
            <a:endParaRPr lang="en-US" sz="1300" dirty="0">
              <a:solidFill>
                <a:srgbClr val="0000FF"/>
              </a:solidFill>
            </a:endParaRPr>
          </a:p>
          <a:p>
            <a:pPr>
              <a:lnSpc>
                <a:spcPct val="90000"/>
              </a:lnSpc>
              <a:tabLst>
                <a:tab pos="1975501" algn="ctr"/>
                <a:tab pos="4788000" algn="ctr"/>
              </a:tabLst>
            </a:pPr>
            <a:r>
              <a:rPr lang="en-US" sz="2300" b="1" dirty="0">
                <a:solidFill>
                  <a:srgbClr val="3366FF"/>
                </a:solidFill>
                <a:sym typeface="MT Extra" charset="0"/>
              </a:rPr>
              <a:t>Starvation</a:t>
            </a:r>
            <a:r>
              <a:rPr lang="en-US" sz="2300" dirty="0">
                <a:solidFill>
                  <a:srgbClr val="3366FF"/>
                </a:solidFill>
                <a:sym typeface="MT Extra" charset="0"/>
              </a:rPr>
              <a:t> </a:t>
            </a:r>
            <a:r>
              <a:rPr lang="en-US" sz="2300" dirty="0"/>
              <a:t>– indefinite blocking  </a:t>
            </a:r>
          </a:p>
          <a:p>
            <a:pPr lvl="1">
              <a:lnSpc>
                <a:spcPct val="90000"/>
              </a:lnSpc>
              <a:tabLst>
                <a:tab pos="1975501" algn="ctr"/>
                <a:tab pos="4788000" algn="ctr"/>
              </a:tabLst>
            </a:pPr>
            <a:r>
              <a:rPr lang="en-US" sz="1800" dirty="0"/>
              <a:t>A process may never be removed from the semaphore queue in which it is suspended</a:t>
            </a:r>
          </a:p>
          <a:p>
            <a:pPr>
              <a:lnSpc>
                <a:spcPct val="90000"/>
              </a:lnSpc>
              <a:tabLst>
                <a:tab pos="1975501" algn="ctr"/>
                <a:tab pos="4788000" algn="ctr"/>
              </a:tabLst>
            </a:pPr>
            <a:r>
              <a:rPr lang="en-US" sz="2300" b="1" dirty="0">
                <a:solidFill>
                  <a:srgbClr val="3366FF"/>
                </a:solidFill>
              </a:rPr>
              <a:t>Priority Inversion</a:t>
            </a:r>
            <a:r>
              <a:rPr lang="en-US" sz="2300" dirty="0">
                <a:solidFill>
                  <a:srgbClr val="3366FF"/>
                </a:solidFill>
              </a:rPr>
              <a:t> </a:t>
            </a:r>
            <a:r>
              <a:rPr lang="en-US" sz="2300" dirty="0"/>
              <a:t>– Scheduling problem when lower-priority process holds a lock needed by higher-priority process</a:t>
            </a:r>
          </a:p>
          <a:p>
            <a:pPr lvl="1">
              <a:lnSpc>
                <a:spcPct val="90000"/>
              </a:lnSpc>
              <a:tabLst>
                <a:tab pos="1975501" algn="ctr"/>
                <a:tab pos="4788000" algn="ctr"/>
              </a:tabLst>
            </a:pPr>
            <a:r>
              <a:rPr lang="en-US" sz="1800" dirty="0"/>
              <a:t>Solved via </a:t>
            </a:r>
            <a:r>
              <a:rPr lang="en-US" sz="1800" b="1" dirty="0">
                <a:solidFill>
                  <a:srgbClr val="3366FF"/>
                </a:solidFill>
              </a:rPr>
              <a:t>priority-inheritance protocol</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90600" y="228600"/>
            <a:ext cx="8750300" cy="609600"/>
          </a:xfrm>
        </p:spPr>
        <p:txBody>
          <a:bodyPr>
            <a:normAutofit fontScale="90000"/>
          </a:bodyPr>
          <a:lstStyle/>
          <a:p>
            <a:pPr eaLnBrk="1" hangingPunct="1"/>
            <a:r>
              <a:rPr lang="en-US" smtClean="0"/>
              <a:t>Classical Problems of Synchronization</a:t>
            </a:r>
          </a:p>
        </p:txBody>
      </p:sp>
      <p:sp>
        <p:nvSpPr>
          <p:cNvPr id="28675" name="Rectangle 3"/>
          <p:cNvSpPr>
            <a:spLocks noGrp="1" noChangeArrowheads="1"/>
          </p:cNvSpPr>
          <p:nvPr>
            <p:ph idx="1"/>
          </p:nvPr>
        </p:nvSpPr>
        <p:spPr/>
        <p:txBody>
          <a:bodyPr>
            <a:normAutofit lnSpcReduction="10000"/>
          </a:bodyPr>
          <a:lstStyle/>
          <a:p>
            <a:r>
              <a:rPr lang="en-US" smtClean="0"/>
              <a:t>Classical problems used to test newly-proposed synchronization schemes</a:t>
            </a:r>
          </a:p>
          <a:p>
            <a:endParaRPr lang="en-US" smtClean="0"/>
          </a:p>
          <a:p>
            <a:pPr lvl="1"/>
            <a:r>
              <a:rPr lang="en-US" smtClean="0"/>
              <a:t>Bounded-Buffer Problem</a:t>
            </a:r>
          </a:p>
          <a:p>
            <a:endParaRPr lang="en-US" smtClean="0"/>
          </a:p>
          <a:p>
            <a:pPr lvl="1"/>
            <a:r>
              <a:rPr lang="en-US" smtClean="0"/>
              <a:t>Readers and Writers Problem</a:t>
            </a:r>
          </a:p>
          <a:p>
            <a:endParaRPr lang="en-US" smtClean="0"/>
          </a:p>
          <a:p>
            <a:pPr lvl="1"/>
            <a:r>
              <a:rPr lang="en-US" smtClean="0"/>
              <a:t>Dining-Philosophers Problem</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386152" y="277417"/>
            <a:ext cx="8024548" cy="576263"/>
          </a:xfrm>
        </p:spPr>
        <p:txBody>
          <a:bodyPr>
            <a:normAutofit fontScale="90000"/>
          </a:bodyPr>
          <a:lstStyle/>
          <a:p>
            <a:pPr eaLnBrk="1" hangingPunct="1"/>
            <a:r>
              <a:rPr lang="en-US" smtClean="0"/>
              <a:t>Bounded-Buffer Problem</a:t>
            </a:r>
          </a:p>
        </p:txBody>
      </p:sp>
      <p:sp>
        <p:nvSpPr>
          <p:cNvPr id="29699" name="Rectangle 3"/>
          <p:cNvSpPr>
            <a:spLocks noGrp="1" noChangeArrowheads="1"/>
          </p:cNvSpPr>
          <p:nvPr>
            <p:ph idx="1"/>
          </p:nvPr>
        </p:nvSpPr>
        <p:spPr>
          <a:xfrm>
            <a:off x="990601" y="1294211"/>
            <a:ext cx="7811294" cy="3725465"/>
          </a:xfrm>
        </p:spPr>
        <p:txBody>
          <a:bodyPr>
            <a:normAutofit fontScale="92500" lnSpcReduction="10000"/>
          </a:bodyPr>
          <a:lstStyle/>
          <a:p>
            <a:r>
              <a:rPr lang="en-US" i="1" smtClean="0"/>
              <a:t>N</a:t>
            </a:r>
            <a:r>
              <a:rPr lang="en-US" smtClean="0"/>
              <a:t> buffers, each can hold one item</a:t>
            </a:r>
          </a:p>
          <a:p>
            <a:endParaRPr lang="en-US" smtClean="0"/>
          </a:p>
          <a:p>
            <a:r>
              <a:rPr lang="en-US" smtClean="0"/>
              <a:t>Semaphore </a:t>
            </a:r>
            <a:r>
              <a:rPr lang="en-US" smtClean="0">
                <a:solidFill>
                  <a:srgbClr val="FF0000"/>
                </a:solidFill>
              </a:rPr>
              <a:t>mutex</a:t>
            </a:r>
            <a:r>
              <a:rPr lang="en-US" smtClean="0"/>
              <a:t> initialized to the value 1</a:t>
            </a:r>
          </a:p>
          <a:p>
            <a:endParaRPr lang="en-US" smtClean="0"/>
          </a:p>
          <a:p>
            <a:r>
              <a:rPr lang="en-US" smtClean="0"/>
              <a:t>Semaphore </a:t>
            </a:r>
            <a:r>
              <a:rPr lang="en-US" smtClean="0">
                <a:solidFill>
                  <a:srgbClr val="FF0000"/>
                </a:solidFill>
              </a:rPr>
              <a:t>full </a:t>
            </a:r>
            <a:r>
              <a:rPr lang="en-US" smtClean="0"/>
              <a:t>initialized to the value 0</a:t>
            </a:r>
          </a:p>
          <a:p>
            <a:endParaRPr lang="en-US" smtClean="0"/>
          </a:p>
          <a:p>
            <a:r>
              <a:rPr lang="en-US" smtClean="0"/>
              <a:t>Semaphore </a:t>
            </a:r>
            <a:r>
              <a:rPr lang="en-US" smtClean="0">
                <a:solidFill>
                  <a:srgbClr val="FF0000"/>
                </a:solidFill>
              </a:rPr>
              <a:t>empty</a:t>
            </a:r>
            <a:r>
              <a:rPr lang="en-US" smtClean="0"/>
              <a:t> initialized to the value N</a:t>
            </a:r>
          </a:p>
          <a:p>
            <a:endParaRPr lang="en-US" smtClean="0"/>
          </a:p>
        </p:txBody>
      </p:sp>
      <p:sp>
        <p:nvSpPr>
          <p:cNvPr id="29700" name="Rectangle 5"/>
          <p:cNvSpPr>
            <a:spLocks noChangeArrowheads="1"/>
          </p:cNvSpPr>
          <p:nvPr/>
        </p:nvSpPr>
        <p:spPr bwMode="auto">
          <a:xfrm>
            <a:off x="2700075" y="3246835"/>
            <a:ext cx="193495" cy="373714"/>
          </a:xfrm>
          <a:prstGeom prst="rect">
            <a:avLst/>
          </a:prstGeom>
          <a:noFill/>
          <a:ln w="9525">
            <a:noFill/>
            <a:miter lim="800000"/>
            <a:headEnd/>
            <a:tailEnd/>
          </a:ln>
        </p:spPr>
        <p:txBody>
          <a:bodyPr wrap="none" lIns="95780" tIns="47890" rIns="95780" bIns="47890">
            <a:spAutoFit/>
          </a:bodyPr>
          <a:lstStyle/>
          <a:p>
            <a:endParaRPr kumimoji="1" lang="en-US">
              <a:latin typeface="Helvetica"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203854" y="277417"/>
            <a:ext cx="8206847" cy="576263"/>
          </a:xfrm>
        </p:spPr>
        <p:txBody>
          <a:bodyPr>
            <a:normAutofit fontScale="90000"/>
          </a:bodyPr>
          <a:lstStyle/>
          <a:p>
            <a:pPr eaLnBrk="1" hangingPunct="1"/>
            <a:r>
              <a:rPr lang="en-US" smtClean="0"/>
              <a:t>Bounded Buffer Problem (Cont.)</a:t>
            </a:r>
          </a:p>
        </p:txBody>
      </p:sp>
      <p:sp>
        <p:nvSpPr>
          <p:cNvPr id="30723" name="Rectangle 3"/>
          <p:cNvSpPr>
            <a:spLocks noGrp="1" noChangeArrowheads="1"/>
          </p:cNvSpPr>
          <p:nvPr>
            <p:ph idx="1"/>
          </p:nvPr>
        </p:nvSpPr>
        <p:spPr>
          <a:xfrm>
            <a:off x="53910" y="1111971"/>
            <a:ext cx="4568890" cy="4876800"/>
          </a:xfrm>
        </p:spPr>
        <p:style>
          <a:lnRef idx="2">
            <a:schemeClr val="accent6"/>
          </a:lnRef>
          <a:fillRef idx="1">
            <a:schemeClr val="lt1"/>
          </a:fillRef>
          <a:effectRef idx="0">
            <a:schemeClr val="accent6"/>
          </a:effectRef>
          <a:fontRef idx="minor">
            <a:schemeClr val="dk1"/>
          </a:fontRef>
        </p:style>
        <p:txBody>
          <a:bodyPr>
            <a:noAutofit/>
          </a:bodyPr>
          <a:lstStyle/>
          <a:p>
            <a:r>
              <a:rPr lang="en-US" sz="2300" dirty="0"/>
              <a:t>The structure of the producer process</a:t>
            </a:r>
          </a:p>
          <a:p>
            <a:pPr>
              <a:buFont typeface="Monotype Sorts" charset="2"/>
              <a:buNone/>
            </a:pPr>
            <a:r>
              <a:rPr lang="en-US" sz="2300" dirty="0">
                <a:solidFill>
                  <a:srgbClr val="0000FF"/>
                </a:solidFill>
              </a:rPr>
              <a:t>	do  {</a:t>
            </a:r>
          </a:p>
          <a:p>
            <a:pPr>
              <a:buFont typeface="Monotype Sorts" charset="2"/>
              <a:buNone/>
            </a:pPr>
            <a:r>
              <a:rPr lang="en-US" sz="2300" dirty="0">
                <a:solidFill>
                  <a:srgbClr val="0000FF"/>
                </a:solidFill>
              </a:rPr>
              <a:t>          //   produce an item in </a:t>
            </a:r>
            <a:r>
              <a:rPr lang="en-US" sz="2300" dirty="0" err="1">
                <a:solidFill>
                  <a:srgbClr val="0000FF"/>
                </a:solidFill>
              </a:rPr>
              <a:t>nextp</a:t>
            </a:r>
            <a:endParaRPr lang="en-US" sz="2300" dirty="0">
              <a:solidFill>
                <a:srgbClr val="0000FF"/>
              </a:solidFill>
            </a:endParaRPr>
          </a:p>
          <a:p>
            <a:pPr>
              <a:buFont typeface="Monotype Sorts" charset="2"/>
              <a:buNone/>
            </a:pPr>
            <a:r>
              <a:rPr lang="en-US" sz="2300" dirty="0">
                <a:solidFill>
                  <a:srgbClr val="0000FF"/>
                </a:solidFill>
              </a:rPr>
              <a:t>           wait (empty);</a:t>
            </a:r>
          </a:p>
          <a:p>
            <a:pPr>
              <a:buFont typeface="Monotype Sorts" charset="2"/>
              <a:buNone/>
            </a:pPr>
            <a:r>
              <a:rPr lang="en-US" sz="2300" dirty="0">
                <a:solidFill>
                  <a:srgbClr val="0000FF"/>
                </a:solidFill>
              </a:rPr>
              <a:t>          wait (</a:t>
            </a:r>
            <a:r>
              <a:rPr lang="en-US" sz="2300" dirty="0" err="1">
                <a:solidFill>
                  <a:srgbClr val="0000FF"/>
                </a:solidFill>
              </a:rPr>
              <a:t>mutex</a:t>
            </a:r>
            <a:r>
              <a:rPr lang="en-US" sz="2300" dirty="0">
                <a:solidFill>
                  <a:srgbClr val="0000FF"/>
                </a:solidFill>
              </a:rPr>
              <a:t>);</a:t>
            </a:r>
          </a:p>
          <a:p>
            <a:pPr>
              <a:buFont typeface="Monotype Sorts" charset="2"/>
              <a:buNone/>
            </a:pPr>
            <a:r>
              <a:rPr lang="en-US" sz="2300" dirty="0">
                <a:solidFill>
                  <a:srgbClr val="0000FF"/>
                </a:solidFill>
              </a:rPr>
              <a:t>          //  add the item to the  buffer</a:t>
            </a:r>
          </a:p>
          <a:p>
            <a:pPr>
              <a:buFont typeface="Monotype Sorts" charset="2"/>
              <a:buNone/>
            </a:pPr>
            <a:r>
              <a:rPr lang="en-US" sz="2300" dirty="0">
                <a:solidFill>
                  <a:srgbClr val="0000FF"/>
                </a:solidFill>
              </a:rPr>
              <a:t>          signal (</a:t>
            </a:r>
            <a:r>
              <a:rPr lang="en-US" sz="2300" dirty="0" err="1">
                <a:solidFill>
                  <a:srgbClr val="0000FF"/>
                </a:solidFill>
              </a:rPr>
              <a:t>mutex</a:t>
            </a:r>
            <a:r>
              <a:rPr lang="en-US" sz="2300" dirty="0">
                <a:solidFill>
                  <a:srgbClr val="0000FF"/>
                </a:solidFill>
              </a:rPr>
              <a:t>);</a:t>
            </a:r>
          </a:p>
          <a:p>
            <a:pPr>
              <a:buFont typeface="Monotype Sorts" charset="2"/>
              <a:buNone/>
            </a:pPr>
            <a:r>
              <a:rPr lang="en-US" sz="2300" dirty="0">
                <a:solidFill>
                  <a:srgbClr val="0000FF"/>
                </a:solidFill>
              </a:rPr>
              <a:t>          signal (full);</a:t>
            </a:r>
          </a:p>
          <a:p>
            <a:pPr>
              <a:buFont typeface="Monotype Sorts" charset="2"/>
              <a:buNone/>
            </a:pPr>
            <a:r>
              <a:rPr lang="en-US" sz="2300" dirty="0">
                <a:solidFill>
                  <a:srgbClr val="0000FF"/>
                </a:solidFill>
              </a:rPr>
              <a:t>           } while (TRUE);</a:t>
            </a:r>
          </a:p>
        </p:txBody>
      </p:sp>
      <p:sp>
        <p:nvSpPr>
          <p:cNvPr id="4" name="Rectangle 3"/>
          <p:cNvSpPr txBox="1">
            <a:spLocks noChangeArrowheads="1"/>
          </p:cNvSpPr>
          <p:nvPr/>
        </p:nvSpPr>
        <p:spPr>
          <a:xfrm>
            <a:off x="4778122" y="1076277"/>
            <a:ext cx="4871806" cy="4876800"/>
          </a:xfrm>
          <a:prstGeom prst="rect">
            <a:avLst/>
          </a:prstGeom>
        </p:spPr>
        <p:style>
          <a:lnRef idx="2">
            <a:schemeClr val="accent6"/>
          </a:lnRef>
          <a:fillRef idx="1">
            <a:schemeClr val="lt1"/>
          </a:fillRef>
          <a:effectRef idx="0">
            <a:schemeClr val="accent6"/>
          </a:effectRef>
          <a:fontRef idx="minor">
            <a:schemeClr val="dk1"/>
          </a:fontRef>
        </p:style>
        <p:txBody>
          <a:bodyPr vert="horz" lIns="95785" tIns="47893" rIns="95785" bIns="47893" rtlCol="0">
            <a:noAutofit/>
          </a:bodyPr>
          <a:lstStyle>
            <a:lvl1pPr marL="489833" indent="-489833" algn="l" defTabSz="1306220" rtl="0" eaLnBrk="1" latinLnBrk="0" hangingPunct="1">
              <a:spcBef>
                <a:spcPct val="20000"/>
              </a:spcBef>
              <a:buFont typeface="Arial"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9pPr>
          </a:lstStyle>
          <a:p>
            <a:r>
              <a:rPr lang="en-US" sz="2300" dirty="0"/>
              <a:t>The structure of the consumer process</a:t>
            </a:r>
          </a:p>
          <a:p>
            <a:pPr>
              <a:buFont typeface="Monotype Sorts" charset="2"/>
              <a:buNone/>
            </a:pPr>
            <a:r>
              <a:rPr lang="en-US" sz="2300" dirty="0">
                <a:solidFill>
                  <a:srgbClr val="0000FF"/>
                </a:solidFill>
              </a:rPr>
              <a:t>           do {</a:t>
            </a:r>
          </a:p>
          <a:p>
            <a:pPr>
              <a:buFont typeface="Monotype Sorts" charset="2"/>
              <a:buNone/>
            </a:pPr>
            <a:r>
              <a:rPr lang="en-US" sz="2300" dirty="0">
                <a:solidFill>
                  <a:srgbClr val="0000FF"/>
                </a:solidFill>
              </a:rPr>
              <a:t>                    wait (full);</a:t>
            </a:r>
          </a:p>
          <a:p>
            <a:pPr>
              <a:buFont typeface="Monotype Sorts" charset="2"/>
              <a:buNone/>
            </a:pPr>
            <a:r>
              <a:rPr lang="en-US" sz="2300" dirty="0">
                <a:solidFill>
                  <a:srgbClr val="0000FF"/>
                </a:solidFill>
              </a:rPr>
              <a:t>                    wait (</a:t>
            </a:r>
            <a:r>
              <a:rPr lang="en-US" sz="2300" dirty="0" err="1">
                <a:solidFill>
                  <a:srgbClr val="0000FF"/>
                </a:solidFill>
              </a:rPr>
              <a:t>mutex</a:t>
            </a:r>
            <a:r>
              <a:rPr lang="en-US" sz="2300" dirty="0">
                <a:solidFill>
                  <a:srgbClr val="0000FF"/>
                </a:solidFill>
              </a:rPr>
              <a:t>);</a:t>
            </a:r>
          </a:p>
          <a:p>
            <a:pPr>
              <a:buFont typeface="Monotype Sorts" charset="2"/>
              <a:buNone/>
            </a:pPr>
            <a:r>
              <a:rPr lang="en-US" sz="2300" dirty="0">
                <a:solidFill>
                  <a:srgbClr val="0000FF"/>
                </a:solidFill>
              </a:rPr>
              <a:t>  //  remove an item from  buffer to </a:t>
            </a:r>
            <a:r>
              <a:rPr lang="en-US" sz="2300" dirty="0" err="1">
                <a:solidFill>
                  <a:srgbClr val="0000FF"/>
                </a:solidFill>
              </a:rPr>
              <a:t>nextc</a:t>
            </a:r>
            <a:endParaRPr lang="en-US" sz="2300" dirty="0">
              <a:solidFill>
                <a:srgbClr val="0000FF"/>
              </a:solidFill>
            </a:endParaRPr>
          </a:p>
          <a:p>
            <a:pPr>
              <a:buFont typeface="Monotype Sorts" charset="2"/>
              <a:buNone/>
            </a:pPr>
            <a:r>
              <a:rPr lang="en-US" sz="2300" dirty="0">
                <a:solidFill>
                  <a:srgbClr val="0000FF"/>
                </a:solidFill>
              </a:rPr>
              <a:t>                   signal (</a:t>
            </a:r>
            <a:r>
              <a:rPr lang="en-US" sz="2300" dirty="0" err="1">
                <a:solidFill>
                  <a:srgbClr val="0000FF"/>
                </a:solidFill>
              </a:rPr>
              <a:t>mutex</a:t>
            </a:r>
            <a:r>
              <a:rPr lang="en-US" sz="2300" dirty="0">
                <a:solidFill>
                  <a:srgbClr val="0000FF"/>
                </a:solidFill>
              </a:rPr>
              <a:t>);</a:t>
            </a:r>
          </a:p>
          <a:p>
            <a:pPr>
              <a:buFont typeface="Monotype Sorts" charset="2"/>
              <a:buNone/>
            </a:pPr>
            <a:r>
              <a:rPr lang="en-US" sz="2300" dirty="0">
                <a:solidFill>
                  <a:srgbClr val="0000FF"/>
                </a:solidFill>
              </a:rPr>
              <a:t>                    signal (empty);</a:t>
            </a:r>
          </a:p>
          <a:p>
            <a:pPr>
              <a:buFont typeface="Monotype Sorts" charset="2"/>
              <a:buNone/>
            </a:pPr>
            <a:r>
              <a:rPr lang="en-US" sz="2300" dirty="0">
                <a:solidFill>
                  <a:srgbClr val="0000FF"/>
                </a:solidFill>
              </a:rPr>
              <a:t> //  consume the item in </a:t>
            </a:r>
            <a:r>
              <a:rPr lang="en-US" sz="2300" dirty="0" err="1">
                <a:solidFill>
                  <a:srgbClr val="0000FF"/>
                </a:solidFill>
              </a:rPr>
              <a:t>nextc</a:t>
            </a:r>
            <a:endParaRPr lang="en-US" sz="2300" dirty="0">
              <a:solidFill>
                <a:srgbClr val="0000FF"/>
              </a:solidFill>
            </a:endParaRPr>
          </a:p>
          <a:p>
            <a:pPr>
              <a:buFont typeface="Monotype Sorts" charset="2"/>
              <a:buNone/>
            </a:pPr>
            <a:r>
              <a:rPr lang="en-US" sz="2300" dirty="0">
                <a:solidFill>
                  <a:srgbClr val="0000FF"/>
                </a:solidFill>
              </a:rPr>
              <a:t>           } while (TRUE);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214175" y="277417"/>
            <a:ext cx="8196527" cy="576263"/>
          </a:xfrm>
        </p:spPr>
        <p:txBody>
          <a:bodyPr>
            <a:normAutofit fontScale="90000"/>
          </a:bodyPr>
          <a:lstStyle/>
          <a:p>
            <a:pPr eaLnBrk="1" hangingPunct="1"/>
            <a:r>
              <a:rPr lang="en-US" smtClean="0"/>
              <a:t>Readers-Writers Problem</a:t>
            </a:r>
          </a:p>
        </p:txBody>
      </p:sp>
      <p:sp>
        <p:nvSpPr>
          <p:cNvPr id="32771" name="Rectangle 3"/>
          <p:cNvSpPr>
            <a:spLocks noGrp="1" noChangeArrowheads="1"/>
          </p:cNvSpPr>
          <p:nvPr>
            <p:ph idx="1"/>
          </p:nvPr>
        </p:nvSpPr>
        <p:spPr>
          <a:xfrm>
            <a:off x="896586" y="1279924"/>
            <a:ext cx="8303153" cy="4758928"/>
          </a:xfrm>
        </p:spPr>
        <p:txBody>
          <a:bodyPr>
            <a:normAutofit fontScale="62500" lnSpcReduction="20000"/>
          </a:bodyPr>
          <a:lstStyle/>
          <a:p>
            <a:r>
              <a:rPr lang="en-US" dirty="0" smtClean="0"/>
              <a:t>A data set is shared among a number of concurrent processes</a:t>
            </a:r>
          </a:p>
          <a:p>
            <a:pPr lvl="1"/>
            <a:r>
              <a:rPr lang="en-US" dirty="0" smtClean="0"/>
              <a:t>Readers – only read the data set; they do </a:t>
            </a:r>
            <a:r>
              <a:rPr lang="en-US" b="1" dirty="0" smtClean="0"/>
              <a:t>not </a:t>
            </a:r>
            <a:r>
              <a:rPr lang="en-US" dirty="0" smtClean="0"/>
              <a:t>perform any updates</a:t>
            </a:r>
          </a:p>
          <a:p>
            <a:pPr lvl="1"/>
            <a:r>
              <a:rPr lang="en-US" dirty="0" smtClean="0"/>
              <a:t>Writers   – can both read and write</a:t>
            </a:r>
            <a:br>
              <a:rPr lang="en-US" dirty="0" smtClean="0"/>
            </a:br>
            <a:endParaRPr lang="en-US" dirty="0" smtClean="0"/>
          </a:p>
          <a:p>
            <a:r>
              <a:rPr lang="en-US" dirty="0" smtClean="0"/>
              <a:t>Problem – allow multiple readers to read at the same time</a:t>
            </a:r>
          </a:p>
          <a:p>
            <a:pPr lvl="1"/>
            <a:r>
              <a:rPr lang="en-US" dirty="0" smtClean="0"/>
              <a:t>Only one single writer can access the shared data at the same time</a:t>
            </a:r>
          </a:p>
          <a:p>
            <a:pPr lvl="1"/>
            <a:endParaRPr lang="en-US" dirty="0" smtClean="0"/>
          </a:p>
          <a:p>
            <a:r>
              <a:rPr lang="en-US" dirty="0" smtClean="0"/>
              <a:t>Several variations of how readers and writers are treated – all involve priorities</a:t>
            </a:r>
          </a:p>
          <a:p>
            <a:endParaRPr lang="en-US" dirty="0" smtClean="0"/>
          </a:p>
          <a:p>
            <a:r>
              <a:rPr lang="en-US" dirty="0" smtClean="0"/>
              <a:t>Shared Data</a:t>
            </a:r>
          </a:p>
          <a:p>
            <a:pPr lvl="1"/>
            <a:r>
              <a:rPr lang="en-US" dirty="0" smtClean="0"/>
              <a:t>Data set</a:t>
            </a:r>
          </a:p>
          <a:p>
            <a:pPr lvl="1"/>
            <a:r>
              <a:rPr lang="en-US" dirty="0" smtClean="0"/>
              <a:t>Semaphore </a:t>
            </a:r>
            <a:r>
              <a:rPr lang="en-US" dirty="0" err="1" smtClean="0">
                <a:solidFill>
                  <a:srgbClr val="FF0000"/>
                </a:solidFill>
              </a:rPr>
              <a:t>mutex</a:t>
            </a:r>
            <a:r>
              <a:rPr lang="en-US" dirty="0" smtClean="0"/>
              <a:t> initialized to 1</a:t>
            </a:r>
          </a:p>
          <a:p>
            <a:pPr lvl="1"/>
            <a:r>
              <a:rPr lang="en-US" dirty="0" smtClean="0"/>
              <a:t>Semaphore </a:t>
            </a:r>
            <a:r>
              <a:rPr lang="en-US" dirty="0" err="1" smtClean="0">
                <a:solidFill>
                  <a:srgbClr val="FF0000"/>
                </a:solidFill>
              </a:rPr>
              <a:t>wrt</a:t>
            </a:r>
            <a:r>
              <a:rPr lang="en-US" dirty="0" smtClean="0"/>
              <a:t> initialized to 1</a:t>
            </a:r>
          </a:p>
          <a:p>
            <a:pPr lvl="1"/>
            <a:r>
              <a:rPr lang="en-US" dirty="0" smtClean="0"/>
              <a:t>Integer </a:t>
            </a:r>
            <a:r>
              <a:rPr lang="en-US" dirty="0" err="1" smtClean="0">
                <a:solidFill>
                  <a:srgbClr val="FF0000"/>
                </a:solidFill>
              </a:rPr>
              <a:t>readcount</a:t>
            </a:r>
            <a:r>
              <a:rPr lang="en-US" dirty="0" smtClean="0"/>
              <a:t> initialized to 0</a:t>
            </a:r>
          </a:p>
          <a:p>
            <a:pPr lvl="1"/>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110986" y="277417"/>
            <a:ext cx="8299714" cy="576263"/>
          </a:xfrm>
        </p:spPr>
        <p:txBody>
          <a:bodyPr>
            <a:normAutofit fontScale="90000"/>
          </a:bodyPr>
          <a:lstStyle/>
          <a:p>
            <a:pPr eaLnBrk="1" hangingPunct="1"/>
            <a:r>
              <a:rPr lang="en-US" smtClean="0"/>
              <a:t>Readers-Writers Problem (Cont.)</a:t>
            </a:r>
          </a:p>
        </p:txBody>
      </p:sp>
      <p:sp>
        <p:nvSpPr>
          <p:cNvPr id="33795" name="Rectangle 3"/>
          <p:cNvSpPr>
            <a:spLocks noGrp="1" noChangeArrowheads="1"/>
          </p:cNvSpPr>
          <p:nvPr>
            <p:ph idx="1"/>
          </p:nvPr>
        </p:nvSpPr>
        <p:spPr>
          <a:xfrm>
            <a:off x="303573" y="1055988"/>
            <a:ext cx="4636277" cy="4876800"/>
          </a:xfrm>
        </p:spPr>
        <p:style>
          <a:lnRef idx="2">
            <a:schemeClr val="accent5"/>
          </a:lnRef>
          <a:fillRef idx="1">
            <a:schemeClr val="lt1"/>
          </a:fillRef>
          <a:effectRef idx="0">
            <a:schemeClr val="accent5"/>
          </a:effectRef>
          <a:fontRef idx="minor">
            <a:schemeClr val="dk1"/>
          </a:fontRef>
        </p:style>
        <p:txBody>
          <a:bodyPr>
            <a:noAutofit/>
          </a:bodyPr>
          <a:lstStyle/>
          <a:p>
            <a:r>
              <a:rPr lang="en-US" sz="2300" dirty="0"/>
              <a:t>The structure of a writer process</a:t>
            </a:r>
          </a:p>
          <a:p>
            <a:pPr>
              <a:buFont typeface="Monotype Sorts" charset="2"/>
              <a:buNone/>
            </a:pPr>
            <a:r>
              <a:rPr lang="en-US" sz="2600" dirty="0">
                <a:solidFill>
                  <a:srgbClr val="0000FF"/>
                </a:solidFill>
              </a:rPr>
              <a:t>do {</a:t>
            </a:r>
          </a:p>
          <a:p>
            <a:pPr>
              <a:buFont typeface="Monotype Sorts" charset="2"/>
              <a:buNone/>
            </a:pPr>
            <a:r>
              <a:rPr lang="en-US" sz="2600" dirty="0">
                <a:solidFill>
                  <a:srgbClr val="0000FF"/>
                </a:solidFill>
              </a:rPr>
              <a:t>wait (</a:t>
            </a:r>
            <a:r>
              <a:rPr lang="en-US" sz="2600" dirty="0" err="1">
                <a:solidFill>
                  <a:srgbClr val="0000FF"/>
                </a:solidFill>
              </a:rPr>
              <a:t>wrt</a:t>
            </a:r>
            <a:r>
              <a:rPr lang="en-US" sz="2600" dirty="0">
                <a:solidFill>
                  <a:srgbClr val="0000FF"/>
                </a:solidFill>
              </a:rPr>
              <a:t>) ;</a:t>
            </a:r>
          </a:p>
          <a:p>
            <a:pPr>
              <a:buFont typeface="Monotype Sorts" charset="2"/>
              <a:buNone/>
            </a:pPr>
            <a:r>
              <a:rPr lang="en-US" sz="2600" dirty="0">
                <a:solidFill>
                  <a:srgbClr val="0000FF"/>
                </a:solidFill>
              </a:rPr>
              <a:t>//    writing is performed</a:t>
            </a:r>
          </a:p>
          <a:p>
            <a:pPr>
              <a:buFont typeface="Monotype Sorts" charset="2"/>
              <a:buNone/>
            </a:pPr>
            <a:r>
              <a:rPr lang="en-US" sz="2600" dirty="0">
                <a:solidFill>
                  <a:srgbClr val="0000FF"/>
                </a:solidFill>
              </a:rPr>
              <a:t>signal (</a:t>
            </a:r>
            <a:r>
              <a:rPr lang="en-US" sz="2600" dirty="0" err="1">
                <a:solidFill>
                  <a:srgbClr val="0000FF"/>
                </a:solidFill>
              </a:rPr>
              <a:t>wrt</a:t>
            </a:r>
            <a:r>
              <a:rPr lang="en-US" sz="2600" dirty="0">
                <a:solidFill>
                  <a:srgbClr val="0000FF"/>
                </a:solidFill>
              </a:rPr>
              <a:t>) ;</a:t>
            </a:r>
          </a:p>
          <a:p>
            <a:pPr>
              <a:buFont typeface="Monotype Sorts" charset="2"/>
              <a:buNone/>
            </a:pPr>
            <a:r>
              <a:rPr lang="en-US" sz="2600" dirty="0">
                <a:solidFill>
                  <a:srgbClr val="0000FF"/>
                </a:solidFill>
              </a:rPr>
              <a:t>} while (TRUE);</a:t>
            </a:r>
          </a:p>
          <a:p>
            <a:pPr>
              <a:buFont typeface="Monotype Sorts" charset="2"/>
              <a:buNone/>
            </a:pPr>
            <a:endParaRPr lang="en-US" sz="4800" dirty="0">
              <a:solidFill>
                <a:srgbClr val="0000FF"/>
              </a:solidFill>
            </a:endParaRPr>
          </a:p>
          <a:p>
            <a:pPr>
              <a:buFont typeface="Monotype Sorts" charset="2"/>
              <a:buNone/>
            </a:pPr>
            <a:endParaRPr lang="en-US" sz="2300" dirty="0">
              <a:solidFill>
                <a:srgbClr val="0000FF"/>
              </a:solidFill>
            </a:endParaRPr>
          </a:p>
          <a:p>
            <a:pPr>
              <a:buFont typeface="Monotype Sorts" charset="2"/>
              <a:buNone/>
            </a:pPr>
            <a:r>
              <a:rPr lang="en-US" sz="2300" dirty="0">
                <a:solidFill>
                  <a:srgbClr val="0000FF"/>
                </a:solidFill>
              </a:rPr>
              <a:t>       </a:t>
            </a:r>
          </a:p>
        </p:txBody>
      </p:sp>
      <p:sp>
        <p:nvSpPr>
          <p:cNvPr id="4" name="Rectangle 3"/>
          <p:cNvSpPr txBox="1">
            <a:spLocks noChangeArrowheads="1"/>
          </p:cNvSpPr>
          <p:nvPr/>
        </p:nvSpPr>
        <p:spPr>
          <a:xfrm>
            <a:off x="5047669" y="1083983"/>
            <a:ext cx="4196292" cy="5064919"/>
          </a:xfrm>
          <a:prstGeom prst="rect">
            <a:avLst/>
          </a:prstGeom>
        </p:spPr>
        <p:style>
          <a:lnRef idx="2">
            <a:schemeClr val="accent6"/>
          </a:lnRef>
          <a:fillRef idx="1">
            <a:schemeClr val="lt1"/>
          </a:fillRef>
          <a:effectRef idx="0">
            <a:schemeClr val="accent6"/>
          </a:effectRef>
          <a:fontRef idx="minor">
            <a:schemeClr val="dk1"/>
          </a:fontRef>
        </p:style>
        <p:txBody>
          <a:bodyPr vert="horz" lIns="95785" tIns="47893" rIns="95785" bIns="47893" rtlCol="0">
            <a:noAutofit/>
          </a:bodyPr>
          <a:lstStyle>
            <a:lvl1pPr marL="489833" indent="-489833" algn="l" defTabSz="1306220" rtl="0" eaLnBrk="1" latinLnBrk="0" hangingPunct="1">
              <a:spcBef>
                <a:spcPct val="20000"/>
              </a:spcBef>
              <a:buFont typeface="Arial"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9pPr>
          </a:lstStyle>
          <a:p>
            <a:pPr>
              <a:lnSpc>
                <a:spcPct val="80000"/>
              </a:lnSpc>
            </a:pPr>
            <a:r>
              <a:rPr lang="en-US" sz="2100" dirty="0"/>
              <a:t>The structure of a reader process</a:t>
            </a:r>
          </a:p>
          <a:p>
            <a:pPr>
              <a:lnSpc>
                <a:spcPct val="80000"/>
              </a:lnSpc>
              <a:buFont typeface="Monotype Sorts" charset="2"/>
              <a:buNone/>
            </a:pPr>
            <a:r>
              <a:rPr lang="en-US" sz="2100" dirty="0">
                <a:solidFill>
                  <a:srgbClr val="0000FF"/>
                </a:solidFill>
              </a:rPr>
              <a:t>do {</a:t>
            </a:r>
          </a:p>
          <a:p>
            <a:pPr>
              <a:lnSpc>
                <a:spcPct val="80000"/>
              </a:lnSpc>
              <a:buFont typeface="Monotype Sorts" charset="2"/>
              <a:buNone/>
            </a:pPr>
            <a:r>
              <a:rPr lang="en-US" sz="2100" dirty="0">
                <a:solidFill>
                  <a:srgbClr val="0000FF"/>
                </a:solidFill>
              </a:rPr>
              <a:t>          </a:t>
            </a:r>
            <a:r>
              <a:rPr lang="en-US" sz="2100" dirty="0" smtClean="0">
                <a:solidFill>
                  <a:srgbClr val="0000FF"/>
                </a:solidFill>
              </a:rPr>
              <a:t>wait </a:t>
            </a:r>
            <a:r>
              <a:rPr lang="en-US" sz="2100" dirty="0">
                <a:solidFill>
                  <a:srgbClr val="0000FF"/>
                </a:solidFill>
              </a:rPr>
              <a:t>(</a:t>
            </a:r>
            <a:r>
              <a:rPr lang="en-US" sz="2100" dirty="0" err="1">
                <a:solidFill>
                  <a:srgbClr val="0000FF"/>
                </a:solidFill>
              </a:rPr>
              <a:t>mutex</a:t>
            </a:r>
            <a:r>
              <a:rPr lang="en-US" sz="2100" dirty="0">
                <a:solidFill>
                  <a:srgbClr val="0000FF"/>
                </a:solidFill>
              </a:rPr>
              <a:t>) ;</a:t>
            </a:r>
          </a:p>
          <a:p>
            <a:pPr>
              <a:lnSpc>
                <a:spcPct val="80000"/>
              </a:lnSpc>
              <a:buFont typeface="Monotype Sorts" charset="2"/>
              <a:buNone/>
            </a:pPr>
            <a:r>
              <a:rPr lang="en-US" sz="2100" dirty="0">
                <a:solidFill>
                  <a:srgbClr val="0000FF"/>
                </a:solidFill>
              </a:rPr>
              <a:t>          </a:t>
            </a:r>
            <a:r>
              <a:rPr lang="en-US" sz="2100" dirty="0" smtClean="0">
                <a:solidFill>
                  <a:srgbClr val="0000FF"/>
                </a:solidFill>
              </a:rPr>
              <a:t>    </a:t>
            </a:r>
            <a:r>
              <a:rPr lang="en-US" sz="2100" dirty="0" err="1">
                <a:solidFill>
                  <a:srgbClr val="0000FF"/>
                </a:solidFill>
              </a:rPr>
              <a:t>readcount</a:t>
            </a:r>
            <a:r>
              <a:rPr lang="en-US" sz="2100" dirty="0">
                <a:solidFill>
                  <a:srgbClr val="0000FF"/>
                </a:solidFill>
              </a:rPr>
              <a:t> ++ ;</a:t>
            </a:r>
          </a:p>
          <a:p>
            <a:pPr>
              <a:lnSpc>
                <a:spcPct val="80000"/>
              </a:lnSpc>
              <a:buFont typeface="Monotype Sorts" charset="2"/>
              <a:buNone/>
            </a:pPr>
            <a:r>
              <a:rPr lang="en-US" sz="2100" dirty="0">
                <a:solidFill>
                  <a:srgbClr val="0000FF"/>
                </a:solidFill>
              </a:rPr>
              <a:t>          </a:t>
            </a:r>
            <a:r>
              <a:rPr lang="en-US" sz="2100" dirty="0" smtClean="0">
                <a:solidFill>
                  <a:srgbClr val="0000FF"/>
                </a:solidFill>
              </a:rPr>
              <a:t>       </a:t>
            </a:r>
            <a:r>
              <a:rPr lang="en-US" sz="2100" dirty="0">
                <a:solidFill>
                  <a:srgbClr val="0000FF"/>
                </a:solidFill>
              </a:rPr>
              <a:t>if (</a:t>
            </a:r>
            <a:r>
              <a:rPr lang="en-US" sz="2100" dirty="0" err="1">
                <a:solidFill>
                  <a:srgbClr val="0000FF"/>
                </a:solidFill>
              </a:rPr>
              <a:t>readcount</a:t>
            </a:r>
            <a:r>
              <a:rPr lang="en-US" sz="2100" dirty="0">
                <a:solidFill>
                  <a:srgbClr val="0000FF"/>
                </a:solidFill>
              </a:rPr>
              <a:t> == 1)  </a:t>
            </a:r>
          </a:p>
          <a:p>
            <a:pPr>
              <a:lnSpc>
                <a:spcPct val="80000"/>
              </a:lnSpc>
              <a:buFont typeface="Monotype Sorts" charset="2"/>
              <a:buNone/>
            </a:pPr>
            <a:r>
              <a:rPr lang="en-US" sz="2100" dirty="0">
                <a:solidFill>
                  <a:srgbClr val="0000FF"/>
                </a:solidFill>
              </a:rPr>
              <a:t>		</a:t>
            </a:r>
            <a:r>
              <a:rPr lang="en-US" sz="2100" dirty="0" smtClean="0">
                <a:solidFill>
                  <a:srgbClr val="0000FF"/>
                </a:solidFill>
              </a:rPr>
              <a:t> </a:t>
            </a:r>
            <a:r>
              <a:rPr lang="en-US" sz="2100" dirty="0">
                <a:solidFill>
                  <a:srgbClr val="0000FF"/>
                </a:solidFill>
              </a:rPr>
              <a:t>wait (</a:t>
            </a:r>
            <a:r>
              <a:rPr lang="en-US" sz="2100" dirty="0" err="1">
                <a:solidFill>
                  <a:srgbClr val="0000FF"/>
                </a:solidFill>
              </a:rPr>
              <a:t>wrt</a:t>
            </a:r>
            <a:r>
              <a:rPr lang="en-US" sz="2100" dirty="0">
                <a:solidFill>
                  <a:srgbClr val="0000FF"/>
                </a:solidFill>
              </a:rPr>
              <a:t>) ;</a:t>
            </a:r>
          </a:p>
          <a:p>
            <a:pPr>
              <a:lnSpc>
                <a:spcPct val="80000"/>
              </a:lnSpc>
              <a:buFont typeface="Monotype Sorts" charset="2"/>
              <a:buNone/>
            </a:pPr>
            <a:r>
              <a:rPr lang="en-US" sz="2100" dirty="0">
                <a:solidFill>
                  <a:srgbClr val="0000FF"/>
                </a:solidFill>
              </a:rPr>
              <a:t>            </a:t>
            </a:r>
            <a:r>
              <a:rPr lang="en-US" sz="2100" dirty="0" smtClean="0">
                <a:solidFill>
                  <a:srgbClr val="0000FF"/>
                </a:solidFill>
              </a:rPr>
              <a:t>signal </a:t>
            </a:r>
            <a:r>
              <a:rPr lang="en-US" sz="2100" dirty="0">
                <a:solidFill>
                  <a:srgbClr val="0000FF"/>
                </a:solidFill>
              </a:rPr>
              <a:t>(</a:t>
            </a:r>
            <a:r>
              <a:rPr lang="en-US" sz="2100" dirty="0" err="1">
                <a:solidFill>
                  <a:srgbClr val="0000FF"/>
                </a:solidFill>
              </a:rPr>
              <a:t>mutex</a:t>
            </a:r>
            <a:r>
              <a:rPr lang="en-US" sz="2100" dirty="0">
                <a:solidFill>
                  <a:srgbClr val="0000FF"/>
                </a:solidFill>
              </a:rPr>
              <a:t>)</a:t>
            </a:r>
          </a:p>
          <a:p>
            <a:pPr>
              <a:lnSpc>
                <a:spcPct val="80000"/>
              </a:lnSpc>
              <a:buFont typeface="Monotype Sorts" charset="2"/>
              <a:buNone/>
            </a:pPr>
            <a:r>
              <a:rPr lang="en-US" sz="2100" dirty="0">
                <a:solidFill>
                  <a:srgbClr val="0000FF"/>
                </a:solidFill>
              </a:rPr>
              <a:t>             </a:t>
            </a:r>
            <a:r>
              <a:rPr lang="en-US" sz="2100" dirty="0" smtClean="0">
                <a:solidFill>
                  <a:srgbClr val="0000FF"/>
                </a:solidFill>
              </a:rPr>
              <a:t>// </a:t>
            </a:r>
            <a:r>
              <a:rPr lang="en-US" sz="2100" dirty="0">
                <a:solidFill>
                  <a:srgbClr val="0000FF"/>
                </a:solidFill>
              </a:rPr>
              <a:t>reading is performed</a:t>
            </a:r>
          </a:p>
          <a:p>
            <a:pPr>
              <a:lnSpc>
                <a:spcPct val="80000"/>
              </a:lnSpc>
              <a:buFont typeface="Monotype Sorts" charset="2"/>
              <a:buNone/>
            </a:pPr>
            <a:r>
              <a:rPr lang="en-US" sz="2100" dirty="0">
                <a:solidFill>
                  <a:srgbClr val="0000FF"/>
                </a:solidFill>
              </a:rPr>
              <a:t>    </a:t>
            </a:r>
            <a:endParaRPr lang="en-US" sz="2100" dirty="0" smtClean="0">
              <a:solidFill>
                <a:srgbClr val="0000FF"/>
              </a:solidFill>
            </a:endParaRPr>
          </a:p>
          <a:p>
            <a:pPr>
              <a:lnSpc>
                <a:spcPct val="80000"/>
              </a:lnSpc>
              <a:buFont typeface="Monotype Sorts" charset="2"/>
              <a:buNone/>
            </a:pPr>
            <a:r>
              <a:rPr lang="en-US" sz="2100" dirty="0" smtClean="0">
                <a:solidFill>
                  <a:srgbClr val="0000FF"/>
                </a:solidFill>
              </a:rPr>
              <a:t>          </a:t>
            </a:r>
            <a:r>
              <a:rPr lang="en-US" sz="2100" dirty="0">
                <a:solidFill>
                  <a:srgbClr val="0000FF"/>
                </a:solidFill>
              </a:rPr>
              <a:t>wait (</a:t>
            </a:r>
            <a:r>
              <a:rPr lang="en-US" sz="2100" dirty="0" err="1">
                <a:solidFill>
                  <a:srgbClr val="0000FF"/>
                </a:solidFill>
              </a:rPr>
              <a:t>mutex</a:t>
            </a:r>
            <a:r>
              <a:rPr lang="en-US" sz="2100" dirty="0">
                <a:solidFill>
                  <a:srgbClr val="0000FF"/>
                </a:solidFill>
              </a:rPr>
              <a:t>) ;</a:t>
            </a:r>
          </a:p>
          <a:p>
            <a:pPr>
              <a:lnSpc>
                <a:spcPct val="80000"/>
              </a:lnSpc>
              <a:buFont typeface="Monotype Sorts" charset="2"/>
              <a:buNone/>
            </a:pPr>
            <a:r>
              <a:rPr lang="en-US" sz="2100" dirty="0">
                <a:solidFill>
                  <a:srgbClr val="0000FF"/>
                </a:solidFill>
              </a:rPr>
              <a:t>             </a:t>
            </a:r>
            <a:r>
              <a:rPr lang="en-US" sz="2100" dirty="0" smtClean="0">
                <a:solidFill>
                  <a:srgbClr val="0000FF"/>
                </a:solidFill>
              </a:rPr>
              <a:t>     </a:t>
            </a:r>
            <a:r>
              <a:rPr lang="en-US" sz="2100" dirty="0" err="1">
                <a:solidFill>
                  <a:srgbClr val="0000FF"/>
                </a:solidFill>
              </a:rPr>
              <a:t>readcount</a:t>
            </a:r>
            <a:r>
              <a:rPr lang="en-US" sz="2100" dirty="0">
                <a:solidFill>
                  <a:srgbClr val="0000FF"/>
                </a:solidFill>
              </a:rPr>
              <a:t>  - - ;</a:t>
            </a:r>
          </a:p>
          <a:p>
            <a:pPr>
              <a:lnSpc>
                <a:spcPct val="80000"/>
              </a:lnSpc>
              <a:buFont typeface="Monotype Sorts" charset="2"/>
              <a:buNone/>
            </a:pPr>
            <a:r>
              <a:rPr lang="en-US" sz="2100" dirty="0">
                <a:solidFill>
                  <a:srgbClr val="0000FF"/>
                </a:solidFill>
              </a:rPr>
              <a:t>                        if (</a:t>
            </a:r>
            <a:r>
              <a:rPr lang="en-US" sz="2100" dirty="0" err="1">
                <a:solidFill>
                  <a:srgbClr val="0000FF"/>
                </a:solidFill>
              </a:rPr>
              <a:t>readcount</a:t>
            </a:r>
            <a:r>
              <a:rPr lang="en-US" sz="2100" dirty="0">
                <a:solidFill>
                  <a:srgbClr val="0000FF"/>
                </a:solidFill>
              </a:rPr>
              <a:t>  == 0)  </a:t>
            </a:r>
          </a:p>
          <a:p>
            <a:pPr>
              <a:lnSpc>
                <a:spcPct val="80000"/>
              </a:lnSpc>
              <a:buFont typeface="Monotype Sorts" charset="2"/>
              <a:buNone/>
            </a:pPr>
            <a:r>
              <a:rPr lang="en-US" sz="2100" dirty="0">
                <a:solidFill>
                  <a:srgbClr val="0000FF"/>
                </a:solidFill>
              </a:rPr>
              <a:t>		</a:t>
            </a:r>
            <a:r>
              <a:rPr lang="en-US" sz="2100" dirty="0" smtClean="0">
                <a:solidFill>
                  <a:srgbClr val="0000FF"/>
                </a:solidFill>
              </a:rPr>
              <a:t>       </a:t>
            </a:r>
            <a:r>
              <a:rPr lang="en-US" sz="2100" dirty="0">
                <a:solidFill>
                  <a:srgbClr val="0000FF"/>
                </a:solidFill>
              </a:rPr>
              <a:t>signal (</a:t>
            </a:r>
            <a:r>
              <a:rPr lang="en-US" sz="2100" dirty="0" err="1">
                <a:solidFill>
                  <a:srgbClr val="0000FF"/>
                </a:solidFill>
              </a:rPr>
              <a:t>wrt</a:t>
            </a:r>
            <a:r>
              <a:rPr lang="en-US" sz="2100" dirty="0">
                <a:solidFill>
                  <a:srgbClr val="0000FF"/>
                </a:solidFill>
              </a:rPr>
              <a:t>) ;</a:t>
            </a:r>
          </a:p>
          <a:p>
            <a:pPr>
              <a:lnSpc>
                <a:spcPct val="80000"/>
              </a:lnSpc>
              <a:buFont typeface="Monotype Sorts" charset="2"/>
              <a:buNone/>
            </a:pPr>
            <a:r>
              <a:rPr lang="en-US" sz="2100" dirty="0">
                <a:solidFill>
                  <a:srgbClr val="0000FF"/>
                </a:solidFill>
              </a:rPr>
              <a:t>               </a:t>
            </a:r>
            <a:r>
              <a:rPr lang="en-US" sz="2100" dirty="0" smtClean="0">
                <a:solidFill>
                  <a:srgbClr val="0000FF"/>
                </a:solidFill>
              </a:rPr>
              <a:t>signal </a:t>
            </a:r>
            <a:r>
              <a:rPr lang="en-US" sz="2100" dirty="0">
                <a:solidFill>
                  <a:srgbClr val="0000FF"/>
                </a:solidFill>
              </a:rPr>
              <a:t>(</a:t>
            </a:r>
            <a:r>
              <a:rPr lang="en-US" sz="2100" dirty="0" err="1">
                <a:solidFill>
                  <a:srgbClr val="0000FF"/>
                </a:solidFill>
              </a:rPr>
              <a:t>mutex</a:t>
            </a:r>
            <a:r>
              <a:rPr lang="en-US" sz="2100" dirty="0">
                <a:solidFill>
                  <a:srgbClr val="0000FF"/>
                </a:solidFill>
              </a:rPr>
              <a:t>) ;</a:t>
            </a:r>
          </a:p>
          <a:p>
            <a:pPr>
              <a:lnSpc>
                <a:spcPct val="80000"/>
              </a:lnSpc>
              <a:buFont typeface="Monotype Sorts" charset="2"/>
              <a:buNone/>
            </a:pPr>
            <a:r>
              <a:rPr lang="en-US" sz="2100" smtClean="0">
                <a:solidFill>
                  <a:srgbClr val="0000FF"/>
                </a:solidFill>
              </a:rPr>
              <a:t> } </a:t>
            </a:r>
            <a:r>
              <a:rPr lang="en-US" sz="2100" dirty="0">
                <a:solidFill>
                  <a:srgbClr val="0000FF"/>
                </a:solidFill>
              </a:rPr>
              <a:t>while (TRUE);</a:t>
            </a:r>
          </a:p>
          <a:p>
            <a:pPr>
              <a:lnSpc>
                <a:spcPct val="80000"/>
              </a:lnSpc>
              <a:buFont typeface="Monotype Sorts" charset="2"/>
              <a:buNone/>
            </a:pPr>
            <a:endParaRPr lang="en-US" sz="2100" dirty="0">
              <a:solidFill>
                <a:srgbClr val="0000FF"/>
              </a:solidFill>
            </a:endParaRPr>
          </a:p>
          <a:p>
            <a:pPr>
              <a:lnSpc>
                <a:spcPct val="80000"/>
              </a:lnSpc>
              <a:buFont typeface="Monotype Sorts" charset="2"/>
              <a:buNone/>
            </a:pPr>
            <a:endParaRPr lang="en-US" sz="2100" dirty="0">
              <a:solidFill>
                <a:srgbClr val="0000FF"/>
              </a:solidFill>
            </a:endParaRPr>
          </a:p>
          <a:p>
            <a:pPr>
              <a:lnSpc>
                <a:spcPct val="80000"/>
              </a:lnSpc>
              <a:buFont typeface="Monotype Sorts" charset="2"/>
              <a:buNone/>
            </a:pPr>
            <a:r>
              <a:rPr lang="en-US" sz="2100" dirty="0">
                <a:solidFill>
                  <a:srgbClr val="0000FF"/>
                </a:solidFill>
              </a:rPr>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100667" y="277417"/>
            <a:ext cx="8310033" cy="576263"/>
          </a:xfrm>
        </p:spPr>
        <p:txBody>
          <a:bodyPr>
            <a:normAutofit fontScale="90000"/>
          </a:bodyPr>
          <a:lstStyle/>
          <a:p>
            <a:pPr eaLnBrk="1" hangingPunct="1"/>
            <a:r>
              <a:rPr lang="en-US" smtClean="0"/>
              <a:t>Dining-Philosophers Problem</a:t>
            </a:r>
          </a:p>
        </p:txBody>
      </p:sp>
      <p:sp>
        <p:nvSpPr>
          <p:cNvPr id="36867" name="Rectangle 3"/>
          <p:cNvSpPr>
            <a:spLocks noGrp="1" noChangeArrowheads="1"/>
          </p:cNvSpPr>
          <p:nvPr>
            <p:ph idx="1"/>
          </p:nvPr>
        </p:nvSpPr>
        <p:spPr>
          <a:xfrm>
            <a:off x="3403083" y="1003600"/>
            <a:ext cx="6058160" cy="1604963"/>
          </a:xfrm>
        </p:spPr>
        <p:txBody>
          <a:bodyPr>
            <a:noAutofit/>
          </a:bodyPr>
          <a:lstStyle/>
          <a:p>
            <a:pPr>
              <a:tabLst>
                <a:tab pos="1433024" algn="l"/>
                <a:tab pos="1613462" algn="l"/>
              </a:tabLst>
            </a:pPr>
            <a:r>
              <a:rPr lang="en-US" sz="2300" dirty="0"/>
              <a:t>Philosophers spend their lives thinking and eating</a:t>
            </a:r>
          </a:p>
          <a:p>
            <a:pPr>
              <a:tabLst>
                <a:tab pos="1433024" algn="l"/>
                <a:tab pos="1613462" algn="l"/>
              </a:tabLst>
            </a:pPr>
            <a:r>
              <a:rPr lang="en-US" sz="2300" dirty="0"/>
              <a:t>Don’t interact with their neighbors, occasionally try to pick up 2 chopsticks (one at a time) to eat from bowl</a:t>
            </a:r>
          </a:p>
          <a:p>
            <a:pPr lvl="1">
              <a:tabLst>
                <a:tab pos="1433024" algn="l"/>
                <a:tab pos="1613462" algn="l"/>
              </a:tabLst>
            </a:pPr>
            <a:r>
              <a:rPr lang="en-US" sz="2100" dirty="0"/>
              <a:t>Need both to eat, then release both when done</a:t>
            </a:r>
          </a:p>
          <a:p>
            <a:pPr>
              <a:tabLst>
                <a:tab pos="1433024" algn="l"/>
                <a:tab pos="1613462" algn="l"/>
              </a:tabLst>
            </a:pPr>
            <a:r>
              <a:rPr lang="en-US" sz="2300" dirty="0"/>
              <a:t>In the case of 5 philosophers</a:t>
            </a:r>
          </a:p>
          <a:p>
            <a:pPr lvl="1">
              <a:tabLst>
                <a:tab pos="1433024" algn="l"/>
                <a:tab pos="1613462" algn="l"/>
              </a:tabLst>
            </a:pPr>
            <a:r>
              <a:rPr lang="en-US" sz="2600" dirty="0"/>
              <a:t>Shared data </a:t>
            </a:r>
          </a:p>
          <a:p>
            <a:pPr lvl="2">
              <a:tabLst>
                <a:tab pos="1433024" algn="l"/>
                <a:tab pos="1613462" algn="l"/>
              </a:tabLst>
            </a:pPr>
            <a:r>
              <a:rPr lang="en-US" sz="2300" dirty="0"/>
              <a:t>Bowl of rice (data set)</a:t>
            </a:r>
          </a:p>
          <a:p>
            <a:pPr lvl="2">
              <a:tabLst>
                <a:tab pos="1433024" algn="l"/>
                <a:tab pos="1613462" algn="l"/>
              </a:tabLst>
            </a:pPr>
            <a:r>
              <a:rPr lang="en-US" sz="2300" dirty="0"/>
              <a:t>Semaphore </a:t>
            </a:r>
            <a:r>
              <a:rPr lang="en-US" sz="2300" dirty="0">
                <a:solidFill>
                  <a:srgbClr val="FF0000"/>
                </a:solidFill>
              </a:rPr>
              <a:t>chopstick [5]</a:t>
            </a:r>
            <a:r>
              <a:rPr lang="en-US" sz="2300" dirty="0"/>
              <a:t> initialized to 1</a:t>
            </a:r>
          </a:p>
        </p:txBody>
      </p:sp>
      <p:pic>
        <p:nvPicPr>
          <p:cNvPr id="36868" name="Picture 5" descr="6"/>
          <p:cNvPicPr>
            <a:picLocks noChangeAspect="1" noChangeArrowheads="1"/>
          </p:cNvPicPr>
          <p:nvPr/>
        </p:nvPicPr>
        <p:blipFill>
          <a:blip r:embed="rId3"/>
          <a:srcRect/>
          <a:stretch>
            <a:fillRect/>
          </a:stretch>
        </p:blipFill>
        <p:spPr bwMode="auto">
          <a:xfrm>
            <a:off x="223926" y="1003601"/>
            <a:ext cx="3005050" cy="266580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smtClean="0"/>
              <a:t>Producer                   Consumer</a:t>
            </a:r>
          </a:p>
        </p:txBody>
      </p:sp>
      <p:sp>
        <p:nvSpPr>
          <p:cNvPr id="7171" name="Rectangle 3"/>
          <p:cNvSpPr>
            <a:spLocks noGrp="1" noChangeArrowheads="1"/>
          </p:cNvSpPr>
          <p:nvPr>
            <p:ph idx="1"/>
          </p:nvPr>
        </p:nvSpPr>
        <p:spPr>
          <a:xfrm>
            <a:off x="230702" y="1463676"/>
            <a:ext cx="4313590" cy="4881706"/>
          </a:xfrm>
        </p:spPr>
        <p:style>
          <a:lnRef idx="2">
            <a:schemeClr val="dk1"/>
          </a:lnRef>
          <a:fillRef idx="1">
            <a:schemeClr val="lt1"/>
          </a:fillRef>
          <a:effectRef idx="0">
            <a:schemeClr val="dk1"/>
          </a:effectRef>
          <a:fontRef idx="minor">
            <a:schemeClr val="dk1"/>
          </a:fontRef>
        </p:style>
        <p:txBody>
          <a:bodyPr>
            <a:normAutofit/>
          </a:bodyPr>
          <a:lstStyle/>
          <a:p>
            <a:pPr>
              <a:buFont typeface="Monotype Sorts" charset="2"/>
              <a:buNone/>
            </a:pPr>
            <a:r>
              <a:rPr lang="en-IN" sz="2400" dirty="0">
                <a:solidFill>
                  <a:srgbClr val="0000FF"/>
                </a:solidFill>
              </a:rPr>
              <a:t>while (true) {</a:t>
            </a:r>
            <a:br>
              <a:rPr lang="en-IN" sz="2400" dirty="0">
                <a:solidFill>
                  <a:srgbClr val="0000FF"/>
                </a:solidFill>
              </a:rPr>
            </a:br>
            <a:r>
              <a:rPr lang="en-IN" sz="2400" dirty="0">
                <a:solidFill>
                  <a:srgbClr val="0000FF"/>
                </a:solidFill>
              </a:rPr>
              <a:t>   /* Produce an item */</a:t>
            </a:r>
          </a:p>
          <a:p>
            <a:pPr>
              <a:buFont typeface="Monotype Sorts" charset="2"/>
              <a:buNone/>
            </a:pPr>
            <a:endParaRPr lang="en-IN" sz="2400" dirty="0">
              <a:solidFill>
                <a:srgbClr val="0000FF"/>
              </a:solidFill>
            </a:endParaRPr>
          </a:p>
          <a:p>
            <a:pPr>
              <a:buFont typeface="Monotype Sorts" charset="2"/>
              <a:buNone/>
            </a:pPr>
            <a:r>
              <a:rPr lang="en-IN" sz="2400" dirty="0">
                <a:solidFill>
                  <a:srgbClr val="FF0000"/>
                </a:solidFill>
              </a:rPr>
              <a:t>while (((in + 1) % BUFFER SIZE)== out);       </a:t>
            </a:r>
          </a:p>
          <a:p>
            <a:pPr>
              <a:buFont typeface="Monotype Sorts" charset="2"/>
              <a:buNone/>
            </a:pPr>
            <a:r>
              <a:rPr lang="en-IN" sz="2400" dirty="0">
                <a:solidFill>
                  <a:srgbClr val="0000FF"/>
                </a:solidFill>
              </a:rPr>
              <a:t>/* do nothing -- no free buffers */</a:t>
            </a:r>
          </a:p>
          <a:p>
            <a:pPr>
              <a:buFont typeface="Monotype Sorts" charset="2"/>
              <a:buNone/>
            </a:pPr>
            <a:r>
              <a:rPr lang="en-IN" sz="2400" dirty="0">
                <a:solidFill>
                  <a:srgbClr val="0000FF"/>
                </a:solidFill>
              </a:rPr>
              <a:t>	    </a:t>
            </a:r>
            <a:r>
              <a:rPr lang="en-IN" sz="2400" dirty="0">
                <a:solidFill>
                  <a:srgbClr val="FF0000"/>
                </a:solidFill>
              </a:rPr>
              <a:t>buffer[in] = item;</a:t>
            </a:r>
          </a:p>
          <a:p>
            <a:pPr>
              <a:buFont typeface="Monotype Sorts" charset="2"/>
              <a:buNone/>
            </a:pPr>
            <a:r>
              <a:rPr lang="en-IN" sz="2400" dirty="0">
                <a:solidFill>
                  <a:srgbClr val="FF0000"/>
                </a:solidFill>
              </a:rPr>
              <a:t>	    in = (in + 1) % BUFFER SIZE;</a:t>
            </a:r>
          </a:p>
          <a:p>
            <a:pPr>
              <a:buFont typeface="Monotype Sorts" charset="2"/>
              <a:buNone/>
            </a:pPr>
            <a:r>
              <a:rPr lang="en-IN" sz="2400" dirty="0">
                <a:solidFill>
                  <a:srgbClr val="0000FF"/>
                </a:solidFill>
              </a:rPr>
              <a:t>     }</a:t>
            </a:r>
          </a:p>
        </p:txBody>
      </p:sp>
      <p:sp>
        <p:nvSpPr>
          <p:cNvPr id="4" name="Rectangle 3"/>
          <p:cNvSpPr txBox="1">
            <a:spLocks noChangeArrowheads="1"/>
          </p:cNvSpPr>
          <p:nvPr/>
        </p:nvSpPr>
        <p:spPr>
          <a:xfrm>
            <a:off x="4738255" y="1485251"/>
            <a:ext cx="4973781" cy="4860131"/>
          </a:xfrm>
          <a:prstGeom prst="rect">
            <a:avLst/>
          </a:prstGeom>
        </p:spPr>
        <p:style>
          <a:lnRef idx="2">
            <a:schemeClr val="accent2"/>
          </a:lnRef>
          <a:fillRef idx="1">
            <a:schemeClr val="lt1"/>
          </a:fillRef>
          <a:effectRef idx="0">
            <a:schemeClr val="accent2"/>
          </a:effectRef>
          <a:fontRef idx="minor">
            <a:schemeClr val="dk1"/>
          </a:fontRef>
        </p:style>
        <p:txBody>
          <a:bodyPr vert="horz" lIns="95785" tIns="47893" rIns="95785" bIns="47893" rtlCol="0">
            <a:noAutofit/>
          </a:bodyPr>
          <a:lstStyle>
            <a:lvl1pPr marL="359195" indent="-359195" algn="l" defTabSz="957851" rtl="0" eaLnBrk="1" latinLnBrk="0" hangingPunct="1">
              <a:spcBef>
                <a:spcPct val="20000"/>
              </a:spcBef>
              <a:buFont typeface="Arial" pitchFamily="34" charset="0"/>
              <a:buChar char="•"/>
              <a:defRPr sz="3400" kern="1200">
                <a:solidFill>
                  <a:schemeClr val="tx1"/>
                </a:solidFill>
                <a:latin typeface="+mn-lt"/>
                <a:ea typeface="+mn-ea"/>
                <a:cs typeface="+mn-cs"/>
              </a:defRPr>
            </a:lvl1pPr>
            <a:lvl2pPr marL="778254" indent="-299329" algn="l" defTabSz="957851" rtl="0" eaLnBrk="1" latinLnBrk="0" hangingPunct="1">
              <a:spcBef>
                <a:spcPct val="20000"/>
              </a:spcBef>
              <a:buFont typeface="Arial" pitchFamily="34" charset="0"/>
              <a:buChar char="–"/>
              <a:defRPr sz="2900" kern="1200">
                <a:solidFill>
                  <a:schemeClr val="tx1"/>
                </a:solidFill>
                <a:latin typeface="+mn-lt"/>
                <a:ea typeface="+mn-ea"/>
                <a:cs typeface="+mn-cs"/>
              </a:defRPr>
            </a:lvl2pPr>
            <a:lvl3pPr marL="1197315" indent="-239463" algn="l" defTabSz="957851" rtl="0" eaLnBrk="1" latinLnBrk="0" hangingPunct="1">
              <a:spcBef>
                <a:spcPct val="20000"/>
              </a:spcBef>
              <a:buFont typeface="Arial" pitchFamily="34" charset="0"/>
              <a:buChar char="•"/>
              <a:defRPr sz="2500" kern="1200">
                <a:solidFill>
                  <a:schemeClr val="tx1"/>
                </a:solidFill>
                <a:latin typeface="+mn-lt"/>
                <a:ea typeface="+mn-ea"/>
                <a:cs typeface="+mn-cs"/>
              </a:defRPr>
            </a:lvl3pPr>
            <a:lvl4pPr marL="1676240" indent="-239463" algn="l" defTabSz="957851" rtl="0" eaLnBrk="1" latinLnBrk="0" hangingPunct="1">
              <a:spcBef>
                <a:spcPct val="20000"/>
              </a:spcBef>
              <a:buFont typeface="Arial" pitchFamily="34" charset="0"/>
              <a:buChar char="–"/>
              <a:defRPr sz="2100" kern="1200">
                <a:solidFill>
                  <a:schemeClr val="tx1"/>
                </a:solidFill>
                <a:latin typeface="+mn-lt"/>
                <a:ea typeface="+mn-ea"/>
                <a:cs typeface="+mn-cs"/>
              </a:defRPr>
            </a:lvl4pPr>
            <a:lvl5pPr marL="2155166" indent="-239463" algn="l" defTabSz="957851" rtl="0" eaLnBrk="1" latinLnBrk="0" hangingPunct="1">
              <a:spcBef>
                <a:spcPct val="20000"/>
              </a:spcBef>
              <a:buFont typeface="Arial" pitchFamily="34" charset="0"/>
              <a:buChar char="»"/>
              <a:defRPr sz="2100" kern="1200">
                <a:solidFill>
                  <a:schemeClr val="tx1"/>
                </a:solidFill>
                <a:latin typeface="+mn-lt"/>
                <a:ea typeface="+mn-ea"/>
                <a:cs typeface="+mn-cs"/>
              </a:defRPr>
            </a:lvl5pPr>
            <a:lvl6pPr marL="2634091" indent="-239463" algn="l" defTabSz="957851"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13017" indent="-239463" algn="l" defTabSz="957851"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591943" indent="-239463" algn="l" defTabSz="957851"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070869" indent="-239463" algn="l" defTabSz="957851"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pPr fontAlgn="auto">
              <a:spcAft>
                <a:spcPts val="0"/>
              </a:spcAft>
              <a:buFont typeface="Monotype Sorts" charset="2"/>
              <a:buNone/>
            </a:pPr>
            <a:r>
              <a:rPr lang="en-IN" sz="2400" dirty="0">
                <a:solidFill>
                  <a:srgbClr val="0000FF"/>
                </a:solidFill>
              </a:rPr>
              <a:t>while (true) {</a:t>
            </a:r>
          </a:p>
          <a:p>
            <a:pPr fontAlgn="auto">
              <a:spcAft>
                <a:spcPts val="0"/>
              </a:spcAft>
              <a:buFont typeface="Monotype Sorts" charset="2"/>
              <a:buNone/>
            </a:pPr>
            <a:r>
              <a:rPr lang="en-IN" sz="2400" dirty="0" smtClean="0">
                <a:solidFill>
                  <a:srgbClr val="FF0000"/>
                </a:solidFill>
              </a:rPr>
              <a:t>while </a:t>
            </a:r>
            <a:r>
              <a:rPr lang="en-IN" sz="2400" dirty="0">
                <a:solidFill>
                  <a:srgbClr val="FF0000"/>
                </a:solidFill>
              </a:rPr>
              <a:t>(in == out); </a:t>
            </a:r>
          </a:p>
          <a:p>
            <a:pPr fontAlgn="auto">
              <a:spcAft>
                <a:spcPts val="0"/>
              </a:spcAft>
              <a:buFont typeface="Monotype Sorts" charset="2"/>
              <a:buNone/>
            </a:pPr>
            <a:r>
              <a:rPr lang="en-IN" sz="2400" dirty="0" smtClean="0">
                <a:solidFill>
                  <a:srgbClr val="0000FF"/>
                </a:solidFill>
              </a:rPr>
              <a:t>// </a:t>
            </a:r>
            <a:r>
              <a:rPr lang="en-IN" sz="2400" dirty="0">
                <a:solidFill>
                  <a:srgbClr val="0000FF"/>
                </a:solidFill>
              </a:rPr>
              <a:t>do nothing -- nothing to consume</a:t>
            </a:r>
          </a:p>
          <a:p>
            <a:pPr fontAlgn="auto">
              <a:spcAft>
                <a:spcPts val="0"/>
              </a:spcAft>
              <a:buFont typeface="Monotype Sorts" charset="2"/>
              <a:buNone/>
            </a:pPr>
            <a:r>
              <a:rPr lang="en-IN" sz="2400" dirty="0" smtClean="0">
                <a:solidFill>
                  <a:srgbClr val="0000FF"/>
                </a:solidFill>
              </a:rPr>
              <a:t>     </a:t>
            </a:r>
            <a:r>
              <a:rPr lang="en-IN" sz="2400" dirty="0">
                <a:solidFill>
                  <a:srgbClr val="0000FF"/>
                </a:solidFill>
              </a:rPr>
              <a:t>// remove an item from the buffer</a:t>
            </a:r>
          </a:p>
          <a:p>
            <a:pPr fontAlgn="auto">
              <a:spcAft>
                <a:spcPts val="0"/>
              </a:spcAft>
              <a:buFont typeface="Monotype Sorts" charset="2"/>
              <a:buNone/>
            </a:pPr>
            <a:r>
              <a:rPr lang="en-IN" sz="2400" dirty="0">
                <a:solidFill>
                  <a:srgbClr val="0000FF"/>
                </a:solidFill>
              </a:rPr>
              <a:t>	</a:t>
            </a:r>
            <a:r>
              <a:rPr lang="en-IN" sz="2400" dirty="0">
                <a:solidFill>
                  <a:srgbClr val="FF0000"/>
                </a:solidFill>
              </a:rPr>
              <a:t>     item = buffer[out];</a:t>
            </a:r>
          </a:p>
          <a:p>
            <a:pPr fontAlgn="auto">
              <a:spcAft>
                <a:spcPts val="0"/>
              </a:spcAft>
              <a:buFont typeface="Monotype Sorts" charset="2"/>
              <a:buNone/>
            </a:pPr>
            <a:r>
              <a:rPr lang="en-IN" sz="2400" dirty="0">
                <a:solidFill>
                  <a:srgbClr val="FF0000"/>
                </a:solidFill>
              </a:rPr>
              <a:t>	     out = (out + 1) % BUFFER SIZE</a:t>
            </a:r>
            <a:r>
              <a:rPr lang="en-IN" sz="2400" dirty="0">
                <a:solidFill>
                  <a:srgbClr val="0000FF"/>
                </a:solidFill>
              </a:rPr>
              <a:t>;</a:t>
            </a:r>
          </a:p>
          <a:p>
            <a:pPr fontAlgn="auto">
              <a:spcAft>
                <a:spcPts val="0"/>
              </a:spcAft>
              <a:buFont typeface="Monotype Sorts" charset="2"/>
              <a:buNone/>
            </a:pPr>
            <a:r>
              <a:rPr lang="en-IN" sz="2400" dirty="0">
                <a:solidFill>
                  <a:srgbClr val="0000FF"/>
                </a:solidFill>
              </a:rPr>
              <a:t>	return item;</a:t>
            </a:r>
          </a:p>
          <a:p>
            <a:pPr fontAlgn="auto">
              <a:spcAft>
                <a:spcPts val="0"/>
              </a:spcAft>
              <a:buFont typeface="Monotype Sorts" charset="2"/>
              <a:buNone/>
            </a:pPr>
            <a:r>
              <a:rPr lang="en-IN" sz="2400" dirty="0">
                <a:solidFill>
                  <a:srgbClr val="0000FF"/>
                </a:solidFill>
              </a:rPr>
              <a:t>     }</a:t>
            </a:r>
          </a:p>
        </p:txBody>
      </p:sp>
    </p:spTree>
    <p:extLst>
      <p:ext uri="{BB962C8B-B14F-4D97-AF65-F5344CB8AC3E}">
        <p14:creationId xmlns:p14="http://schemas.microsoft.com/office/powerpoint/2010/main" val="3276269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124744" y="277417"/>
            <a:ext cx="8520994" cy="576263"/>
          </a:xfrm>
        </p:spPr>
        <p:txBody>
          <a:bodyPr>
            <a:normAutofit fontScale="90000"/>
          </a:bodyPr>
          <a:lstStyle/>
          <a:p>
            <a:pPr eaLnBrk="1" hangingPunct="1"/>
            <a:r>
              <a:rPr lang="en-US" smtClean="0"/>
              <a:t>  Dining-Philosophers Problem Algorithm</a:t>
            </a:r>
          </a:p>
        </p:txBody>
      </p:sp>
      <p:sp>
        <p:nvSpPr>
          <p:cNvPr id="37891" name="Rectangle 3"/>
          <p:cNvSpPr>
            <a:spLocks noGrp="1" noChangeArrowheads="1"/>
          </p:cNvSpPr>
          <p:nvPr>
            <p:ph idx="1"/>
          </p:nvPr>
        </p:nvSpPr>
        <p:spPr>
          <a:xfrm>
            <a:off x="896586" y="1279924"/>
            <a:ext cx="7698934" cy="4783931"/>
          </a:xfrm>
        </p:spPr>
        <p:txBody>
          <a:bodyPr>
            <a:normAutofit fontScale="77500" lnSpcReduction="20000"/>
          </a:bodyPr>
          <a:lstStyle/>
          <a:p>
            <a:pPr marL="396963" indent="-396963">
              <a:lnSpc>
                <a:spcPct val="90000"/>
              </a:lnSpc>
              <a:tabLst>
                <a:tab pos="1792735" algn="l"/>
                <a:tab pos="2098897" algn="l"/>
                <a:tab pos="2336377" algn="l"/>
                <a:tab pos="2573856" algn="l"/>
              </a:tabLst>
            </a:pPr>
            <a:r>
              <a:rPr lang="en-US" smtClean="0"/>
              <a:t>The structure of Philosopher</a:t>
            </a:r>
            <a:r>
              <a:rPr lang="en-US" i="1" smtClean="0">
                <a:solidFill>
                  <a:srgbClr val="0000FF"/>
                </a:solidFill>
              </a:rPr>
              <a:t> i</a:t>
            </a:r>
            <a:r>
              <a:rPr lang="en-US" smtClean="0"/>
              <a:t>:</a:t>
            </a:r>
          </a:p>
          <a:p>
            <a:pPr marL="396963" indent="-396963">
              <a:lnSpc>
                <a:spcPct val="90000"/>
              </a:lnSpc>
              <a:buNone/>
              <a:tabLst>
                <a:tab pos="1792735" algn="l"/>
                <a:tab pos="2098897" algn="l"/>
                <a:tab pos="2336377" algn="l"/>
                <a:tab pos="2573856" algn="l"/>
              </a:tabLst>
            </a:pPr>
            <a:endParaRPr lang="en-US" smtClean="0"/>
          </a:p>
          <a:p>
            <a:pPr marL="1254915" lvl="2" indent="-357383">
              <a:lnSpc>
                <a:spcPct val="90000"/>
              </a:lnSpc>
              <a:buNone/>
              <a:tabLst>
                <a:tab pos="1792735" algn="l"/>
                <a:tab pos="2098897" algn="l"/>
                <a:tab pos="2336377" algn="l"/>
                <a:tab pos="2573856" algn="l"/>
              </a:tabLst>
            </a:pPr>
            <a:r>
              <a:rPr lang="en-US" smtClean="0">
                <a:solidFill>
                  <a:srgbClr val="0000FF"/>
                </a:solidFill>
              </a:rPr>
              <a:t>do  { </a:t>
            </a:r>
          </a:p>
          <a:p>
            <a:pPr marL="1254915" lvl="2" indent="-357383">
              <a:lnSpc>
                <a:spcPct val="90000"/>
              </a:lnSpc>
              <a:buNone/>
              <a:tabLst>
                <a:tab pos="1792735" algn="l"/>
                <a:tab pos="2098897" algn="l"/>
                <a:tab pos="2336377" algn="l"/>
                <a:tab pos="2573856" algn="l"/>
              </a:tabLst>
            </a:pPr>
            <a:r>
              <a:rPr lang="en-US" smtClean="0">
                <a:solidFill>
                  <a:srgbClr val="0000FF"/>
                </a:solidFill>
              </a:rPr>
              <a:t>          wait ( chopstick[i] );</a:t>
            </a:r>
          </a:p>
          <a:p>
            <a:pPr marL="1254915" lvl="2" indent="-357383">
              <a:lnSpc>
                <a:spcPct val="90000"/>
              </a:lnSpc>
              <a:buNone/>
              <a:tabLst>
                <a:tab pos="1792735" algn="l"/>
                <a:tab pos="2098897" algn="l"/>
                <a:tab pos="2336377" algn="l"/>
                <a:tab pos="2573856" algn="l"/>
              </a:tabLst>
            </a:pPr>
            <a:r>
              <a:rPr lang="en-US" smtClean="0">
                <a:solidFill>
                  <a:srgbClr val="0000FF"/>
                </a:solidFill>
              </a:rPr>
              <a:t>	     wait ( chopStick[ (i + 1) % 5] );</a:t>
            </a:r>
          </a:p>
          <a:p>
            <a:pPr marL="1254915" lvl="2" indent="-357383">
              <a:lnSpc>
                <a:spcPct val="90000"/>
              </a:lnSpc>
              <a:buNone/>
              <a:tabLst>
                <a:tab pos="1792735" algn="l"/>
                <a:tab pos="2098897" algn="l"/>
                <a:tab pos="2336377" algn="l"/>
                <a:tab pos="2573856" algn="l"/>
              </a:tabLst>
            </a:pPr>
            <a:r>
              <a:rPr lang="en-US" smtClean="0">
                <a:solidFill>
                  <a:srgbClr val="0000FF"/>
                </a:solidFill>
              </a:rPr>
              <a:t>	</a:t>
            </a:r>
          </a:p>
          <a:p>
            <a:pPr marL="1254915" lvl="2" indent="-357383">
              <a:lnSpc>
                <a:spcPct val="90000"/>
              </a:lnSpc>
              <a:buNone/>
              <a:tabLst>
                <a:tab pos="1792735" algn="l"/>
                <a:tab pos="2098897" algn="l"/>
                <a:tab pos="2336377" algn="l"/>
                <a:tab pos="2573856" algn="l"/>
              </a:tabLst>
            </a:pPr>
            <a:r>
              <a:rPr lang="en-US" smtClean="0">
                <a:solidFill>
                  <a:srgbClr val="0000FF"/>
                </a:solidFill>
              </a:rPr>
              <a:t>	             //  eat</a:t>
            </a:r>
          </a:p>
          <a:p>
            <a:pPr marL="1254915" lvl="2" indent="-357383">
              <a:lnSpc>
                <a:spcPct val="90000"/>
              </a:lnSpc>
              <a:buNone/>
              <a:tabLst>
                <a:tab pos="1792735" algn="l"/>
                <a:tab pos="2098897" algn="l"/>
                <a:tab pos="2336377" algn="l"/>
                <a:tab pos="2573856" algn="l"/>
              </a:tabLst>
            </a:pPr>
            <a:endParaRPr lang="en-US" smtClean="0">
              <a:solidFill>
                <a:srgbClr val="0000FF"/>
              </a:solidFill>
            </a:endParaRPr>
          </a:p>
          <a:p>
            <a:pPr marL="1254915" lvl="2" indent="-357383">
              <a:lnSpc>
                <a:spcPct val="90000"/>
              </a:lnSpc>
              <a:buNone/>
              <a:tabLst>
                <a:tab pos="1792735" algn="l"/>
                <a:tab pos="2098897" algn="l"/>
                <a:tab pos="2336377" algn="l"/>
                <a:tab pos="2573856" algn="l"/>
              </a:tabLst>
            </a:pPr>
            <a:r>
              <a:rPr lang="en-US" smtClean="0">
                <a:solidFill>
                  <a:srgbClr val="0000FF"/>
                </a:solidFill>
              </a:rPr>
              <a:t>	     signal ( chopstick[i] );</a:t>
            </a:r>
          </a:p>
          <a:p>
            <a:pPr marL="1254915" lvl="2" indent="-357383">
              <a:lnSpc>
                <a:spcPct val="90000"/>
              </a:lnSpc>
              <a:buNone/>
              <a:tabLst>
                <a:tab pos="1792735" algn="l"/>
                <a:tab pos="2098897" algn="l"/>
                <a:tab pos="2336377" algn="l"/>
                <a:tab pos="2573856" algn="l"/>
              </a:tabLst>
            </a:pPr>
            <a:r>
              <a:rPr lang="en-US" smtClean="0">
                <a:solidFill>
                  <a:srgbClr val="0000FF"/>
                </a:solidFill>
              </a:rPr>
              <a:t>	     signal (chopstick[ (i + 1) % 5] );</a:t>
            </a:r>
          </a:p>
          <a:p>
            <a:pPr marL="1254915" lvl="2" indent="-357383">
              <a:lnSpc>
                <a:spcPct val="90000"/>
              </a:lnSpc>
              <a:buNone/>
              <a:tabLst>
                <a:tab pos="1792735" algn="l"/>
                <a:tab pos="2098897" algn="l"/>
                <a:tab pos="2336377" algn="l"/>
                <a:tab pos="2573856" algn="l"/>
              </a:tabLst>
            </a:pPr>
            <a:r>
              <a:rPr lang="en-US" smtClean="0">
                <a:solidFill>
                  <a:srgbClr val="0000FF"/>
                </a:solidFill>
              </a:rPr>
              <a:t>	</a:t>
            </a:r>
          </a:p>
          <a:p>
            <a:pPr marL="1254915" lvl="2" indent="-357383">
              <a:lnSpc>
                <a:spcPct val="90000"/>
              </a:lnSpc>
              <a:buNone/>
              <a:tabLst>
                <a:tab pos="1792735" algn="l"/>
                <a:tab pos="2098897" algn="l"/>
                <a:tab pos="2336377" algn="l"/>
                <a:tab pos="2573856" algn="l"/>
              </a:tabLst>
            </a:pPr>
            <a:r>
              <a:rPr lang="en-US" smtClean="0">
                <a:solidFill>
                  <a:srgbClr val="0000FF"/>
                </a:solidFill>
              </a:rPr>
              <a:t>                 //  think</a:t>
            </a:r>
          </a:p>
          <a:p>
            <a:pPr marL="1254915" lvl="2" indent="-357383">
              <a:lnSpc>
                <a:spcPct val="90000"/>
              </a:lnSpc>
              <a:buNone/>
              <a:tabLst>
                <a:tab pos="1792735" algn="l"/>
                <a:tab pos="2098897" algn="l"/>
                <a:tab pos="2336377" algn="l"/>
                <a:tab pos="2573856" algn="l"/>
              </a:tabLst>
            </a:pPr>
            <a:endParaRPr lang="en-US" smtClean="0">
              <a:solidFill>
                <a:srgbClr val="0000FF"/>
              </a:solidFill>
            </a:endParaRPr>
          </a:p>
          <a:p>
            <a:pPr marL="1254915" lvl="2" indent="-357383">
              <a:lnSpc>
                <a:spcPct val="90000"/>
              </a:lnSpc>
              <a:buNone/>
              <a:tabLst>
                <a:tab pos="1792735" algn="l"/>
                <a:tab pos="2098897" algn="l"/>
                <a:tab pos="2336377" algn="l"/>
                <a:tab pos="2573856" algn="l"/>
              </a:tabLst>
            </a:pPr>
            <a:r>
              <a:rPr lang="en-US" smtClean="0">
                <a:solidFill>
                  <a:srgbClr val="0000FF"/>
                </a:solidFill>
              </a:rPr>
              <a:t>} while (TRUE);</a:t>
            </a:r>
          </a:p>
          <a:p>
            <a:pPr marL="1254915" lvl="2" indent="-357383">
              <a:lnSpc>
                <a:spcPct val="90000"/>
              </a:lnSpc>
              <a:buNone/>
              <a:tabLst>
                <a:tab pos="1792735" algn="l"/>
                <a:tab pos="2098897" algn="l"/>
                <a:tab pos="2336377" algn="l"/>
                <a:tab pos="2573856" algn="l"/>
              </a:tabLst>
            </a:pPr>
            <a:endParaRPr lang="en-US" smtClean="0">
              <a:solidFill>
                <a:srgbClr val="0000FF"/>
              </a:solidFill>
            </a:endParaRPr>
          </a:p>
          <a:p>
            <a:pPr marL="396963" indent="-396963">
              <a:lnSpc>
                <a:spcPct val="90000"/>
              </a:lnSpc>
              <a:tabLst>
                <a:tab pos="1792735" algn="l"/>
                <a:tab pos="2098897" algn="l"/>
                <a:tab pos="2336377" algn="l"/>
                <a:tab pos="2573856" algn="l"/>
              </a:tabLst>
            </a:pPr>
            <a:r>
              <a:rPr lang="en-US" smtClean="0"/>
              <a:t>What is the problem with this algorithm?</a:t>
            </a:r>
          </a:p>
          <a:p>
            <a:pPr marL="1254915" lvl="2" indent="-357383">
              <a:lnSpc>
                <a:spcPct val="90000"/>
              </a:lnSpc>
              <a:buNone/>
              <a:tabLst>
                <a:tab pos="1792735" algn="l"/>
                <a:tab pos="2098897" algn="l"/>
                <a:tab pos="2336377" algn="l"/>
                <a:tab pos="2573856" algn="l"/>
              </a:tabLst>
            </a:pPr>
            <a:endParaRPr lang="en-US" smtClean="0">
              <a:solidFill>
                <a:srgbClr val="0000FF"/>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00919" y="277417"/>
            <a:ext cx="8409781" cy="576263"/>
          </a:xfrm>
        </p:spPr>
        <p:txBody>
          <a:bodyPr>
            <a:normAutofit fontScale="90000"/>
          </a:bodyPr>
          <a:lstStyle/>
          <a:p>
            <a:pPr eaLnBrk="1" hangingPunct="1"/>
            <a:r>
              <a:rPr lang="en-US" smtClean="0"/>
              <a:t>Problems with Semaphores</a:t>
            </a:r>
          </a:p>
        </p:txBody>
      </p:sp>
      <p:sp>
        <p:nvSpPr>
          <p:cNvPr id="38915" name="Rectangle 3"/>
          <p:cNvSpPr>
            <a:spLocks noGrp="1" noChangeArrowheads="1"/>
          </p:cNvSpPr>
          <p:nvPr>
            <p:ph idx="1"/>
          </p:nvPr>
        </p:nvSpPr>
        <p:spPr>
          <a:xfrm>
            <a:off x="896585" y="1282303"/>
            <a:ext cx="7539567" cy="4861322"/>
          </a:xfrm>
        </p:spPr>
        <p:txBody>
          <a:bodyPr>
            <a:normAutofit fontScale="92500" lnSpcReduction="10000"/>
          </a:bodyPr>
          <a:lstStyle/>
          <a:p>
            <a:r>
              <a:rPr lang="en-US" smtClean="0"/>
              <a:t> Incorrect use of semaphore operations:</a:t>
            </a:r>
            <a:br>
              <a:rPr lang="en-US" smtClean="0"/>
            </a:br>
            <a:endParaRPr lang="en-US" smtClean="0"/>
          </a:p>
          <a:p>
            <a:pPr lvl="1"/>
            <a:r>
              <a:rPr lang="en-US" smtClean="0"/>
              <a:t> signal (mutex)  ….  wait (mutex)</a:t>
            </a:r>
            <a:br>
              <a:rPr lang="en-US" smtClean="0"/>
            </a:br>
            <a:endParaRPr lang="en-US" smtClean="0"/>
          </a:p>
          <a:p>
            <a:pPr lvl="1"/>
            <a:r>
              <a:rPr lang="en-US" smtClean="0"/>
              <a:t> wait (mutex)  …  wait (mutex)</a:t>
            </a:r>
          </a:p>
          <a:p>
            <a:pPr lvl="1"/>
            <a:endParaRPr lang="en-US" smtClean="0"/>
          </a:p>
          <a:p>
            <a:pPr lvl="1"/>
            <a:r>
              <a:rPr lang="en-US" smtClean="0"/>
              <a:t> Omitting  of wait (mutex) or signal (mutex) (or both)</a:t>
            </a:r>
          </a:p>
          <a:p>
            <a:pPr lvl="1"/>
            <a:endParaRPr lang="en-US" smtClean="0"/>
          </a:p>
          <a:p>
            <a:r>
              <a:rPr lang="en-US" smtClean="0"/>
              <a:t>Deadlock and starvation</a:t>
            </a:r>
          </a:p>
          <a:p>
            <a:endParaRPr lang="en-US" smtClean="0"/>
          </a:p>
          <a:p>
            <a:endParaRPr lang="en-US" smtClean="0"/>
          </a:p>
          <a:p>
            <a:endParaRPr 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smtClean="0"/>
              <a:t>Monitors</a:t>
            </a:r>
          </a:p>
        </p:txBody>
      </p:sp>
      <p:sp>
        <p:nvSpPr>
          <p:cNvPr id="39939" name="Rectangle 3"/>
          <p:cNvSpPr>
            <a:spLocks noGrp="1" noChangeArrowheads="1"/>
          </p:cNvSpPr>
          <p:nvPr>
            <p:ph idx="1"/>
          </p:nvPr>
        </p:nvSpPr>
        <p:spPr>
          <a:xfrm>
            <a:off x="896586" y="1282303"/>
            <a:ext cx="8287103" cy="4861322"/>
          </a:xfrm>
        </p:spPr>
        <p:txBody>
          <a:bodyPr>
            <a:noAutofit/>
          </a:bodyPr>
          <a:lstStyle/>
          <a:p>
            <a:pPr>
              <a:lnSpc>
                <a:spcPct val="80000"/>
              </a:lnSpc>
            </a:pPr>
            <a:r>
              <a:rPr lang="en-US" sz="2100" dirty="0"/>
              <a:t>A high-level abstraction that provides a convenient and effective mechanism for process synchronization</a:t>
            </a:r>
          </a:p>
          <a:p>
            <a:pPr>
              <a:lnSpc>
                <a:spcPct val="80000"/>
              </a:lnSpc>
            </a:pPr>
            <a:r>
              <a:rPr lang="en-US" sz="2100" i="1" dirty="0"/>
              <a:t>Abstract data type</a:t>
            </a:r>
            <a:r>
              <a:rPr lang="en-US" sz="2100" dirty="0"/>
              <a:t>, internal variables only accessible by code within the procedure</a:t>
            </a:r>
          </a:p>
          <a:p>
            <a:pPr>
              <a:lnSpc>
                <a:spcPct val="80000"/>
              </a:lnSpc>
            </a:pPr>
            <a:r>
              <a:rPr lang="en-US" sz="2100" dirty="0"/>
              <a:t>Only one process may be active within the monitor at a time</a:t>
            </a:r>
          </a:p>
          <a:p>
            <a:pPr>
              <a:lnSpc>
                <a:spcPct val="80000"/>
              </a:lnSpc>
            </a:pPr>
            <a:r>
              <a:rPr lang="en-US" sz="2100" dirty="0"/>
              <a:t>But not powerful enough to model some synchronization schemes</a:t>
            </a:r>
          </a:p>
          <a:p>
            <a:pPr lvl="2">
              <a:lnSpc>
                <a:spcPct val="80000"/>
              </a:lnSpc>
              <a:buFont typeface="Webdings" charset="2"/>
              <a:buNone/>
            </a:pPr>
            <a:endParaRPr lang="en-US" sz="2100" dirty="0">
              <a:solidFill>
                <a:srgbClr val="0000FF"/>
              </a:solidFill>
            </a:endParaRPr>
          </a:p>
          <a:p>
            <a:pPr lvl="2">
              <a:lnSpc>
                <a:spcPct val="80000"/>
              </a:lnSpc>
              <a:buFont typeface="Webdings" charset="2"/>
              <a:buNone/>
            </a:pPr>
            <a:r>
              <a:rPr lang="en-US" sz="2100" dirty="0">
                <a:solidFill>
                  <a:srgbClr val="0000FF"/>
                </a:solidFill>
              </a:rPr>
              <a:t>monitor monitor-name</a:t>
            </a:r>
          </a:p>
          <a:p>
            <a:pPr lvl="2">
              <a:lnSpc>
                <a:spcPct val="80000"/>
              </a:lnSpc>
              <a:buFont typeface="Webdings" charset="2"/>
              <a:buNone/>
            </a:pPr>
            <a:r>
              <a:rPr lang="en-US" sz="2100" dirty="0">
                <a:solidFill>
                  <a:srgbClr val="0000FF"/>
                </a:solidFill>
              </a:rPr>
              <a:t>{</a:t>
            </a:r>
          </a:p>
          <a:p>
            <a:pPr lvl="2">
              <a:lnSpc>
                <a:spcPct val="80000"/>
              </a:lnSpc>
              <a:buFont typeface="Webdings" charset="2"/>
              <a:buNone/>
            </a:pPr>
            <a:r>
              <a:rPr lang="en-US" sz="2100" dirty="0">
                <a:solidFill>
                  <a:srgbClr val="0000FF"/>
                </a:solidFill>
              </a:rPr>
              <a:t>	// shared variable declarations</a:t>
            </a:r>
          </a:p>
          <a:p>
            <a:pPr lvl="2">
              <a:lnSpc>
                <a:spcPct val="80000"/>
              </a:lnSpc>
              <a:buFont typeface="Webdings" charset="2"/>
              <a:buNone/>
            </a:pPr>
            <a:r>
              <a:rPr lang="en-US" sz="2100" dirty="0">
                <a:solidFill>
                  <a:srgbClr val="0000FF"/>
                </a:solidFill>
              </a:rPr>
              <a:t>	procedure P1 (…) { …. }</a:t>
            </a:r>
          </a:p>
          <a:p>
            <a:pPr lvl="2">
              <a:lnSpc>
                <a:spcPct val="80000"/>
              </a:lnSpc>
              <a:buFont typeface="Webdings" charset="2"/>
              <a:buNone/>
            </a:pPr>
            <a:endParaRPr lang="en-US" sz="2100" dirty="0">
              <a:solidFill>
                <a:srgbClr val="0000FF"/>
              </a:solidFill>
            </a:endParaRPr>
          </a:p>
          <a:p>
            <a:pPr lvl="2">
              <a:lnSpc>
                <a:spcPct val="80000"/>
              </a:lnSpc>
              <a:buFont typeface="Webdings" charset="2"/>
              <a:buNone/>
            </a:pPr>
            <a:r>
              <a:rPr lang="en-US" sz="2100" dirty="0">
                <a:solidFill>
                  <a:srgbClr val="0000FF"/>
                </a:solidFill>
              </a:rPr>
              <a:t>	procedure </a:t>
            </a:r>
            <a:r>
              <a:rPr lang="en-US" sz="2100" dirty="0" err="1">
                <a:solidFill>
                  <a:srgbClr val="0000FF"/>
                </a:solidFill>
              </a:rPr>
              <a:t>Pn</a:t>
            </a:r>
            <a:r>
              <a:rPr lang="en-US" sz="2100" dirty="0">
                <a:solidFill>
                  <a:srgbClr val="0000FF"/>
                </a:solidFill>
              </a:rPr>
              <a:t> (…) {……}</a:t>
            </a:r>
          </a:p>
          <a:p>
            <a:pPr lvl="2">
              <a:lnSpc>
                <a:spcPct val="80000"/>
              </a:lnSpc>
              <a:buFont typeface="Webdings" charset="2"/>
              <a:buNone/>
            </a:pPr>
            <a:endParaRPr lang="en-US" sz="2100" dirty="0">
              <a:solidFill>
                <a:srgbClr val="0000FF"/>
              </a:solidFill>
            </a:endParaRPr>
          </a:p>
          <a:p>
            <a:pPr lvl="2">
              <a:lnSpc>
                <a:spcPct val="80000"/>
              </a:lnSpc>
              <a:buFont typeface="Webdings" charset="2"/>
              <a:buNone/>
            </a:pPr>
            <a:r>
              <a:rPr lang="en-US" sz="2100" dirty="0">
                <a:solidFill>
                  <a:srgbClr val="0000FF"/>
                </a:solidFill>
              </a:rPr>
              <a:t>    Initialization code (…) { … }</a:t>
            </a:r>
          </a:p>
          <a:p>
            <a:pPr lvl="2">
              <a:lnSpc>
                <a:spcPct val="80000"/>
              </a:lnSpc>
              <a:buFont typeface="Webdings" charset="2"/>
              <a:buNone/>
            </a:pPr>
            <a:r>
              <a:rPr lang="en-US" sz="2100" dirty="0">
                <a:solidFill>
                  <a:srgbClr val="0000FF"/>
                </a:solidFill>
              </a:rPr>
              <a:t>	}</a:t>
            </a:r>
          </a:p>
          <a:p>
            <a:pPr lvl="2">
              <a:lnSpc>
                <a:spcPct val="80000"/>
              </a:lnSpc>
              <a:buFont typeface="Webdings" charset="2"/>
              <a:buNone/>
            </a:pPr>
            <a:r>
              <a:rPr lang="en-US" sz="2100" dirty="0">
                <a:solidFill>
                  <a:srgbClr val="0000FF"/>
                </a:solidFill>
              </a:rPr>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324241" y="277417"/>
            <a:ext cx="8086459" cy="576263"/>
          </a:xfrm>
        </p:spPr>
        <p:txBody>
          <a:bodyPr>
            <a:normAutofit fontScale="90000"/>
          </a:bodyPr>
          <a:lstStyle/>
          <a:p>
            <a:pPr eaLnBrk="1" hangingPunct="1"/>
            <a:r>
              <a:rPr lang="en-US" smtClean="0"/>
              <a:t>Schematic view of a Monitor</a:t>
            </a:r>
          </a:p>
        </p:txBody>
      </p:sp>
      <p:pic>
        <p:nvPicPr>
          <p:cNvPr id="40963" name="Picture 4" descr="6"/>
          <p:cNvPicPr>
            <a:picLocks noChangeAspect="1" noChangeArrowheads="1"/>
          </p:cNvPicPr>
          <p:nvPr/>
        </p:nvPicPr>
        <p:blipFill>
          <a:blip r:embed="rId3"/>
          <a:srcRect/>
          <a:stretch>
            <a:fillRect/>
          </a:stretch>
        </p:blipFill>
        <p:spPr bwMode="auto">
          <a:xfrm>
            <a:off x="2146302" y="1101330"/>
            <a:ext cx="5863342" cy="514588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title"/>
          </p:nvPr>
        </p:nvSpPr>
        <p:spPr>
          <a:xfrm>
            <a:off x="1113280" y="277417"/>
            <a:ext cx="8297420" cy="576263"/>
          </a:xfrm>
        </p:spPr>
        <p:txBody>
          <a:bodyPr>
            <a:normAutofit fontScale="90000"/>
          </a:bodyPr>
          <a:lstStyle/>
          <a:p>
            <a:pPr eaLnBrk="1" hangingPunct="1"/>
            <a:r>
              <a:rPr lang="en-US" smtClean="0"/>
              <a:t>Condition Variables</a:t>
            </a:r>
          </a:p>
        </p:txBody>
      </p:sp>
      <p:sp>
        <p:nvSpPr>
          <p:cNvPr id="41987" name="Rectangle 5"/>
          <p:cNvSpPr>
            <a:spLocks noGrp="1" noChangeArrowheads="1"/>
          </p:cNvSpPr>
          <p:nvPr>
            <p:ph idx="1"/>
          </p:nvPr>
        </p:nvSpPr>
        <p:spPr>
          <a:xfrm>
            <a:off x="896586" y="1382317"/>
            <a:ext cx="8304300" cy="4394597"/>
          </a:xfrm>
        </p:spPr>
        <p:txBody>
          <a:bodyPr>
            <a:normAutofit lnSpcReduction="10000"/>
          </a:bodyPr>
          <a:lstStyle/>
          <a:p>
            <a:r>
              <a:rPr lang="en-US" smtClean="0">
                <a:solidFill>
                  <a:srgbClr val="0000FF"/>
                </a:solidFill>
              </a:rPr>
              <a:t>condition x, y;</a:t>
            </a:r>
          </a:p>
          <a:p>
            <a:endParaRPr lang="en-US" smtClean="0">
              <a:solidFill>
                <a:srgbClr val="0000FF"/>
              </a:solidFill>
            </a:endParaRPr>
          </a:p>
          <a:p>
            <a:r>
              <a:rPr lang="en-US" smtClean="0"/>
              <a:t>Two operations on a condition variable:</a:t>
            </a:r>
          </a:p>
          <a:p>
            <a:pPr lvl="1"/>
            <a:r>
              <a:rPr lang="en-US" smtClean="0">
                <a:solidFill>
                  <a:srgbClr val="0000FF"/>
                </a:solidFill>
              </a:rPr>
              <a:t>x.wait () </a:t>
            </a:r>
            <a:r>
              <a:rPr lang="en-US" smtClean="0"/>
              <a:t> – a process that invokes the operation is suspended until </a:t>
            </a:r>
            <a:r>
              <a:rPr lang="en-US" smtClean="0">
                <a:solidFill>
                  <a:srgbClr val="0000FF"/>
                </a:solidFill>
              </a:rPr>
              <a:t>x.signal () </a:t>
            </a:r>
            <a:endParaRPr lang="en-US" smtClean="0"/>
          </a:p>
          <a:p>
            <a:pPr lvl="1"/>
            <a:r>
              <a:rPr lang="en-US" smtClean="0">
                <a:solidFill>
                  <a:srgbClr val="0000FF"/>
                </a:solidFill>
              </a:rPr>
              <a:t>x.signal () </a:t>
            </a:r>
            <a:r>
              <a:rPr lang="en-US" smtClean="0"/>
              <a:t>–</a:t>
            </a:r>
            <a:r>
              <a:rPr lang="en-US" smtClean="0">
                <a:solidFill>
                  <a:srgbClr val="0000FF"/>
                </a:solidFill>
              </a:rPr>
              <a:t> </a:t>
            </a:r>
            <a:r>
              <a:rPr lang="en-US" smtClean="0"/>
              <a:t>resumes one of processes</a:t>
            </a:r>
            <a:r>
              <a:rPr lang="en-US" smtClean="0">
                <a:solidFill>
                  <a:srgbClr val="0000FF"/>
                </a:solidFill>
              </a:rPr>
              <a:t> </a:t>
            </a:r>
            <a:r>
              <a:rPr lang="en-US" smtClean="0"/>
              <a:t>(if any)</a:t>
            </a:r>
            <a:r>
              <a:rPr lang="en-US" smtClean="0">
                <a:solidFill>
                  <a:srgbClr val="0000FF"/>
                </a:solidFill>
              </a:rPr>
              <a:t> </a:t>
            </a:r>
            <a:r>
              <a:rPr lang="en-US" smtClean="0"/>
              <a:t>that</a:t>
            </a:r>
            <a:r>
              <a:rPr lang="en-US" smtClean="0">
                <a:solidFill>
                  <a:srgbClr val="0000FF"/>
                </a:solidFill>
              </a:rPr>
              <a:t> </a:t>
            </a:r>
            <a:r>
              <a:rPr lang="en-US" smtClean="0"/>
              <a:t> invoked</a:t>
            </a:r>
            <a:r>
              <a:rPr lang="en-US" smtClean="0">
                <a:solidFill>
                  <a:srgbClr val="0000FF"/>
                </a:solidFill>
              </a:rPr>
              <a:t> x.wait ()</a:t>
            </a:r>
          </a:p>
          <a:p>
            <a:pPr lvl="2"/>
            <a:r>
              <a:rPr lang="en-US" smtClean="0"/>
              <a:t>If no </a:t>
            </a:r>
            <a:r>
              <a:rPr lang="en-US" smtClean="0">
                <a:solidFill>
                  <a:srgbClr val="0000FF"/>
                </a:solidFill>
              </a:rPr>
              <a:t>x.wait () </a:t>
            </a:r>
            <a:r>
              <a:rPr lang="en-US" smtClean="0"/>
              <a:t>on the variable, then it has no effect on the variable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910344" y="277417"/>
            <a:ext cx="8500358" cy="576263"/>
          </a:xfrm>
        </p:spPr>
        <p:txBody>
          <a:bodyPr>
            <a:normAutofit fontScale="90000"/>
          </a:bodyPr>
          <a:lstStyle/>
          <a:p>
            <a:pPr eaLnBrk="1" hangingPunct="1"/>
            <a:r>
              <a:rPr lang="en-US" smtClean="0"/>
              <a:t> Monitor with Condition Variables</a:t>
            </a:r>
          </a:p>
        </p:txBody>
      </p:sp>
      <p:pic>
        <p:nvPicPr>
          <p:cNvPr id="43011" name="Picture 4" descr="6"/>
          <p:cNvPicPr>
            <a:picLocks noChangeAspect="1" noChangeArrowheads="1"/>
          </p:cNvPicPr>
          <p:nvPr/>
        </p:nvPicPr>
        <p:blipFill>
          <a:blip r:embed="rId3"/>
          <a:srcRect/>
          <a:stretch>
            <a:fillRect/>
          </a:stretch>
        </p:blipFill>
        <p:spPr bwMode="auto">
          <a:xfrm>
            <a:off x="1223347" y="1365648"/>
            <a:ext cx="7478800" cy="4772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title"/>
          </p:nvPr>
        </p:nvSpPr>
        <p:spPr>
          <a:xfrm>
            <a:off x="1113280" y="277417"/>
            <a:ext cx="8297420" cy="576263"/>
          </a:xfrm>
        </p:spPr>
        <p:txBody>
          <a:bodyPr>
            <a:normAutofit fontScale="90000"/>
          </a:bodyPr>
          <a:lstStyle/>
          <a:p>
            <a:pPr eaLnBrk="1" hangingPunct="1"/>
            <a:r>
              <a:rPr lang="en-US" smtClean="0"/>
              <a:t>Condition Variables Choices</a:t>
            </a:r>
          </a:p>
        </p:txBody>
      </p:sp>
      <p:sp>
        <p:nvSpPr>
          <p:cNvPr id="44035" name="Rectangle 5"/>
          <p:cNvSpPr>
            <a:spLocks noGrp="1" noChangeArrowheads="1"/>
          </p:cNvSpPr>
          <p:nvPr>
            <p:ph idx="1"/>
          </p:nvPr>
        </p:nvSpPr>
        <p:spPr>
          <a:xfrm>
            <a:off x="910064" y="836477"/>
            <a:ext cx="8304300" cy="4394597"/>
          </a:xfrm>
        </p:spPr>
        <p:txBody>
          <a:bodyPr>
            <a:noAutofit/>
          </a:bodyPr>
          <a:lstStyle/>
          <a:p>
            <a:r>
              <a:rPr lang="en-US" sz="2300" dirty="0"/>
              <a:t>If process P invokes </a:t>
            </a:r>
            <a:r>
              <a:rPr lang="en-US" sz="2300" dirty="0" err="1">
                <a:solidFill>
                  <a:srgbClr val="0000FF"/>
                </a:solidFill>
              </a:rPr>
              <a:t>x.signal</a:t>
            </a:r>
            <a:r>
              <a:rPr lang="en-US" sz="2300" dirty="0">
                <a:solidFill>
                  <a:srgbClr val="0000FF"/>
                </a:solidFill>
              </a:rPr>
              <a:t> ()</a:t>
            </a:r>
            <a:r>
              <a:rPr lang="en-US" sz="2300" dirty="0"/>
              <a:t>, with Q in </a:t>
            </a:r>
            <a:r>
              <a:rPr lang="en-US" sz="2300" dirty="0" err="1">
                <a:solidFill>
                  <a:srgbClr val="0000FF"/>
                </a:solidFill>
              </a:rPr>
              <a:t>x.wait</a:t>
            </a:r>
            <a:r>
              <a:rPr lang="en-US" sz="2300" dirty="0">
                <a:solidFill>
                  <a:srgbClr val="0000FF"/>
                </a:solidFill>
              </a:rPr>
              <a:t> ()</a:t>
            </a:r>
            <a:r>
              <a:rPr lang="en-US" sz="2300" dirty="0"/>
              <a:t> state, what should happen next?</a:t>
            </a:r>
          </a:p>
          <a:p>
            <a:pPr lvl="1"/>
            <a:r>
              <a:rPr lang="en-US" sz="2100" dirty="0"/>
              <a:t>If Q is resumed, then P must wait</a:t>
            </a:r>
          </a:p>
          <a:p>
            <a:pPr lvl="1"/>
            <a:endParaRPr lang="en-US" sz="2100" dirty="0"/>
          </a:p>
          <a:p>
            <a:r>
              <a:rPr lang="en-US" sz="2300" dirty="0"/>
              <a:t>Options include</a:t>
            </a:r>
          </a:p>
          <a:p>
            <a:pPr lvl="1"/>
            <a:r>
              <a:rPr lang="en-US" sz="2100" b="1" dirty="0"/>
              <a:t>Signal and wait </a:t>
            </a:r>
            <a:r>
              <a:rPr lang="en-US" sz="2100" dirty="0"/>
              <a:t>– P waits until Q leaves monitor or waits for another condition</a:t>
            </a:r>
          </a:p>
          <a:p>
            <a:pPr lvl="1"/>
            <a:r>
              <a:rPr lang="en-US" sz="2100" b="1" dirty="0"/>
              <a:t>Signal and continue </a:t>
            </a:r>
            <a:r>
              <a:rPr lang="en-US" sz="2100" dirty="0"/>
              <a:t>– Q waits until P leaves the monitor or waits for another condition</a:t>
            </a:r>
          </a:p>
          <a:p>
            <a:pPr lvl="1"/>
            <a:endParaRPr lang="en-US" sz="2100" dirty="0"/>
          </a:p>
          <a:p>
            <a:endParaRPr lang="en-US" sz="23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928688" y="234554"/>
            <a:ext cx="8750300" cy="609600"/>
          </a:xfrm>
        </p:spPr>
        <p:txBody>
          <a:bodyPr>
            <a:normAutofit fontScale="90000"/>
          </a:bodyPr>
          <a:lstStyle/>
          <a:p>
            <a:pPr eaLnBrk="1" hangingPunct="1"/>
            <a:r>
              <a:rPr lang="en-US" smtClean="0"/>
              <a:t>Solution to Dining Philosophers</a:t>
            </a:r>
          </a:p>
        </p:txBody>
      </p:sp>
      <p:sp>
        <p:nvSpPr>
          <p:cNvPr id="45059" name="Rectangle 3"/>
          <p:cNvSpPr>
            <a:spLocks noGrp="1" noChangeArrowheads="1"/>
          </p:cNvSpPr>
          <p:nvPr>
            <p:ph idx="1"/>
          </p:nvPr>
        </p:nvSpPr>
        <p:spPr>
          <a:xfrm>
            <a:off x="76746" y="814851"/>
            <a:ext cx="5135258" cy="5901295"/>
          </a:xfrm>
        </p:spPr>
        <p:style>
          <a:lnRef idx="2">
            <a:schemeClr val="accent2"/>
          </a:lnRef>
          <a:fillRef idx="1">
            <a:schemeClr val="lt1"/>
          </a:fillRef>
          <a:effectRef idx="0">
            <a:schemeClr val="accent2"/>
          </a:effectRef>
          <a:fontRef idx="minor">
            <a:schemeClr val="dk1"/>
          </a:fontRef>
        </p:style>
        <p:txBody>
          <a:bodyPr>
            <a:noAutofit/>
          </a:bodyPr>
          <a:lstStyle/>
          <a:p>
            <a:pPr>
              <a:lnSpc>
                <a:spcPct val="80000"/>
              </a:lnSpc>
              <a:buFont typeface="Monotype Sorts" charset="2"/>
              <a:buNone/>
            </a:pPr>
            <a:r>
              <a:rPr lang="en-US" sz="2100" dirty="0">
                <a:solidFill>
                  <a:srgbClr val="0000FF"/>
                </a:solidFill>
              </a:rPr>
              <a:t>monitor </a:t>
            </a:r>
            <a:r>
              <a:rPr lang="en-US" sz="2100" dirty="0" err="1">
                <a:solidFill>
                  <a:srgbClr val="0000FF"/>
                </a:solidFill>
              </a:rPr>
              <a:t>DiningPhilosophers</a:t>
            </a:r>
            <a:endParaRPr lang="en-US" sz="2100" dirty="0">
              <a:solidFill>
                <a:srgbClr val="0000FF"/>
              </a:solidFill>
            </a:endParaRPr>
          </a:p>
          <a:p>
            <a:pPr>
              <a:lnSpc>
                <a:spcPct val="80000"/>
              </a:lnSpc>
              <a:buFont typeface="Monotype Sorts" charset="2"/>
              <a:buNone/>
            </a:pPr>
            <a:r>
              <a:rPr lang="en-US" sz="2100" dirty="0">
                <a:solidFill>
                  <a:srgbClr val="0000FF"/>
                </a:solidFill>
              </a:rPr>
              <a:t>   </a:t>
            </a:r>
            <a:r>
              <a:rPr lang="en-US" sz="2100" dirty="0" smtClean="0">
                <a:solidFill>
                  <a:srgbClr val="0000FF"/>
                </a:solidFill>
              </a:rPr>
              <a:t>{</a:t>
            </a:r>
          </a:p>
          <a:p>
            <a:pPr>
              <a:lnSpc>
                <a:spcPct val="80000"/>
              </a:lnSpc>
              <a:buFont typeface="Monotype Sorts" charset="2"/>
              <a:buNone/>
            </a:pPr>
            <a:r>
              <a:rPr lang="en-US" sz="2100" dirty="0" err="1" smtClean="0">
                <a:solidFill>
                  <a:srgbClr val="0000FF"/>
                </a:solidFill>
              </a:rPr>
              <a:t>enum</a:t>
            </a:r>
            <a:r>
              <a:rPr lang="en-US" sz="2100" dirty="0" smtClean="0">
                <a:solidFill>
                  <a:srgbClr val="0000FF"/>
                </a:solidFill>
              </a:rPr>
              <a:t> </a:t>
            </a:r>
            <a:r>
              <a:rPr lang="en-US" sz="2100" dirty="0">
                <a:solidFill>
                  <a:srgbClr val="0000FF"/>
                </a:solidFill>
              </a:rPr>
              <a:t>{ THINKING; HUNGRY, EATING) state [5] ;</a:t>
            </a:r>
          </a:p>
          <a:p>
            <a:pPr>
              <a:lnSpc>
                <a:spcPct val="80000"/>
              </a:lnSpc>
              <a:buFont typeface="Monotype Sorts" charset="2"/>
              <a:buNone/>
            </a:pPr>
            <a:r>
              <a:rPr lang="en-US" sz="2100" dirty="0">
                <a:solidFill>
                  <a:srgbClr val="0000FF"/>
                </a:solidFill>
              </a:rPr>
              <a:t>	condition self [5];</a:t>
            </a:r>
          </a:p>
          <a:p>
            <a:pPr>
              <a:lnSpc>
                <a:spcPct val="80000"/>
              </a:lnSpc>
              <a:buFont typeface="Monotype Sorts" charset="2"/>
              <a:buNone/>
            </a:pPr>
            <a:endParaRPr lang="en-US" sz="2100" dirty="0">
              <a:solidFill>
                <a:srgbClr val="0000FF"/>
              </a:solidFill>
            </a:endParaRPr>
          </a:p>
          <a:p>
            <a:pPr>
              <a:lnSpc>
                <a:spcPct val="80000"/>
              </a:lnSpc>
              <a:buFont typeface="Monotype Sorts" charset="2"/>
              <a:buNone/>
            </a:pPr>
            <a:r>
              <a:rPr lang="en-US" sz="2100" dirty="0">
                <a:solidFill>
                  <a:srgbClr val="0000FF"/>
                </a:solidFill>
              </a:rPr>
              <a:t>	void pickup (</a:t>
            </a:r>
            <a:r>
              <a:rPr lang="en-US" sz="2100" dirty="0" err="1">
                <a:solidFill>
                  <a:srgbClr val="0000FF"/>
                </a:solidFill>
              </a:rPr>
              <a:t>int</a:t>
            </a:r>
            <a:r>
              <a:rPr lang="en-US" sz="2100" dirty="0">
                <a:solidFill>
                  <a:srgbClr val="0000FF"/>
                </a:solidFill>
              </a:rPr>
              <a:t> </a:t>
            </a:r>
            <a:r>
              <a:rPr lang="en-US" sz="2100" dirty="0" err="1">
                <a:solidFill>
                  <a:srgbClr val="0000FF"/>
                </a:solidFill>
              </a:rPr>
              <a:t>i</a:t>
            </a:r>
            <a:r>
              <a:rPr lang="en-US" sz="2100" dirty="0">
                <a:solidFill>
                  <a:srgbClr val="0000FF"/>
                </a:solidFill>
              </a:rPr>
              <a:t>) { </a:t>
            </a:r>
          </a:p>
          <a:p>
            <a:pPr>
              <a:lnSpc>
                <a:spcPct val="80000"/>
              </a:lnSpc>
              <a:buFont typeface="Monotype Sorts" charset="2"/>
              <a:buNone/>
            </a:pPr>
            <a:r>
              <a:rPr lang="en-US" sz="2100" dirty="0">
                <a:solidFill>
                  <a:srgbClr val="0000FF"/>
                </a:solidFill>
              </a:rPr>
              <a:t>	       state[</a:t>
            </a:r>
            <a:r>
              <a:rPr lang="en-US" sz="2100" dirty="0" err="1">
                <a:solidFill>
                  <a:srgbClr val="0000FF"/>
                </a:solidFill>
              </a:rPr>
              <a:t>i</a:t>
            </a:r>
            <a:r>
              <a:rPr lang="en-US" sz="2100" dirty="0">
                <a:solidFill>
                  <a:srgbClr val="0000FF"/>
                </a:solidFill>
              </a:rPr>
              <a:t>] = HUNGRY;</a:t>
            </a:r>
          </a:p>
          <a:p>
            <a:pPr>
              <a:lnSpc>
                <a:spcPct val="80000"/>
              </a:lnSpc>
              <a:buFont typeface="Monotype Sorts" charset="2"/>
              <a:buNone/>
            </a:pPr>
            <a:r>
              <a:rPr lang="en-US" sz="2100" dirty="0">
                <a:solidFill>
                  <a:srgbClr val="0000FF"/>
                </a:solidFill>
              </a:rPr>
              <a:t>	       test(</a:t>
            </a:r>
            <a:r>
              <a:rPr lang="en-US" sz="2100" dirty="0" err="1">
                <a:solidFill>
                  <a:srgbClr val="0000FF"/>
                </a:solidFill>
              </a:rPr>
              <a:t>i</a:t>
            </a:r>
            <a:r>
              <a:rPr lang="en-US" sz="2100" dirty="0">
                <a:solidFill>
                  <a:srgbClr val="0000FF"/>
                </a:solidFill>
              </a:rPr>
              <a:t>);</a:t>
            </a:r>
          </a:p>
          <a:p>
            <a:pPr>
              <a:lnSpc>
                <a:spcPct val="80000"/>
              </a:lnSpc>
              <a:buFont typeface="Monotype Sorts" charset="2"/>
              <a:buNone/>
            </a:pPr>
            <a:r>
              <a:rPr lang="en-US" sz="2100" dirty="0">
                <a:solidFill>
                  <a:srgbClr val="0000FF"/>
                </a:solidFill>
              </a:rPr>
              <a:t>	       if (state[</a:t>
            </a:r>
            <a:r>
              <a:rPr lang="en-US" sz="2100" dirty="0" err="1">
                <a:solidFill>
                  <a:srgbClr val="0000FF"/>
                </a:solidFill>
              </a:rPr>
              <a:t>i</a:t>
            </a:r>
            <a:r>
              <a:rPr lang="en-US" sz="2100" dirty="0">
                <a:solidFill>
                  <a:srgbClr val="0000FF"/>
                </a:solidFill>
              </a:rPr>
              <a:t>] != EATING) </a:t>
            </a:r>
            <a:endParaRPr lang="en-US" sz="2100" dirty="0" smtClean="0">
              <a:solidFill>
                <a:srgbClr val="0000FF"/>
              </a:solidFill>
            </a:endParaRPr>
          </a:p>
          <a:p>
            <a:pPr>
              <a:lnSpc>
                <a:spcPct val="80000"/>
              </a:lnSpc>
              <a:buFont typeface="Monotype Sorts" charset="2"/>
              <a:buNone/>
            </a:pPr>
            <a:r>
              <a:rPr lang="en-US" sz="2100" dirty="0">
                <a:solidFill>
                  <a:srgbClr val="0000FF"/>
                </a:solidFill>
              </a:rPr>
              <a:t>	</a:t>
            </a:r>
            <a:r>
              <a:rPr lang="en-US" sz="2100" dirty="0" smtClean="0">
                <a:solidFill>
                  <a:srgbClr val="0000FF"/>
                </a:solidFill>
              </a:rPr>
              <a:t>		self </a:t>
            </a:r>
            <a:r>
              <a:rPr lang="en-US" sz="2100" dirty="0">
                <a:solidFill>
                  <a:srgbClr val="0000FF"/>
                </a:solidFill>
              </a:rPr>
              <a:t>[</a:t>
            </a:r>
            <a:r>
              <a:rPr lang="en-US" sz="2100" dirty="0" err="1">
                <a:solidFill>
                  <a:srgbClr val="0000FF"/>
                </a:solidFill>
              </a:rPr>
              <a:t>i</a:t>
            </a:r>
            <a:r>
              <a:rPr lang="en-US" sz="2100" dirty="0">
                <a:solidFill>
                  <a:srgbClr val="0000FF"/>
                </a:solidFill>
              </a:rPr>
              <a:t>].wait;</a:t>
            </a:r>
          </a:p>
          <a:p>
            <a:pPr>
              <a:lnSpc>
                <a:spcPct val="80000"/>
              </a:lnSpc>
              <a:buFont typeface="Monotype Sorts" charset="2"/>
              <a:buNone/>
            </a:pPr>
            <a:r>
              <a:rPr lang="en-US" sz="2100" dirty="0">
                <a:solidFill>
                  <a:srgbClr val="0000FF"/>
                </a:solidFill>
              </a:rPr>
              <a:t>	}</a:t>
            </a:r>
          </a:p>
          <a:p>
            <a:pPr>
              <a:lnSpc>
                <a:spcPct val="80000"/>
              </a:lnSpc>
              <a:buFont typeface="Monotype Sorts" charset="2"/>
              <a:buNone/>
            </a:pPr>
            <a:r>
              <a:rPr lang="en-US" sz="2100" dirty="0">
                <a:solidFill>
                  <a:srgbClr val="0000FF"/>
                </a:solidFill>
              </a:rPr>
              <a:t>	</a:t>
            </a:r>
          </a:p>
          <a:p>
            <a:pPr>
              <a:lnSpc>
                <a:spcPct val="80000"/>
              </a:lnSpc>
              <a:buFont typeface="Monotype Sorts" charset="2"/>
              <a:buNone/>
            </a:pPr>
            <a:r>
              <a:rPr lang="en-US" sz="2100" dirty="0">
                <a:solidFill>
                  <a:srgbClr val="0000FF"/>
                </a:solidFill>
              </a:rPr>
              <a:t>       void putdown (</a:t>
            </a:r>
            <a:r>
              <a:rPr lang="en-US" sz="2100" dirty="0" err="1">
                <a:solidFill>
                  <a:srgbClr val="0000FF"/>
                </a:solidFill>
              </a:rPr>
              <a:t>int</a:t>
            </a:r>
            <a:r>
              <a:rPr lang="en-US" sz="2100" dirty="0">
                <a:solidFill>
                  <a:srgbClr val="0000FF"/>
                </a:solidFill>
              </a:rPr>
              <a:t> </a:t>
            </a:r>
            <a:r>
              <a:rPr lang="en-US" sz="2100" dirty="0" err="1" smtClean="0">
                <a:solidFill>
                  <a:srgbClr val="0000FF"/>
                </a:solidFill>
              </a:rPr>
              <a:t>i</a:t>
            </a:r>
            <a:r>
              <a:rPr lang="en-US" sz="2100" dirty="0" smtClean="0">
                <a:solidFill>
                  <a:srgbClr val="0000FF"/>
                </a:solidFill>
              </a:rPr>
              <a:t>) { </a:t>
            </a:r>
          </a:p>
          <a:p>
            <a:pPr>
              <a:lnSpc>
                <a:spcPct val="80000"/>
              </a:lnSpc>
              <a:buFont typeface="Monotype Sorts" charset="2"/>
              <a:buNone/>
            </a:pPr>
            <a:r>
              <a:rPr lang="en-US" sz="2100" dirty="0" smtClean="0">
                <a:solidFill>
                  <a:srgbClr val="0000FF"/>
                </a:solidFill>
              </a:rPr>
              <a:t>state[</a:t>
            </a:r>
            <a:r>
              <a:rPr lang="en-US" sz="2100" dirty="0" err="1" smtClean="0">
                <a:solidFill>
                  <a:srgbClr val="0000FF"/>
                </a:solidFill>
              </a:rPr>
              <a:t>i</a:t>
            </a:r>
            <a:r>
              <a:rPr lang="en-US" sz="2100" dirty="0" smtClean="0">
                <a:solidFill>
                  <a:srgbClr val="0000FF"/>
                </a:solidFill>
              </a:rPr>
              <a:t>] = THINKING;//test left and right neighbors</a:t>
            </a:r>
          </a:p>
          <a:p>
            <a:pPr>
              <a:lnSpc>
                <a:spcPct val="80000"/>
              </a:lnSpc>
              <a:buFont typeface="Monotype Sorts" charset="2"/>
              <a:buNone/>
            </a:pPr>
            <a:r>
              <a:rPr lang="en-US" sz="2100" dirty="0">
                <a:solidFill>
                  <a:srgbClr val="0000FF"/>
                </a:solidFill>
              </a:rPr>
              <a:t>	        test((</a:t>
            </a:r>
            <a:r>
              <a:rPr lang="en-US" sz="2100" dirty="0" err="1">
                <a:solidFill>
                  <a:srgbClr val="0000FF"/>
                </a:solidFill>
              </a:rPr>
              <a:t>i</a:t>
            </a:r>
            <a:r>
              <a:rPr lang="en-US" sz="2100" dirty="0">
                <a:solidFill>
                  <a:srgbClr val="0000FF"/>
                </a:solidFill>
              </a:rPr>
              <a:t> + 4) % 5);</a:t>
            </a:r>
          </a:p>
          <a:p>
            <a:pPr>
              <a:lnSpc>
                <a:spcPct val="80000"/>
              </a:lnSpc>
              <a:buFont typeface="Monotype Sorts" charset="2"/>
              <a:buNone/>
            </a:pPr>
            <a:r>
              <a:rPr lang="en-US" sz="2100" dirty="0">
                <a:solidFill>
                  <a:srgbClr val="0000FF"/>
                </a:solidFill>
              </a:rPr>
              <a:t>	        test((</a:t>
            </a:r>
            <a:r>
              <a:rPr lang="en-US" sz="2100" dirty="0" err="1">
                <a:solidFill>
                  <a:srgbClr val="0000FF"/>
                </a:solidFill>
              </a:rPr>
              <a:t>i</a:t>
            </a:r>
            <a:r>
              <a:rPr lang="en-US" sz="2100" dirty="0">
                <a:solidFill>
                  <a:srgbClr val="0000FF"/>
                </a:solidFill>
              </a:rPr>
              <a:t> + 1) % 5);</a:t>
            </a:r>
          </a:p>
          <a:p>
            <a:pPr>
              <a:lnSpc>
                <a:spcPct val="80000"/>
              </a:lnSpc>
              <a:buFont typeface="Monotype Sorts" charset="2"/>
              <a:buNone/>
            </a:pPr>
            <a:r>
              <a:rPr lang="en-US" sz="2100" dirty="0">
                <a:solidFill>
                  <a:srgbClr val="0000FF"/>
                </a:solidFill>
              </a:rPr>
              <a:t>        }</a:t>
            </a:r>
          </a:p>
          <a:p>
            <a:pPr>
              <a:lnSpc>
                <a:spcPct val="80000"/>
              </a:lnSpc>
              <a:buFont typeface="Monotype Sorts" charset="2"/>
              <a:buNone/>
            </a:pPr>
            <a:r>
              <a:rPr lang="en-US" sz="2100" dirty="0">
                <a:solidFill>
                  <a:srgbClr val="0000FF"/>
                </a:solidFill>
              </a:rPr>
              <a:t>	</a:t>
            </a:r>
          </a:p>
        </p:txBody>
      </p:sp>
      <p:sp>
        <p:nvSpPr>
          <p:cNvPr id="4" name="Rectangle 3"/>
          <p:cNvSpPr txBox="1">
            <a:spLocks noChangeArrowheads="1"/>
          </p:cNvSpPr>
          <p:nvPr/>
        </p:nvSpPr>
        <p:spPr>
          <a:xfrm>
            <a:off x="5303838" y="844154"/>
            <a:ext cx="4466984" cy="5871992"/>
          </a:xfrm>
          <a:prstGeom prst="rect">
            <a:avLst/>
          </a:prstGeom>
        </p:spPr>
        <p:style>
          <a:lnRef idx="2">
            <a:schemeClr val="accent1"/>
          </a:lnRef>
          <a:fillRef idx="1">
            <a:schemeClr val="lt1"/>
          </a:fillRef>
          <a:effectRef idx="0">
            <a:schemeClr val="accent1"/>
          </a:effectRef>
          <a:fontRef idx="minor">
            <a:schemeClr val="dk1"/>
          </a:fontRef>
        </p:style>
        <p:txBody>
          <a:bodyPr vert="horz" lIns="95785" tIns="47893" rIns="95785" bIns="47893" rtlCol="0">
            <a:noAutofit/>
          </a:bodyPr>
          <a:lstStyle>
            <a:lvl1pPr marL="359195" indent="-359195" algn="l" defTabSz="957851" rtl="0" eaLnBrk="1" latinLnBrk="0" hangingPunct="1">
              <a:spcBef>
                <a:spcPct val="20000"/>
              </a:spcBef>
              <a:buFont typeface="Arial" pitchFamily="34" charset="0"/>
              <a:buChar char="•"/>
              <a:defRPr sz="3400" kern="1200">
                <a:solidFill>
                  <a:schemeClr val="tx1"/>
                </a:solidFill>
                <a:latin typeface="+mn-lt"/>
                <a:ea typeface="+mn-ea"/>
                <a:cs typeface="+mn-cs"/>
              </a:defRPr>
            </a:lvl1pPr>
            <a:lvl2pPr marL="778254" indent="-299329" algn="l" defTabSz="957851" rtl="0" eaLnBrk="1" latinLnBrk="0" hangingPunct="1">
              <a:spcBef>
                <a:spcPct val="20000"/>
              </a:spcBef>
              <a:buFont typeface="Arial" pitchFamily="34" charset="0"/>
              <a:buChar char="–"/>
              <a:defRPr sz="2900" kern="1200">
                <a:solidFill>
                  <a:schemeClr val="tx1"/>
                </a:solidFill>
                <a:latin typeface="+mn-lt"/>
                <a:ea typeface="+mn-ea"/>
                <a:cs typeface="+mn-cs"/>
              </a:defRPr>
            </a:lvl2pPr>
            <a:lvl3pPr marL="1197315" indent="-239463" algn="l" defTabSz="957851" rtl="0" eaLnBrk="1" latinLnBrk="0" hangingPunct="1">
              <a:spcBef>
                <a:spcPct val="20000"/>
              </a:spcBef>
              <a:buFont typeface="Arial" pitchFamily="34" charset="0"/>
              <a:buChar char="•"/>
              <a:defRPr sz="2500" kern="1200">
                <a:solidFill>
                  <a:schemeClr val="tx1"/>
                </a:solidFill>
                <a:latin typeface="+mn-lt"/>
                <a:ea typeface="+mn-ea"/>
                <a:cs typeface="+mn-cs"/>
              </a:defRPr>
            </a:lvl3pPr>
            <a:lvl4pPr marL="1676240" indent="-239463" algn="l" defTabSz="957851" rtl="0" eaLnBrk="1" latinLnBrk="0" hangingPunct="1">
              <a:spcBef>
                <a:spcPct val="20000"/>
              </a:spcBef>
              <a:buFont typeface="Arial" pitchFamily="34" charset="0"/>
              <a:buChar char="–"/>
              <a:defRPr sz="2100" kern="1200">
                <a:solidFill>
                  <a:schemeClr val="tx1"/>
                </a:solidFill>
                <a:latin typeface="+mn-lt"/>
                <a:ea typeface="+mn-ea"/>
                <a:cs typeface="+mn-cs"/>
              </a:defRPr>
            </a:lvl4pPr>
            <a:lvl5pPr marL="2155166" indent="-239463" algn="l" defTabSz="957851" rtl="0" eaLnBrk="1" latinLnBrk="0" hangingPunct="1">
              <a:spcBef>
                <a:spcPct val="20000"/>
              </a:spcBef>
              <a:buFont typeface="Arial" pitchFamily="34" charset="0"/>
              <a:buChar char="»"/>
              <a:defRPr sz="2100" kern="1200">
                <a:solidFill>
                  <a:schemeClr val="tx1"/>
                </a:solidFill>
                <a:latin typeface="+mn-lt"/>
                <a:ea typeface="+mn-ea"/>
                <a:cs typeface="+mn-cs"/>
              </a:defRPr>
            </a:lvl5pPr>
            <a:lvl6pPr marL="2634091" indent="-239463" algn="l" defTabSz="957851"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13017" indent="-239463" algn="l" defTabSz="957851"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591943" indent="-239463" algn="l" defTabSz="957851"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070869" indent="-239463" algn="l" defTabSz="957851"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pPr fontAlgn="auto">
              <a:lnSpc>
                <a:spcPct val="80000"/>
              </a:lnSpc>
              <a:spcAft>
                <a:spcPts val="0"/>
              </a:spcAft>
              <a:buFont typeface="Monotype Sorts" charset="2"/>
              <a:buNone/>
            </a:pPr>
            <a:endParaRPr lang="en-US" sz="2300" dirty="0" smtClean="0">
              <a:solidFill>
                <a:srgbClr val="0000FF"/>
              </a:solidFill>
            </a:endParaRPr>
          </a:p>
          <a:p>
            <a:pPr fontAlgn="auto">
              <a:lnSpc>
                <a:spcPct val="80000"/>
              </a:lnSpc>
              <a:spcAft>
                <a:spcPts val="0"/>
              </a:spcAft>
              <a:buFont typeface="Monotype Sorts" charset="2"/>
              <a:buNone/>
            </a:pPr>
            <a:r>
              <a:rPr lang="en-US" sz="2300" dirty="0" smtClean="0">
                <a:solidFill>
                  <a:srgbClr val="0000FF"/>
                </a:solidFill>
              </a:rPr>
              <a:t>	void test (</a:t>
            </a:r>
            <a:r>
              <a:rPr lang="en-US" sz="2300" dirty="0" err="1" smtClean="0">
                <a:solidFill>
                  <a:srgbClr val="0000FF"/>
                </a:solidFill>
              </a:rPr>
              <a:t>int</a:t>
            </a:r>
            <a:r>
              <a:rPr lang="en-US" sz="2300" dirty="0" smtClean="0">
                <a:solidFill>
                  <a:srgbClr val="0000FF"/>
                </a:solidFill>
              </a:rPr>
              <a:t> </a:t>
            </a:r>
            <a:r>
              <a:rPr lang="en-US" sz="2300" dirty="0" err="1" smtClean="0">
                <a:solidFill>
                  <a:srgbClr val="0000FF"/>
                </a:solidFill>
              </a:rPr>
              <a:t>i</a:t>
            </a:r>
            <a:r>
              <a:rPr lang="en-US" sz="2300" dirty="0" smtClean="0">
                <a:solidFill>
                  <a:srgbClr val="0000FF"/>
                </a:solidFill>
              </a:rPr>
              <a:t>) </a:t>
            </a:r>
          </a:p>
          <a:p>
            <a:pPr fontAlgn="auto">
              <a:lnSpc>
                <a:spcPct val="80000"/>
              </a:lnSpc>
              <a:spcAft>
                <a:spcPts val="0"/>
              </a:spcAft>
              <a:buFont typeface="Monotype Sorts" charset="2"/>
              <a:buNone/>
            </a:pPr>
            <a:r>
              <a:rPr lang="en-US" sz="2300" dirty="0" smtClean="0">
                <a:solidFill>
                  <a:srgbClr val="0000FF"/>
                </a:solidFill>
              </a:rPr>
              <a:t>{  </a:t>
            </a:r>
          </a:p>
          <a:p>
            <a:pPr fontAlgn="auto">
              <a:lnSpc>
                <a:spcPct val="80000"/>
              </a:lnSpc>
              <a:spcAft>
                <a:spcPts val="0"/>
              </a:spcAft>
              <a:buFont typeface="Monotype Sorts" charset="2"/>
              <a:buNone/>
            </a:pPr>
            <a:r>
              <a:rPr lang="en-US" sz="2300" dirty="0" smtClean="0">
                <a:solidFill>
                  <a:srgbClr val="0000FF"/>
                </a:solidFill>
              </a:rPr>
              <a:t>if ( (state[(</a:t>
            </a:r>
            <a:r>
              <a:rPr lang="en-US" sz="2300" dirty="0" err="1" smtClean="0">
                <a:solidFill>
                  <a:srgbClr val="0000FF"/>
                </a:solidFill>
              </a:rPr>
              <a:t>i</a:t>
            </a:r>
            <a:r>
              <a:rPr lang="en-US" sz="2300" dirty="0" smtClean="0">
                <a:solidFill>
                  <a:srgbClr val="0000FF"/>
                </a:solidFill>
              </a:rPr>
              <a:t> + 4) % 5] != EATING)       &amp;&amp;(state[</a:t>
            </a:r>
            <a:r>
              <a:rPr lang="en-US" sz="2300" dirty="0" err="1" smtClean="0">
                <a:solidFill>
                  <a:srgbClr val="0000FF"/>
                </a:solidFill>
              </a:rPr>
              <a:t>i</a:t>
            </a:r>
            <a:r>
              <a:rPr lang="en-US" sz="2300" dirty="0" smtClean="0">
                <a:solidFill>
                  <a:srgbClr val="0000FF"/>
                </a:solidFill>
              </a:rPr>
              <a:t>] == HUNGRY) &amp;&amp; </a:t>
            </a:r>
          </a:p>
          <a:p>
            <a:pPr fontAlgn="auto">
              <a:lnSpc>
                <a:spcPct val="80000"/>
              </a:lnSpc>
              <a:spcAft>
                <a:spcPts val="0"/>
              </a:spcAft>
              <a:buFont typeface="Monotype Sorts" charset="2"/>
              <a:buNone/>
            </a:pPr>
            <a:r>
              <a:rPr lang="en-US" sz="2300" dirty="0" smtClean="0">
                <a:solidFill>
                  <a:srgbClr val="0000FF"/>
                </a:solidFill>
              </a:rPr>
              <a:t>          (state[(</a:t>
            </a:r>
            <a:r>
              <a:rPr lang="en-US" sz="2300" dirty="0" err="1" smtClean="0">
                <a:solidFill>
                  <a:srgbClr val="0000FF"/>
                </a:solidFill>
              </a:rPr>
              <a:t>i</a:t>
            </a:r>
            <a:r>
              <a:rPr lang="en-US" sz="2300" dirty="0" smtClean="0">
                <a:solidFill>
                  <a:srgbClr val="0000FF"/>
                </a:solidFill>
              </a:rPr>
              <a:t> + 1) % 5] != EATING) ) </a:t>
            </a:r>
          </a:p>
          <a:p>
            <a:pPr fontAlgn="auto">
              <a:lnSpc>
                <a:spcPct val="80000"/>
              </a:lnSpc>
              <a:spcAft>
                <a:spcPts val="0"/>
              </a:spcAft>
              <a:buFont typeface="Monotype Sorts" charset="2"/>
              <a:buNone/>
            </a:pPr>
            <a:r>
              <a:rPr lang="en-US" sz="2300" dirty="0" smtClean="0">
                <a:solidFill>
                  <a:srgbClr val="0000FF"/>
                </a:solidFill>
              </a:rPr>
              <a:t>		{ </a:t>
            </a:r>
          </a:p>
          <a:p>
            <a:pPr fontAlgn="auto">
              <a:lnSpc>
                <a:spcPct val="80000"/>
              </a:lnSpc>
              <a:spcAft>
                <a:spcPts val="0"/>
              </a:spcAft>
              <a:buFont typeface="Monotype Sorts" charset="2"/>
              <a:buNone/>
            </a:pPr>
            <a:r>
              <a:rPr lang="en-US" sz="2300" dirty="0" smtClean="0">
                <a:solidFill>
                  <a:srgbClr val="0000FF"/>
                </a:solidFill>
              </a:rPr>
              <a:t>	             state[</a:t>
            </a:r>
            <a:r>
              <a:rPr lang="en-US" sz="2300" dirty="0" err="1" smtClean="0">
                <a:solidFill>
                  <a:srgbClr val="0000FF"/>
                </a:solidFill>
              </a:rPr>
              <a:t>i</a:t>
            </a:r>
            <a:r>
              <a:rPr lang="en-US" sz="2300" dirty="0" smtClean="0">
                <a:solidFill>
                  <a:srgbClr val="0000FF"/>
                </a:solidFill>
              </a:rPr>
              <a:t>] = EATING ;</a:t>
            </a:r>
          </a:p>
          <a:p>
            <a:pPr fontAlgn="auto">
              <a:lnSpc>
                <a:spcPct val="80000"/>
              </a:lnSpc>
              <a:spcAft>
                <a:spcPts val="0"/>
              </a:spcAft>
              <a:buFont typeface="Monotype Sorts" charset="2"/>
              <a:buNone/>
            </a:pPr>
            <a:r>
              <a:rPr lang="en-US" sz="2300" dirty="0" smtClean="0">
                <a:solidFill>
                  <a:srgbClr val="0000FF"/>
                </a:solidFill>
              </a:rPr>
              <a:t>		    self[</a:t>
            </a:r>
            <a:r>
              <a:rPr lang="en-US" sz="2300" dirty="0" err="1" smtClean="0">
                <a:solidFill>
                  <a:srgbClr val="0000FF"/>
                </a:solidFill>
              </a:rPr>
              <a:t>i</a:t>
            </a:r>
            <a:r>
              <a:rPr lang="en-US" sz="2300" dirty="0" smtClean="0">
                <a:solidFill>
                  <a:srgbClr val="0000FF"/>
                </a:solidFill>
              </a:rPr>
              <a:t>].signal () ;</a:t>
            </a:r>
          </a:p>
          <a:p>
            <a:pPr fontAlgn="auto">
              <a:lnSpc>
                <a:spcPct val="80000"/>
              </a:lnSpc>
              <a:spcAft>
                <a:spcPts val="0"/>
              </a:spcAft>
              <a:buFont typeface="Monotype Sorts" charset="2"/>
              <a:buNone/>
            </a:pPr>
            <a:r>
              <a:rPr lang="en-US" sz="2300" dirty="0" smtClean="0">
                <a:solidFill>
                  <a:srgbClr val="0000FF"/>
                </a:solidFill>
              </a:rPr>
              <a:t>	         }</a:t>
            </a:r>
          </a:p>
          <a:p>
            <a:pPr fontAlgn="auto">
              <a:lnSpc>
                <a:spcPct val="80000"/>
              </a:lnSpc>
              <a:spcAft>
                <a:spcPts val="0"/>
              </a:spcAft>
              <a:buFont typeface="Monotype Sorts" charset="2"/>
              <a:buNone/>
            </a:pPr>
            <a:r>
              <a:rPr lang="en-US" sz="2300" dirty="0" smtClean="0">
                <a:solidFill>
                  <a:srgbClr val="0000FF"/>
                </a:solidFill>
              </a:rPr>
              <a:t>	 }</a:t>
            </a:r>
          </a:p>
          <a:p>
            <a:pPr fontAlgn="auto">
              <a:lnSpc>
                <a:spcPct val="80000"/>
              </a:lnSpc>
              <a:spcAft>
                <a:spcPts val="0"/>
              </a:spcAft>
              <a:buFont typeface="Monotype Sorts" charset="2"/>
              <a:buNone/>
            </a:pPr>
            <a:endParaRPr lang="en-US" sz="2300" dirty="0" smtClean="0">
              <a:solidFill>
                <a:srgbClr val="0000FF"/>
              </a:solidFill>
            </a:endParaRPr>
          </a:p>
          <a:p>
            <a:pPr fontAlgn="auto">
              <a:lnSpc>
                <a:spcPct val="80000"/>
              </a:lnSpc>
              <a:spcAft>
                <a:spcPts val="0"/>
              </a:spcAft>
              <a:buFont typeface="Monotype Sorts" charset="2"/>
              <a:buNone/>
            </a:pPr>
            <a:r>
              <a:rPr lang="en-US" sz="2300" dirty="0" err="1" smtClean="0">
                <a:solidFill>
                  <a:srgbClr val="0000FF"/>
                </a:solidFill>
              </a:rPr>
              <a:t>initialization_code</a:t>
            </a:r>
            <a:r>
              <a:rPr lang="en-US" sz="2300" dirty="0" smtClean="0">
                <a:solidFill>
                  <a:srgbClr val="0000FF"/>
                </a:solidFill>
              </a:rPr>
              <a:t>() { </a:t>
            </a:r>
          </a:p>
          <a:p>
            <a:pPr fontAlgn="auto">
              <a:lnSpc>
                <a:spcPct val="80000"/>
              </a:lnSpc>
              <a:spcAft>
                <a:spcPts val="0"/>
              </a:spcAft>
              <a:buFont typeface="Monotype Sorts" charset="2"/>
              <a:buNone/>
            </a:pPr>
            <a:r>
              <a:rPr lang="en-US" sz="2300" dirty="0" smtClean="0">
                <a:solidFill>
                  <a:srgbClr val="0000FF"/>
                </a:solidFill>
              </a:rPr>
              <a:t>	       for (</a:t>
            </a:r>
            <a:r>
              <a:rPr lang="en-US" sz="2300" dirty="0" err="1" smtClean="0">
                <a:solidFill>
                  <a:srgbClr val="0000FF"/>
                </a:solidFill>
              </a:rPr>
              <a:t>int</a:t>
            </a:r>
            <a:r>
              <a:rPr lang="en-US" sz="2300" dirty="0" smtClean="0">
                <a:solidFill>
                  <a:srgbClr val="0000FF"/>
                </a:solidFill>
              </a:rPr>
              <a:t> </a:t>
            </a:r>
            <a:r>
              <a:rPr lang="en-US" sz="2300" dirty="0" err="1" smtClean="0">
                <a:solidFill>
                  <a:srgbClr val="0000FF"/>
                </a:solidFill>
              </a:rPr>
              <a:t>i</a:t>
            </a:r>
            <a:r>
              <a:rPr lang="en-US" sz="2300" dirty="0" smtClean="0">
                <a:solidFill>
                  <a:srgbClr val="0000FF"/>
                </a:solidFill>
              </a:rPr>
              <a:t> = 0; </a:t>
            </a:r>
            <a:r>
              <a:rPr lang="en-US" sz="2300" dirty="0" err="1" smtClean="0">
                <a:solidFill>
                  <a:srgbClr val="0000FF"/>
                </a:solidFill>
              </a:rPr>
              <a:t>i</a:t>
            </a:r>
            <a:r>
              <a:rPr lang="en-US" sz="2300" dirty="0" smtClean="0">
                <a:solidFill>
                  <a:srgbClr val="0000FF"/>
                </a:solidFill>
              </a:rPr>
              <a:t> &lt; 5; </a:t>
            </a:r>
            <a:r>
              <a:rPr lang="en-US" sz="2300" dirty="0" err="1" smtClean="0">
                <a:solidFill>
                  <a:srgbClr val="0000FF"/>
                </a:solidFill>
              </a:rPr>
              <a:t>i</a:t>
            </a:r>
            <a:r>
              <a:rPr lang="en-US" sz="2300" dirty="0" smtClean="0">
                <a:solidFill>
                  <a:srgbClr val="0000FF"/>
                </a:solidFill>
              </a:rPr>
              <a:t>++)</a:t>
            </a:r>
          </a:p>
          <a:p>
            <a:pPr fontAlgn="auto">
              <a:lnSpc>
                <a:spcPct val="80000"/>
              </a:lnSpc>
              <a:spcAft>
                <a:spcPts val="0"/>
              </a:spcAft>
              <a:buFont typeface="Monotype Sorts" charset="2"/>
              <a:buNone/>
            </a:pPr>
            <a:r>
              <a:rPr lang="en-US" sz="2300" dirty="0" smtClean="0">
                <a:solidFill>
                  <a:srgbClr val="0000FF"/>
                </a:solidFill>
              </a:rPr>
              <a:t>	       state[</a:t>
            </a:r>
            <a:r>
              <a:rPr lang="en-US" sz="2300" dirty="0" err="1" smtClean="0">
                <a:solidFill>
                  <a:srgbClr val="0000FF"/>
                </a:solidFill>
              </a:rPr>
              <a:t>i</a:t>
            </a:r>
            <a:r>
              <a:rPr lang="en-US" sz="2300" dirty="0" smtClean="0">
                <a:solidFill>
                  <a:srgbClr val="0000FF"/>
                </a:solidFill>
              </a:rPr>
              <a:t>] = THINKING;</a:t>
            </a:r>
          </a:p>
          <a:p>
            <a:pPr fontAlgn="auto">
              <a:lnSpc>
                <a:spcPct val="80000"/>
              </a:lnSpc>
              <a:spcAft>
                <a:spcPts val="0"/>
              </a:spcAft>
              <a:buFont typeface="Monotype Sorts" charset="2"/>
              <a:buNone/>
            </a:pPr>
            <a:r>
              <a:rPr lang="en-US" sz="2300" i="1" dirty="0" smtClean="0">
                <a:solidFill>
                  <a:srgbClr val="0000FF"/>
                </a:solidFill>
              </a:rPr>
              <a:t>	</a:t>
            </a:r>
            <a:r>
              <a:rPr lang="en-US" sz="2300" dirty="0" smtClean="0">
                <a:solidFill>
                  <a:srgbClr val="0000FF"/>
                </a:solidFill>
              </a:rPr>
              <a:t>}</a:t>
            </a:r>
          </a:p>
          <a:p>
            <a:pPr fontAlgn="auto">
              <a:lnSpc>
                <a:spcPct val="80000"/>
              </a:lnSpc>
              <a:spcAft>
                <a:spcPts val="0"/>
              </a:spcAft>
              <a:buFont typeface="Monotype Sorts" charset="2"/>
              <a:buNone/>
            </a:pPr>
            <a:r>
              <a:rPr lang="en-US" sz="2300" dirty="0" smtClean="0">
                <a:solidFill>
                  <a:srgbClr val="0000FF"/>
                </a:solidFill>
              </a:rPr>
              <a:t>}</a:t>
            </a:r>
            <a:endParaRPr lang="en-US" sz="23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idx="1"/>
          </p:nvPr>
        </p:nvSpPr>
        <p:spPr>
          <a:xfrm>
            <a:off x="896586" y="1279924"/>
            <a:ext cx="8455643" cy="5268515"/>
          </a:xfrm>
        </p:spPr>
        <p:txBody>
          <a:bodyPr>
            <a:normAutofit fontScale="85000" lnSpcReduction="20000"/>
          </a:bodyPr>
          <a:lstStyle/>
          <a:p>
            <a:pPr>
              <a:lnSpc>
                <a:spcPct val="80000"/>
              </a:lnSpc>
              <a:buFont typeface="Monotype Sorts" charset="2"/>
              <a:buNone/>
            </a:pPr>
            <a:endParaRPr lang="en-US" sz="1700">
              <a:solidFill>
                <a:srgbClr val="0000FF"/>
              </a:solidFill>
            </a:endParaRPr>
          </a:p>
          <a:p>
            <a:pPr>
              <a:lnSpc>
                <a:spcPct val="80000"/>
              </a:lnSpc>
            </a:pPr>
            <a:r>
              <a:rPr lang="en-US" smtClean="0"/>
              <a:t>Each philosopher </a:t>
            </a:r>
            <a:r>
              <a:rPr lang="en-US" i="1" smtClean="0"/>
              <a:t>i </a:t>
            </a:r>
            <a:r>
              <a:rPr lang="en-US" smtClean="0"/>
              <a:t>invokes the</a:t>
            </a:r>
            <a:r>
              <a:rPr lang="en-US" i="1" smtClean="0"/>
              <a:t> </a:t>
            </a:r>
            <a:r>
              <a:rPr lang="en-US" smtClean="0"/>
              <a:t>operations </a:t>
            </a:r>
            <a:r>
              <a:rPr lang="en-US" smtClean="0">
                <a:solidFill>
                  <a:srgbClr val="0000FF"/>
                </a:solidFill>
              </a:rPr>
              <a:t>pickup()</a:t>
            </a:r>
            <a:r>
              <a:rPr lang="en-US" i="1" smtClean="0"/>
              <a:t> </a:t>
            </a:r>
            <a:r>
              <a:rPr lang="en-US" smtClean="0"/>
              <a:t>and </a:t>
            </a:r>
            <a:r>
              <a:rPr lang="en-US" smtClean="0">
                <a:solidFill>
                  <a:srgbClr val="0000FF"/>
                </a:solidFill>
              </a:rPr>
              <a:t>putdown()</a:t>
            </a:r>
            <a:r>
              <a:rPr lang="en-US" smtClean="0"/>
              <a:t> in the following sequence:</a:t>
            </a:r>
          </a:p>
          <a:p>
            <a:pPr>
              <a:lnSpc>
                <a:spcPct val="80000"/>
              </a:lnSpc>
              <a:buFont typeface="Monotype Sorts" charset="2"/>
              <a:buNone/>
            </a:pPr>
            <a:endParaRPr lang="en-US" smtClean="0"/>
          </a:p>
          <a:p>
            <a:pPr>
              <a:lnSpc>
                <a:spcPct val="80000"/>
              </a:lnSpc>
              <a:buFont typeface="Monotype Sorts" charset="2"/>
              <a:buNone/>
            </a:pPr>
            <a:r>
              <a:rPr lang="en-US" smtClean="0">
                <a:solidFill>
                  <a:srgbClr val="0000FF"/>
                </a:solidFill>
              </a:rPr>
              <a:t>              DiningPhilosophers.pickup (i);</a:t>
            </a:r>
          </a:p>
          <a:p>
            <a:pPr>
              <a:lnSpc>
                <a:spcPct val="80000"/>
              </a:lnSpc>
              <a:buFont typeface="Monotype Sorts" charset="2"/>
              <a:buNone/>
            </a:pPr>
            <a:endParaRPr lang="en-US" smtClean="0">
              <a:solidFill>
                <a:srgbClr val="0000FF"/>
              </a:solidFill>
            </a:endParaRPr>
          </a:p>
          <a:p>
            <a:pPr>
              <a:lnSpc>
                <a:spcPct val="80000"/>
              </a:lnSpc>
              <a:buFont typeface="Monotype Sorts" charset="2"/>
              <a:buNone/>
            </a:pPr>
            <a:r>
              <a:rPr lang="en-US" smtClean="0">
                <a:solidFill>
                  <a:srgbClr val="0000FF"/>
                </a:solidFill>
              </a:rPr>
              <a:t>                   EAT</a:t>
            </a:r>
          </a:p>
          <a:p>
            <a:pPr>
              <a:lnSpc>
                <a:spcPct val="80000"/>
              </a:lnSpc>
              <a:buFont typeface="Monotype Sorts" charset="2"/>
              <a:buNone/>
            </a:pPr>
            <a:endParaRPr lang="en-US" smtClean="0">
              <a:solidFill>
                <a:srgbClr val="0000FF"/>
              </a:solidFill>
            </a:endParaRPr>
          </a:p>
          <a:p>
            <a:pPr>
              <a:lnSpc>
                <a:spcPct val="80000"/>
              </a:lnSpc>
              <a:buFont typeface="Monotype Sorts" charset="2"/>
              <a:buNone/>
            </a:pPr>
            <a:r>
              <a:rPr lang="en-US" smtClean="0">
                <a:solidFill>
                  <a:srgbClr val="0000FF"/>
                </a:solidFill>
              </a:rPr>
              <a:t>               DiningPhilosophers.putdown (i);</a:t>
            </a:r>
          </a:p>
          <a:p>
            <a:pPr>
              <a:lnSpc>
                <a:spcPct val="80000"/>
              </a:lnSpc>
              <a:buFont typeface="Monotype Sorts" charset="2"/>
              <a:buNone/>
            </a:pPr>
            <a:endParaRPr lang="en-US" smtClean="0">
              <a:solidFill>
                <a:srgbClr val="0000FF"/>
              </a:solidFill>
            </a:endParaRPr>
          </a:p>
          <a:p>
            <a:pPr>
              <a:lnSpc>
                <a:spcPct val="80000"/>
              </a:lnSpc>
            </a:pPr>
            <a:r>
              <a:rPr lang="en-US" smtClean="0"/>
              <a:t>No deadlock, but starvation is possible</a:t>
            </a:r>
          </a:p>
          <a:p>
            <a:pPr>
              <a:lnSpc>
                <a:spcPct val="80000"/>
              </a:lnSpc>
              <a:buFont typeface="Monotype Sorts" charset="2"/>
              <a:buNone/>
            </a:pPr>
            <a:endParaRPr lang="en-US" smtClean="0">
              <a:solidFill>
                <a:srgbClr val="0000FF"/>
              </a:solidFill>
            </a:endParaRPr>
          </a:p>
          <a:p>
            <a:pPr>
              <a:lnSpc>
                <a:spcPct val="80000"/>
              </a:lnSpc>
              <a:buFont typeface="Monotype Sorts" charset="2"/>
              <a:buNone/>
            </a:pPr>
            <a:endParaRPr lang="en-US" smtClean="0">
              <a:solidFill>
                <a:srgbClr val="0000FF"/>
              </a:solidFill>
            </a:endParaRPr>
          </a:p>
          <a:p>
            <a:pPr>
              <a:lnSpc>
                <a:spcPct val="80000"/>
              </a:lnSpc>
              <a:buFont typeface="Monotype Sorts" charset="2"/>
              <a:buNone/>
            </a:pPr>
            <a:r>
              <a:rPr lang="en-US" i="1" smtClean="0">
                <a:solidFill>
                  <a:srgbClr val="0000FF"/>
                </a:solidFill>
              </a:rPr>
              <a:t>       </a:t>
            </a:r>
          </a:p>
        </p:txBody>
      </p:sp>
      <p:sp>
        <p:nvSpPr>
          <p:cNvPr id="47107" name="Rectangle 2"/>
          <p:cNvSpPr>
            <a:spLocks noChangeArrowheads="1"/>
          </p:cNvSpPr>
          <p:nvPr/>
        </p:nvSpPr>
        <p:spPr bwMode="auto">
          <a:xfrm>
            <a:off x="1121305" y="210742"/>
            <a:ext cx="8577175" cy="638175"/>
          </a:xfrm>
          <a:prstGeom prst="rect">
            <a:avLst/>
          </a:prstGeom>
          <a:noFill/>
          <a:ln w="9525">
            <a:noFill/>
            <a:miter lim="800000"/>
            <a:headEnd/>
            <a:tailEnd/>
          </a:ln>
        </p:spPr>
        <p:txBody>
          <a:bodyPr lIns="95780" tIns="47890" rIns="95780" bIns="47890" anchor="b"/>
          <a:lstStyle/>
          <a:p>
            <a:pPr algn="ctr" eaLnBrk="1" hangingPunct="1"/>
            <a:r>
              <a:rPr lang="en-US" sz="3400" b="1">
                <a:solidFill>
                  <a:srgbClr val="006699"/>
                </a:solidFill>
                <a:latin typeface="Arial" charset="0"/>
              </a:rPr>
              <a:t>Solution to Dining Philosophers (Cont.)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6</a:t>
            </a:r>
            <a:endParaRPr lang="en-US" dirty="0"/>
          </a:p>
        </p:txBody>
      </p:sp>
      <p:sp>
        <p:nvSpPr>
          <p:cNvPr id="3" name="Content Placeholder 2"/>
          <p:cNvSpPr>
            <a:spLocks noGrp="1"/>
          </p:cNvSpPr>
          <p:nvPr>
            <p:ph idx="1"/>
          </p:nvPr>
        </p:nvSpPr>
        <p:spPr/>
        <p:txBody>
          <a:bodyPr/>
          <a:lstStyle/>
          <a:p>
            <a:endParaRPr lang="en-US" dirty="0" smtClean="0">
              <a:ln>
                <a:solidFill>
                  <a:schemeClr val="accent2">
                    <a:lumMod val="75000"/>
                  </a:schemeClr>
                </a:solidFill>
              </a:ln>
            </a:endParaRPr>
          </a:p>
          <a:p>
            <a:endParaRPr lang="en-US" dirty="0">
              <a:ln>
                <a:solidFill>
                  <a:schemeClr val="accent2">
                    <a:lumMod val="75000"/>
                  </a:schemeClr>
                </a:solidFill>
              </a:ln>
            </a:endParaRPr>
          </a:p>
          <a:p>
            <a:endParaRPr lang="en-US" dirty="0">
              <a:ln>
                <a:solidFill>
                  <a:schemeClr val="accent2">
                    <a:lumMod val="75000"/>
                  </a:schemeClr>
                </a:solidFill>
              </a:ln>
            </a:endParaRPr>
          </a:p>
        </p:txBody>
      </p:sp>
    </p:spTree>
    <p:extLst>
      <p:ext uri="{BB962C8B-B14F-4D97-AF65-F5344CB8AC3E}">
        <p14:creationId xmlns:p14="http://schemas.microsoft.com/office/powerpoint/2010/main" val="32944919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smtClean="0"/>
              <a:t>Producer                   Consumer</a:t>
            </a:r>
          </a:p>
        </p:txBody>
      </p:sp>
      <p:sp>
        <p:nvSpPr>
          <p:cNvPr id="7171" name="Rectangle 3"/>
          <p:cNvSpPr>
            <a:spLocks noGrp="1" noChangeArrowheads="1"/>
          </p:cNvSpPr>
          <p:nvPr>
            <p:ph idx="1"/>
          </p:nvPr>
        </p:nvSpPr>
        <p:spPr>
          <a:xfrm>
            <a:off x="230702" y="1463676"/>
            <a:ext cx="4313590" cy="4881706"/>
          </a:xfrm>
        </p:spPr>
        <p:style>
          <a:lnRef idx="2">
            <a:schemeClr val="dk1"/>
          </a:lnRef>
          <a:fillRef idx="1">
            <a:schemeClr val="lt1"/>
          </a:fillRef>
          <a:effectRef idx="0">
            <a:schemeClr val="dk1"/>
          </a:effectRef>
          <a:fontRef idx="minor">
            <a:schemeClr val="dk1"/>
          </a:fontRef>
        </p:style>
        <p:txBody>
          <a:bodyPr>
            <a:normAutofit/>
          </a:bodyPr>
          <a:lstStyle/>
          <a:p>
            <a:pPr>
              <a:buFont typeface="Monotype Sorts" charset="2"/>
              <a:buNone/>
            </a:pPr>
            <a:r>
              <a:rPr lang="en-US" sz="2400" dirty="0" smtClean="0">
                <a:solidFill>
                  <a:srgbClr val="0000FF"/>
                </a:solidFill>
              </a:rPr>
              <a:t>while (true) {</a:t>
            </a:r>
          </a:p>
          <a:p>
            <a:pPr>
              <a:buFont typeface="Monotype Sorts" charset="2"/>
              <a:buNone/>
            </a:pPr>
            <a:r>
              <a:rPr lang="en-US" sz="2400" dirty="0" smtClean="0">
                <a:solidFill>
                  <a:srgbClr val="0000FF"/>
                </a:solidFill>
              </a:rPr>
              <a:t>     </a:t>
            </a:r>
          </a:p>
          <a:p>
            <a:pPr>
              <a:buFont typeface="Monotype Sorts" charset="2"/>
              <a:buNone/>
            </a:pPr>
            <a:r>
              <a:rPr lang="en-US" sz="2400" dirty="0" smtClean="0">
                <a:solidFill>
                  <a:srgbClr val="FF0000"/>
                </a:solidFill>
              </a:rPr>
              <a:t>while (counter == BUFFER_SIZE); </a:t>
            </a:r>
          </a:p>
          <a:p>
            <a:pPr>
              <a:buFont typeface="Monotype Sorts" charset="2"/>
              <a:buNone/>
            </a:pPr>
            <a:r>
              <a:rPr lang="en-US" sz="2400" dirty="0" smtClean="0">
                <a:solidFill>
                  <a:srgbClr val="0000FF"/>
                </a:solidFill>
              </a:rPr>
              <a:t>// do nothing</a:t>
            </a:r>
          </a:p>
          <a:p>
            <a:pPr>
              <a:buFont typeface="Monotype Sorts" charset="2"/>
              <a:buNone/>
            </a:pPr>
            <a:endParaRPr lang="en-US" sz="2400" dirty="0">
              <a:solidFill>
                <a:srgbClr val="0000FF"/>
              </a:solidFill>
            </a:endParaRPr>
          </a:p>
          <a:p>
            <a:pPr>
              <a:buFont typeface="Monotype Sorts" charset="2"/>
              <a:buNone/>
            </a:pPr>
            <a:r>
              <a:rPr lang="en-US" sz="2400" dirty="0" smtClean="0">
                <a:solidFill>
                  <a:srgbClr val="0000FF"/>
                </a:solidFill>
              </a:rPr>
              <a:t>buffer [in] = </a:t>
            </a:r>
            <a:r>
              <a:rPr lang="en-US" sz="2400" dirty="0" err="1" smtClean="0">
                <a:solidFill>
                  <a:srgbClr val="0000FF"/>
                </a:solidFill>
              </a:rPr>
              <a:t>nextProduced</a:t>
            </a:r>
            <a:r>
              <a:rPr lang="en-US" sz="2400" dirty="0" smtClean="0">
                <a:solidFill>
                  <a:srgbClr val="0000FF"/>
                </a:solidFill>
              </a:rPr>
              <a:t>;</a:t>
            </a:r>
          </a:p>
          <a:p>
            <a:pPr>
              <a:buFont typeface="Monotype Sorts" charset="2"/>
              <a:buNone/>
            </a:pPr>
            <a:r>
              <a:rPr lang="en-US" sz="2400" dirty="0" smtClean="0">
                <a:solidFill>
                  <a:srgbClr val="0000FF"/>
                </a:solidFill>
              </a:rPr>
              <a:t>in = (in + 1) % BUFFER_SIZE;</a:t>
            </a:r>
          </a:p>
          <a:p>
            <a:pPr>
              <a:buFont typeface="Monotype Sorts" charset="2"/>
              <a:buNone/>
            </a:pPr>
            <a:endParaRPr lang="en-US" sz="2400" dirty="0" smtClean="0">
              <a:solidFill>
                <a:srgbClr val="0000FF"/>
              </a:solidFill>
            </a:endParaRPr>
          </a:p>
          <a:p>
            <a:pPr>
              <a:buFont typeface="Monotype Sorts" charset="2"/>
              <a:buNone/>
            </a:pPr>
            <a:r>
              <a:rPr lang="en-US" sz="2400" dirty="0" smtClean="0">
                <a:solidFill>
                  <a:srgbClr val="0000FF"/>
                </a:solidFill>
              </a:rPr>
              <a:t>		       </a:t>
            </a:r>
            <a:r>
              <a:rPr lang="en-US" sz="2400" dirty="0" smtClean="0">
                <a:solidFill>
                  <a:srgbClr val="FF0000"/>
                </a:solidFill>
              </a:rPr>
              <a:t>counter++;</a:t>
            </a:r>
          </a:p>
          <a:p>
            <a:pPr>
              <a:buFont typeface="Monotype Sorts" charset="2"/>
              <a:buNone/>
            </a:pPr>
            <a:r>
              <a:rPr lang="en-US" sz="2400" dirty="0" smtClean="0">
                <a:solidFill>
                  <a:srgbClr val="0000FF"/>
                </a:solidFill>
              </a:rPr>
              <a:t>}   </a:t>
            </a:r>
          </a:p>
        </p:txBody>
      </p:sp>
      <p:sp>
        <p:nvSpPr>
          <p:cNvPr id="4" name="Rectangle 3"/>
          <p:cNvSpPr txBox="1">
            <a:spLocks noChangeArrowheads="1"/>
          </p:cNvSpPr>
          <p:nvPr/>
        </p:nvSpPr>
        <p:spPr>
          <a:xfrm>
            <a:off x="4738255" y="1485251"/>
            <a:ext cx="4973781" cy="4860131"/>
          </a:xfrm>
          <a:prstGeom prst="rect">
            <a:avLst/>
          </a:prstGeom>
        </p:spPr>
        <p:style>
          <a:lnRef idx="2">
            <a:schemeClr val="accent2"/>
          </a:lnRef>
          <a:fillRef idx="1">
            <a:schemeClr val="lt1"/>
          </a:fillRef>
          <a:effectRef idx="0">
            <a:schemeClr val="accent2"/>
          </a:effectRef>
          <a:fontRef idx="minor">
            <a:schemeClr val="dk1"/>
          </a:fontRef>
        </p:style>
        <p:txBody>
          <a:bodyPr vert="horz" lIns="95785" tIns="47893" rIns="95785" bIns="47893" rtlCol="0">
            <a:noAutofit/>
          </a:bodyPr>
          <a:lstStyle>
            <a:lvl1pPr marL="359195" indent="-359195" algn="l" defTabSz="957851" rtl="0" eaLnBrk="1" latinLnBrk="0" hangingPunct="1">
              <a:spcBef>
                <a:spcPct val="20000"/>
              </a:spcBef>
              <a:buFont typeface="Arial" pitchFamily="34" charset="0"/>
              <a:buChar char="•"/>
              <a:defRPr sz="3400" kern="1200">
                <a:solidFill>
                  <a:schemeClr val="tx1"/>
                </a:solidFill>
                <a:latin typeface="+mn-lt"/>
                <a:ea typeface="+mn-ea"/>
                <a:cs typeface="+mn-cs"/>
              </a:defRPr>
            </a:lvl1pPr>
            <a:lvl2pPr marL="778254" indent="-299329" algn="l" defTabSz="957851" rtl="0" eaLnBrk="1" latinLnBrk="0" hangingPunct="1">
              <a:spcBef>
                <a:spcPct val="20000"/>
              </a:spcBef>
              <a:buFont typeface="Arial" pitchFamily="34" charset="0"/>
              <a:buChar char="–"/>
              <a:defRPr sz="2900" kern="1200">
                <a:solidFill>
                  <a:schemeClr val="tx1"/>
                </a:solidFill>
                <a:latin typeface="+mn-lt"/>
                <a:ea typeface="+mn-ea"/>
                <a:cs typeface="+mn-cs"/>
              </a:defRPr>
            </a:lvl2pPr>
            <a:lvl3pPr marL="1197315" indent="-239463" algn="l" defTabSz="957851" rtl="0" eaLnBrk="1" latinLnBrk="0" hangingPunct="1">
              <a:spcBef>
                <a:spcPct val="20000"/>
              </a:spcBef>
              <a:buFont typeface="Arial" pitchFamily="34" charset="0"/>
              <a:buChar char="•"/>
              <a:defRPr sz="2500" kern="1200">
                <a:solidFill>
                  <a:schemeClr val="tx1"/>
                </a:solidFill>
                <a:latin typeface="+mn-lt"/>
                <a:ea typeface="+mn-ea"/>
                <a:cs typeface="+mn-cs"/>
              </a:defRPr>
            </a:lvl3pPr>
            <a:lvl4pPr marL="1676240" indent="-239463" algn="l" defTabSz="957851" rtl="0" eaLnBrk="1" latinLnBrk="0" hangingPunct="1">
              <a:spcBef>
                <a:spcPct val="20000"/>
              </a:spcBef>
              <a:buFont typeface="Arial" pitchFamily="34" charset="0"/>
              <a:buChar char="–"/>
              <a:defRPr sz="2100" kern="1200">
                <a:solidFill>
                  <a:schemeClr val="tx1"/>
                </a:solidFill>
                <a:latin typeface="+mn-lt"/>
                <a:ea typeface="+mn-ea"/>
                <a:cs typeface="+mn-cs"/>
              </a:defRPr>
            </a:lvl4pPr>
            <a:lvl5pPr marL="2155166" indent="-239463" algn="l" defTabSz="957851" rtl="0" eaLnBrk="1" latinLnBrk="0" hangingPunct="1">
              <a:spcBef>
                <a:spcPct val="20000"/>
              </a:spcBef>
              <a:buFont typeface="Arial" pitchFamily="34" charset="0"/>
              <a:buChar char="»"/>
              <a:defRPr sz="2100" kern="1200">
                <a:solidFill>
                  <a:schemeClr val="tx1"/>
                </a:solidFill>
                <a:latin typeface="+mn-lt"/>
                <a:ea typeface="+mn-ea"/>
                <a:cs typeface="+mn-cs"/>
              </a:defRPr>
            </a:lvl5pPr>
            <a:lvl6pPr marL="2634091" indent="-239463" algn="l" defTabSz="957851"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13017" indent="-239463" algn="l" defTabSz="957851"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591943" indent="-239463" algn="l" defTabSz="957851"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070869" indent="-239463" algn="l" defTabSz="957851"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pPr fontAlgn="auto">
              <a:spcAft>
                <a:spcPts val="0"/>
              </a:spcAft>
              <a:buFont typeface="Monotype Sorts" charset="2"/>
              <a:buNone/>
            </a:pPr>
            <a:r>
              <a:rPr lang="en-US" sz="2400" dirty="0" smtClean="0">
                <a:solidFill>
                  <a:srgbClr val="0000FF"/>
                </a:solidFill>
              </a:rPr>
              <a:t>while (true)  {</a:t>
            </a:r>
          </a:p>
          <a:p>
            <a:pPr fontAlgn="auto">
              <a:spcAft>
                <a:spcPts val="0"/>
              </a:spcAft>
              <a:buFont typeface="Monotype Sorts" charset="2"/>
              <a:buNone/>
            </a:pPr>
            <a:endParaRPr lang="en-US" sz="2400" dirty="0">
              <a:solidFill>
                <a:srgbClr val="0000FF"/>
              </a:solidFill>
            </a:endParaRPr>
          </a:p>
          <a:p>
            <a:pPr fontAlgn="auto">
              <a:spcAft>
                <a:spcPts val="0"/>
              </a:spcAft>
              <a:buFont typeface="Monotype Sorts" charset="2"/>
              <a:buNone/>
            </a:pPr>
            <a:r>
              <a:rPr lang="en-US" sz="2400" dirty="0" smtClean="0">
                <a:solidFill>
                  <a:srgbClr val="FF0000"/>
                </a:solidFill>
              </a:rPr>
              <a:t>while (counter == 0); </a:t>
            </a:r>
          </a:p>
          <a:p>
            <a:pPr fontAlgn="auto">
              <a:spcAft>
                <a:spcPts val="0"/>
              </a:spcAft>
              <a:buFont typeface="Monotype Sorts" charset="2"/>
              <a:buNone/>
            </a:pPr>
            <a:r>
              <a:rPr lang="en-US" sz="2400" dirty="0" smtClean="0">
                <a:solidFill>
                  <a:srgbClr val="0000FF"/>
                </a:solidFill>
              </a:rPr>
              <a:t>// do nothing</a:t>
            </a:r>
          </a:p>
          <a:p>
            <a:pPr fontAlgn="auto">
              <a:spcAft>
                <a:spcPts val="0"/>
              </a:spcAft>
              <a:buFont typeface="Monotype Sorts" charset="2"/>
              <a:buNone/>
            </a:pPr>
            <a:endParaRPr lang="en-US" sz="2400" dirty="0">
              <a:solidFill>
                <a:srgbClr val="0000FF"/>
              </a:solidFill>
            </a:endParaRPr>
          </a:p>
          <a:p>
            <a:pPr fontAlgn="auto">
              <a:spcAft>
                <a:spcPts val="0"/>
              </a:spcAft>
              <a:buFont typeface="Monotype Sorts" charset="2"/>
              <a:buNone/>
            </a:pPr>
            <a:r>
              <a:rPr lang="en-US" sz="2400" dirty="0" err="1" smtClean="0">
                <a:solidFill>
                  <a:srgbClr val="0000FF"/>
                </a:solidFill>
              </a:rPr>
              <a:t>nextConsumed</a:t>
            </a:r>
            <a:r>
              <a:rPr lang="en-US" sz="2400" dirty="0" smtClean="0">
                <a:solidFill>
                  <a:srgbClr val="0000FF"/>
                </a:solidFill>
              </a:rPr>
              <a:t> =  buffer[out];</a:t>
            </a:r>
          </a:p>
          <a:p>
            <a:pPr fontAlgn="auto">
              <a:spcAft>
                <a:spcPts val="0"/>
              </a:spcAft>
              <a:buFont typeface="Monotype Sorts" charset="2"/>
              <a:buNone/>
            </a:pPr>
            <a:r>
              <a:rPr lang="en-US" sz="2400" dirty="0" smtClean="0">
                <a:solidFill>
                  <a:srgbClr val="0000FF"/>
                </a:solidFill>
              </a:rPr>
              <a:t>out = (out + 1) % BUFFER_SIZE;</a:t>
            </a:r>
          </a:p>
          <a:p>
            <a:pPr fontAlgn="auto">
              <a:spcAft>
                <a:spcPts val="0"/>
              </a:spcAft>
              <a:buFont typeface="Monotype Sorts" charset="2"/>
              <a:buNone/>
            </a:pPr>
            <a:endParaRPr lang="en-US" sz="2400" dirty="0" smtClean="0">
              <a:solidFill>
                <a:srgbClr val="0000FF"/>
              </a:solidFill>
            </a:endParaRPr>
          </a:p>
          <a:p>
            <a:pPr fontAlgn="auto">
              <a:spcAft>
                <a:spcPts val="0"/>
              </a:spcAft>
              <a:buFont typeface="Monotype Sorts" charset="2"/>
              <a:buNone/>
            </a:pPr>
            <a:r>
              <a:rPr lang="en-US" sz="2400" dirty="0" smtClean="0">
                <a:solidFill>
                  <a:srgbClr val="0000FF"/>
                </a:solidFill>
              </a:rPr>
              <a:t>	                  </a:t>
            </a:r>
            <a:r>
              <a:rPr lang="en-US" sz="2400" dirty="0" smtClean="0">
                <a:solidFill>
                  <a:srgbClr val="FF0000"/>
                </a:solidFill>
              </a:rPr>
              <a:t>counter--;</a:t>
            </a:r>
          </a:p>
          <a:p>
            <a:pPr fontAlgn="auto">
              <a:spcAft>
                <a:spcPts val="0"/>
              </a:spcAft>
              <a:buFont typeface="Monotype Sorts" charset="2"/>
              <a:buNone/>
            </a:pPr>
            <a:r>
              <a:rPr lang="en-US" sz="2400" dirty="0" smtClean="0">
                <a:solidFill>
                  <a:srgbClr val="0000FF"/>
                </a:solidFill>
              </a:rPr>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a:xfrm>
            <a:off x="481823" y="106688"/>
            <a:ext cx="8915400" cy="1143000"/>
          </a:xfrm>
        </p:spPr>
        <p:txBody>
          <a:bodyPr/>
          <a:lstStyle/>
          <a:p>
            <a:pPr eaLnBrk="1" hangingPunct="1"/>
            <a:r>
              <a:rPr lang="en-US" dirty="0" smtClean="0"/>
              <a:t>Race Condition</a:t>
            </a:r>
          </a:p>
        </p:txBody>
      </p:sp>
      <p:sp>
        <p:nvSpPr>
          <p:cNvPr id="9219" name="Rectangle 1027"/>
          <p:cNvSpPr>
            <a:spLocks noGrp="1" noChangeArrowheads="1"/>
          </p:cNvSpPr>
          <p:nvPr>
            <p:ph idx="1"/>
          </p:nvPr>
        </p:nvSpPr>
        <p:spPr>
          <a:xfrm>
            <a:off x="215645" y="1077686"/>
            <a:ext cx="8727940" cy="5498478"/>
          </a:xfrm>
        </p:spPr>
        <p:txBody>
          <a:bodyPr>
            <a:noAutofit/>
          </a:bodyPr>
          <a:lstStyle/>
          <a:p>
            <a:pPr>
              <a:lnSpc>
                <a:spcPct val="90000"/>
              </a:lnSpc>
            </a:pPr>
            <a:r>
              <a:rPr lang="en-US" sz="2000" dirty="0">
                <a:solidFill>
                  <a:srgbClr val="0000FF"/>
                </a:solidFill>
              </a:rPr>
              <a:t>counter++</a:t>
            </a:r>
            <a:r>
              <a:rPr lang="en-US" sz="2000" dirty="0"/>
              <a:t> could be implemented as</a:t>
            </a:r>
            <a:br>
              <a:rPr lang="en-US" sz="2000" dirty="0"/>
            </a:br>
            <a:r>
              <a:rPr lang="en-US" sz="2000" dirty="0"/>
              <a:t/>
            </a:r>
            <a:br>
              <a:rPr lang="en-US" sz="2000" dirty="0"/>
            </a:br>
            <a:r>
              <a:rPr lang="en-US" sz="2000" dirty="0"/>
              <a:t>     </a:t>
            </a:r>
            <a:r>
              <a:rPr lang="en-US" sz="2000" dirty="0">
                <a:solidFill>
                  <a:srgbClr val="0000FF"/>
                </a:solidFill>
              </a:rPr>
              <a:t>register1 = counter</a:t>
            </a:r>
            <a:br>
              <a:rPr lang="en-US" sz="2000" dirty="0">
                <a:solidFill>
                  <a:srgbClr val="0000FF"/>
                </a:solidFill>
              </a:rPr>
            </a:br>
            <a:r>
              <a:rPr lang="en-US" sz="2000" dirty="0">
                <a:solidFill>
                  <a:srgbClr val="0000FF"/>
                </a:solidFill>
              </a:rPr>
              <a:t>     register1 = register1 + 1</a:t>
            </a:r>
            <a:br>
              <a:rPr lang="en-US" sz="2000" dirty="0">
                <a:solidFill>
                  <a:srgbClr val="0000FF"/>
                </a:solidFill>
              </a:rPr>
            </a:br>
            <a:r>
              <a:rPr lang="en-US" sz="2000" dirty="0">
                <a:solidFill>
                  <a:srgbClr val="0000FF"/>
                </a:solidFill>
              </a:rPr>
              <a:t>     counter = register1</a:t>
            </a:r>
          </a:p>
          <a:p>
            <a:pPr>
              <a:lnSpc>
                <a:spcPct val="90000"/>
              </a:lnSpc>
            </a:pPr>
            <a:endParaRPr lang="en-US" sz="800" dirty="0">
              <a:solidFill>
                <a:srgbClr val="0000FF"/>
              </a:solidFill>
            </a:endParaRPr>
          </a:p>
          <a:p>
            <a:pPr>
              <a:lnSpc>
                <a:spcPct val="90000"/>
              </a:lnSpc>
            </a:pPr>
            <a:r>
              <a:rPr lang="en-US" sz="2000" dirty="0">
                <a:solidFill>
                  <a:schemeClr val="tx2"/>
                </a:solidFill>
              </a:rPr>
              <a:t>counter--</a:t>
            </a:r>
            <a:r>
              <a:rPr lang="en-US" sz="2000" dirty="0"/>
              <a:t> could be implemented as</a:t>
            </a:r>
            <a:br>
              <a:rPr lang="en-US" sz="2000" dirty="0"/>
            </a:br>
            <a:r>
              <a:rPr lang="en-US" sz="2000" dirty="0" smtClean="0"/>
              <a:t>     </a:t>
            </a:r>
            <a:r>
              <a:rPr lang="en-US" sz="2000" dirty="0">
                <a:solidFill>
                  <a:schemeClr val="tx2"/>
                </a:solidFill>
              </a:rPr>
              <a:t>register2 = counter</a:t>
            </a:r>
            <a:br>
              <a:rPr lang="en-US" sz="2000" dirty="0">
                <a:solidFill>
                  <a:schemeClr val="tx2"/>
                </a:solidFill>
              </a:rPr>
            </a:br>
            <a:r>
              <a:rPr lang="en-US" sz="2000" dirty="0">
                <a:solidFill>
                  <a:schemeClr val="tx2"/>
                </a:solidFill>
              </a:rPr>
              <a:t>     register2 = register2 - 1</a:t>
            </a:r>
            <a:br>
              <a:rPr lang="en-US" sz="2000" dirty="0">
                <a:solidFill>
                  <a:schemeClr val="tx2"/>
                </a:solidFill>
              </a:rPr>
            </a:br>
            <a:r>
              <a:rPr lang="en-US" sz="2000" dirty="0">
                <a:solidFill>
                  <a:schemeClr val="tx2"/>
                </a:solidFill>
              </a:rPr>
              <a:t>     count = register2</a:t>
            </a:r>
          </a:p>
          <a:p>
            <a:pPr>
              <a:lnSpc>
                <a:spcPct val="90000"/>
              </a:lnSpc>
            </a:pPr>
            <a:endParaRPr lang="en-US" sz="600" dirty="0">
              <a:solidFill>
                <a:schemeClr val="tx2"/>
              </a:solidFill>
            </a:endParaRPr>
          </a:p>
          <a:p>
            <a:pPr>
              <a:lnSpc>
                <a:spcPct val="90000"/>
              </a:lnSpc>
            </a:pPr>
            <a:r>
              <a:rPr lang="en-US" sz="2000" dirty="0"/>
              <a:t>Consider this execution interleaving with “count = 5” initially:</a:t>
            </a:r>
          </a:p>
          <a:p>
            <a:pPr>
              <a:lnSpc>
                <a:spcPct val="90000"/>
              </a:lnSpc>
            </a:pPr>
            <a:r>
              <a:rPr lang="en-US" sz="2400" dirty="0" smtClean="0"/>
              <a:t>S0: producer execute </a:t>
            </a:r>
            <a:r>
              <a:rPr lang="en-US" sz="2400" dirty="0" smtClean="0">
                <a:solidFill>
                  <a:srgbClr val="0000FF"/>
                </a:solidFill>
              </a:rPr>
              <a:t>register1 = counter</a:t>
            </a:r>
            <a:r>
              <a:rPr lang="en-US" sz="2400" dirty="0" smtClean="0"/>
              <a:t>   {register1 = 5}</a:t>
            </a:r>
            <a:br>
              <a:rPr lang="en-US" sz="2400" dirty="0" smtClean="0"/>
            </a:br>
            <a:r>
              <a:rPr lang="en-US" sz="2400" dirty="0" smtClean="0"/>
              <a:t>S1: producer execute </a:t>
            </a:r>
            <a:r>
              <a:rPr lang="en-US" sz="2400" dirty="0" smtClean="0">
                <a:solidFill>
                  <a:srgbClr val="0000FF"/>
                </a:solidFill>
              </a:rPr>
              <a:t>register1 = register1 + 1  </a:t>
            </a:r>
            <a:r>
              <a:rPr lang="en-US" sz="2400" dirty="0" smtClean="0"/>
              <a:t> {register1 = 6} </a:t>
            </a:r>
            <a:br>
              <a:rPr lang="en-US" sz="2400" dirty="0" smtClean="0"/>
            </a:br>
            <a:r>
              <a:rPr lang="en-US" sz="2400" dirty="0" smtClean="0"/>
              <a:t>S2: consumer execute </a:t>
            </a:r>
            <a:r>
              <a:rPr lang="en-US" sz="2400" dirty="0" smtClean="0">
                <a:solidFill>
                  <a:schemeClr val="tx2"/>
                </a:solidFill>
              </a:rPr>
              <a:t>register2 = counter</a:t>
            </a:r>
            <a:r>
              <a:rPr lang="en-US" sz="2400" dirty="0" smtClean="0"/>
              <a:t>   {register2 = 5} </a:t>
            </a:r>
            <a:br>
              <a:rPr lang="en-US" sz="2400" dirty="0" smtClean="0"/>
            </a:br>
            <a:r>
              <a:rPr lang="en-US" sz="2400" dirty="0" smtClean="0"/>
              <a:t>S3: consumer execute </a:t>
            </a:r>
            <a:r>
              <a:rPr lang="en-US" sz="2400" dirty="0" smtClean="0">
                <a:solidFill>
                  <a:schemeClr val="tx2"/>
                </a:solidFill>
              </a:rPr>
              <a:t>register2 = register2 - 1</a:t>
            </a:r>
            <a:r>
              <a:rPr lang="en-US" sz="2400" dirty="0" smtClean="0"/>
              <a:t>   {register2 = 4} </a:t>
            </a:r>
            <a:br>
              <a:rPr lang="en-US" sz="2400" dirty="0" smtClean="0"/>
            </a:br>
            <a:r>
              <a:rPr lang="en-US" sz="2400" dirty="0" smtClean="0"/>
              <a:t>S4: producer execute </a:t>
            </a:r>
            <a:r>
              <a:rPr lang="en-US" sz="2400" dirty="0" smtClean="0">
                <a:solidFill>
                  <a:srgbClr val="0000FF"/>
                </a:solidFill>
              </a:rPr>
              <a:t>counter = register1</a:t>
            </a:r>
            <a:r>
              <a:rPr lang="en-US" sz="2400" dirty="0" smtClean="0"/>
              <a:t>   {count = 6 } </a:t>
            </a:r>
            <a:br>
              <a:rPr lang="en-US" sz="2400" dirty="0" smtClean="0"/>
            </a:br>
            <a:r>
              <a:rPr lang="en-US" sz="2400" dirty="0" smtClean="0"/>
              <a:t>S5: consumer execute </a:t>
            </a:r>
            <a:r>
              <a:rPr lang="en-US" sz="2400" dirty="0" smtClean="0">
                <a:solidFill>
                  <a:schemeClr val="tx2"/>
                </a:solidFill>
              </a:rPr>
              <a:t>counter = register2</a:t>
            </a:r>
            <a:r>
              <a:rPr lang="en-US" sz="2400" dirty="0" smtClean="0"/>
              <a:t>   {count = 4}</a:t>
            </a:r>
          </a:p>
        </p:txBody>
      </p:sp>
      <p:sp>
        <p:nvSpPr>
          <p:cNvPr id="2" name="TextBox 1"/>
          <p:cNvSpPr txBox="1"/>
          <p:nvPr/>
        </p:nvSpPr>
        <p:spPr>
          <a:xfrm>
            <a:off x="659953" y="4417793"/>
            <a:ext cx="8972562" cy="1298813"/>
          </a:xfrm>
          <a:prstGeom prst="rect">
            <a:avLst/>
          </a:prstGeom>
          <a:solidFill>
            <a:schemeClr val="accent6">
              <a:lumMod val="40000"/>
              <a:lumOff val="60000"/>
            </a:schemeClr>
          </a:solidFill>
        </p:spPr>
        <p:txBody>
          <a:bodyPr wrap="square" lIns="67053" tIns="33526" rIns="67053" bIns="33526" rtlCol="0">
            <a:spAutoFit/>
          </a:bodyPr>
          <a:lstStyle/>
          <a:p>
            <a:r>
              <a:rPr lang="en-US" sz="2000" dirty="0" smtClean="0"/>
              <a:t>A </a:t>
            </a:r>
            <a:r>
              <a:rPr lang="en-US" sz="2000" dirty="0"/>
              <a:t>situation like this, where several processes access and </a:t>
            </a:r>
            <a:r>
              <a:rPr lang="en-US" sz="2000" dirty="0" smtClean="0"/>
              <a:t>manipulate </a:t>
            </a:r>
            <a:r>
              <a:rPr lang="en-US" sz="2000" dirty="0"/>
              <a:t>the same data concurrently and the outcome </a:t>
            </a:r>
            <a:r>
              <a:rPr lang="en-US" sz="2000" dirty="0" smtClean="0"/>
              <a:t>of </a:t>
            </a:r>
            <a:r>
              <a:rPr lang="en-US" sz="2000" dirty="0"/>
              <a:t>the execution </a:t>
            </a:r>
            <a:r>
              <a:rPr lang="en-US" sz="2000" dirty="0" smtClean="0"/>
              <a:t>depends </a:t>
            </a:r>
            <a:r>
              <a:rPr lang="en-US" sz="2000" dirty="0"/>
              <a:t>on the particular order in which </a:t>
            </a:r>
            <a:r>
              <a:rPr lang="en-US" sz="2000" dirty="0" smtClean="0"/>
              <a:t>the </a:t>
            </a:r>
            <a:r>
              <a:rPr lang="en-US" sz="2000" dirty="0"/>
              <a:t>access takes places, is called a race condition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Critical Section Problem</a:t>
            </a:r>
          </a:p>
        </p:txBody>
      </p:sp>
      <p:sp>
        <p:nvSpPr>
          <p:cNvPr id="10243" name="Content Placeholder 2"/>
          <p:cNvSpPr>
            <a:spLocks noGrp="1"/>
          </p:cNvSpPr>
          <p:nvPr>
            <p:ph idx="1"/>
          </p:nvPr>
        </p:nvSpPr>
        <p:spPr/>
        <p:txBody>
          <a:bodyPr>
            <a:normAutofit fontScale="77500" lnSpcReduction="20000"/>
          </a:bodyPr>
          <a:lstStyle/>
          <a:p>
            <a:r>
              <a:rPr lang="en-US" dirty="0" smtClean="0"/>
              <a:t>Consider system of n processes {p</a:t>
            </a:r>
            <a:r>
              <a:rPr lang="en-US" baseline="-25000" dirty="0" smtClean="0"/>
              <a:t>0</a:t>
            </a:r>
            <a:r>
              <a:rPr lang="en-US" dirty="0" smtClean="0"/>
              <a:t>, p</a:t>
            </a:r>
            <a:r>
              <a:rPr lang="en-US" baseline="-25000" dirty="0" smtClean="0"/>
              <a:t>1</a:t>
            </a:r>
            <a:r>
              <a:rPr lang="en-US" dirty="0" smtClean="0"/>
              <a:t>, … p</a:t>
            </a:r>
            <a:r>
              <a:rPr lang="en-US" baseline="-25000" dirty="0" smtClean="0"/>
              <a:t>n-1</a:t>
            </a:r>
            <a:r>
              <a:rPr lang="en-US" dirty="0" smtClean="0"/>
              <a:t>}</a:t>
            </a:r>
          </a:p>
          <a:p>
            <a:r>
              <a:rPr lang="en-US" dirty="0" smtClean="0"/>
              <a:t>Each process has </a:t>
            </a:r>
            <a:r>
              <a:rPr lang="en-US" b="1" dirty="0" smtClean="0">
                <a:solidFill>
                  <a:srgbClr val="0000FF"/>
                </a:solidFill>
              </a:rPr>
              <a:t>critical section </a:t>
            </a:r>
            <a:r>
              <a:rPr lang="en-US" dirty="0" smtClean="0"/>
              <a:t>segment of code</a:t>
            </a:r>
          </a:p>
          <a:p>
            <a:pPr lvl="1"/>
            <a:r>
              <a:rPr lang="en-US" dirty="0" smtClean="0"/>
              <a:t>Process may be changing common variables, updating table, writing file, </a:t>
            </a:r>
            <a:r>
              <a:rPr lang="en-US" dirty="0" err="1" smtClean="0"/>
              <a:t>etc</a:t>
            </a:r>
            <a:endParaRPr lang="en-US" dirty="0" smtClean="0"/>
          </a:p>
          <a:p>
            <a:pPr lvl="1"/>
            <a:r>
              <a:rPr lang="en-US" dirty="0" smtClean="0"/>
              <a:t>When one process in critical section, no other may be in its critical section</a:t>
            </a:r>
          </a:p>
          <a:p>
            <a:r>
              <a:rPr lang="en-US" dirty="0" smtClean="0"/>
              <a:t>Critical section problem is to design protocol to solve this</a:t>
            </a:r>
          </a:p>
          <a:p>
            <a:r>
              <a:rPr lang="en-US" dirty="0" smtClean="0"/>
              <a:t>Each process must ask permission to enter critical section in </a:t>
            </a:r>
            <a:r>
              <a:rPr lang="en-US" b="1" dirty="0" smtClean="0">
                <a:solidFill>
                  <a:srgbClr val="0000FF"/>
                </a:solidFill>
              </a:rPr>
              <a:t>entry section</a:t>
            </a:r>
            <a:r>
              <a:rPr lang="en-US" dirty="0" smtClean="0"/>
              <a:t>, may follow critical section with </a:t>
            </a:r>
            <a:r>
              <a:rPr lang="en-US" b="1" dirty="0" smtClean="0">
                <a:solidFill>
                  <a:srgbClr val="0000FF"/>
                </a:solidFill>
              </a:rPr>
              <a:t>exit section</a:t>
            </a:r>
            <a:r>
              <a:rPr lang="en-US" dirty="0" smtClean="0"/>
              <a:t>, then </a:t>
            </a:r>
            <a:r>
              <a:rPr lang="en-US" b="1" dirty="0" smtClean="0">
                <a:solidFill>
                  <a:srgbClr val="0000FF"/>
                </a:solidFill>
              </a:rPr>
              <a:t>remainder section</a:t>
            </a:r>
          </a:p>
          <a:p>
            <a:r>
              <a:rPr lang="en-US" dirty="0" smtClean="0"/>
              <a:t>Especially challenging with preemptive kernels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Critical Section</a:t>
            </a:r>
          </a:p>
        </p:txBody>
      </p:sp>
      <p:sp>
        <p:nvSpPr>
          <p:cNvPr id="11267" name="Content Placeholder 2"/>
          <p:cNvSpPr>
            <a:spLocks noGrp="1"/>
          </p:cNvSpPr>
          <p:nvPr>
            <p:ph idx="1"/>
          </p:nvPr>
        </p:nvSpPr>
        <p:spPr/>
        <p:txBody>
          <a:bodyPr/>
          <a:lstStyle/>
          <a:p>
            <a:r>
              <a:rPr lang="en-US" smtClean="0"/>
              <a:t>General structure of process p</a:t>
            </a:r>
            <a:r>
              <a:rPr lang="en-US" baseline="-25000" smtClean="0"/>
              <a:t>i </a:t>
            </a:r>
            <a:r>
              <a:rPr lang="en-US" smtClean="0"/>
              <a:t>is</a:t>
            </a:r>
          </a:p>
          <a:p>
            <a:endParaRPr lang="en-US" b="1" smtClean="0">
              <a:solidFill>
                <a:srgbClr val="0000FF"/>
              </a:solidFill>
            </a:endParaRPr>
          </a:p>
        </p:txBody>
      </p:sp>
      <p:pic>
        <p:nvPicPr>
          <p:cNvPr id="1026" name="Picture 2" descr="https://www.cs.uic.edu/~jbell/CourseNotes/OperatingSystems/images/Chapter5/5_01_CriticalSe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0412" y="2433422"/>
            <a:ext cx="5413740" cy="36927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042195" y="277417"/>
            <a:ext cx="8368506" cy="576263"/>
          </a:xfrm>
        </p:spPr>
        <p:txBody>
          <a:bodyPr>
            <a:normAutofit fontScale="90000"/>
          </a:bodyPr>
          <a:lstStyle/>
          <a:p>
            <a:pPr eaLnBrk="1" hangingPunct="1"/>
            <a:r>
              <a:rPr lang="en-US" smtClean="0"/>
              <a:t>Solution to Critical-Section Problem</a:t>
            </a:r>
          </a:p>
        </p:txBody>
      </p:sp>
      <p:sp>
        <p:nvSpPr>
          <p:cNvPr id="12291" name="Rectangle 3"/>
          <p:cNvSpPr>
            <a:spLocks noGrp="1" noChangeArrowheads="1"/>
          </p:cNvSpPr>
          <p:nvPr>
            <p:ph idx="1"/>
          </p:nvPr>
        </p:nvSpPr>
        <p:spPr>
          <a:xfrm>
            <a:off x="873654" y="1229917"/>
            <a:ext cx="8306594" cy="4531519"/>
          </a:xfrm>
        </p:spPr>
        <p:txBody>
          <a:bodyPr>
            <a:normAutofit fontScale="70000" lnSpcReduction="20000"/>
          </a:bodyPr>
          <a:lstStyle/>
          <a:p>
            <a:pPr>
              <a:buFont typeface="Monotype Sorts" charset="2"/>
              <a:buNone/>
            </a:pPr>
            <a:r>
              <a:rPr lang="en-US" dirty="0" smtClean="0">
                <a:solidFill>
                  <a:srgbClr val="000000"/>
                </a:solidFill>
              </a:rPr>
              <a:t>1. </a:t>
            </a:r>
            <a:r>
              <a:rPr lang="en-US" b="1" dirty="0" smtClean="0">
                <a:solidFill>
                  <a:srgbClr val="000000"/>
                </a:solidFill>
              </a:rPr>
              <a:t>Mutual Exclusion </a:t>
            </a:r>
            <a:r>
              <a:rPr lang="en-US" dirty="0" smtClean="0"/>
              <a:t>- If process P</a:t>
            </a:r>
            <a:r>
              <a:rPr lang="en-US" baseline="-25000" dirty="0" smtClean="0"/>
              <a:t>i</a:t>
            </a:r>
            <a:r>
              <a:rPr lang="en-US" dirty="0" smtClean="0"/>
              <a:t> is executing in its critical section, then no other processes can be executing in their critical sections</a:t>
            </a:r>
          </a:p>
          <a:p>
            <a:pPr>
              <a:buFont typeface="Monotype Sorts" charset="2"/>
              <a:buAutoNum type="arabicPeriod"/>
            </a:pPr>
            <a:endParaRPr lang="en-US" dirty="0" smtClean="0"/>
          </a:p>
          <a:p>
            <a:pPr>
              <a:buFont typeface="Monotype Sorts" charset="2"/>
              <a:buNone/>
            </a:pPr>
            <a:r>
              <a:rPr lang="en-US" dirty="0" smtClean="0">
                <a:solidFill>
                  <a:srgbClr val="000000"/>
                </a:solidFill>
              </a:rPr>
              <a:t>2. </a:t>
            </a:r>
            <a:r>
              <a:rPr lang="en-US" b="1" dirty="0" smtClean="0">
                <a:solidFill>
                  <a:srgbClr val="000000"/>
                </a:solidFill>
              </a:rPr>
              <a:t>Progress</a:t>
            </a:r>
            <a:r>
              <a:rPr lang="en-US" b="1" dirty="0" smtClean="0"/>
              <a:t> </a:t>
            </a:r>
            <a:r>
              <a:rPr lang="en-US" dirty="0" smtClean="0"/>
              <a:t>- If no process is executing in its critical section and there exist some processes that wish to enter their critical section, then the selection of the processes that will enter the critical section next cannot be postponed indefinitely</a:t>
            </a:r>
          </a:p>
          <a:p>
            <a:pPr>
              <a:buFont typeface="Monotype Sorts" charset="2"/>
              <a:buAutoNum type="arabicPeriod" startAt="2"/>
            </a:pPr>
            <a:endParaRPr lang="en-US" dirty="0" smtClean="0"/>
          </a:p>
          <a:p>
            <a:pPr>
              <a:buFont typeface="Monotype Sorts" charset="2"/>
              <a:buNone/>
            </a:pPr>
            <a:r>
              <a:rPr lang="en-US" dirty="0" smtClean="0"/>
              <a:t>3. </a:t>
            </a:r>
            <a:r>
              <a:rPr lang="en-US" b="1" dirty="0" smtClean="0">
                <a:solidFill>
                  <a:srgbClr val="000000"/>
                </a:solidFill>
              </a:rPr>
              <a:t>Bounded Waiting </a:t>
            </a:r>
            <a:r>
              <a:rPr lang="en-US" dirty="0" smtClean="0"/>
              <a:t>-  A bound must exist on the number of times that other processes are allowed to enter their critical sections after a process has made a request to enter its critical section and before that request is granted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calcmode="lin" valueType="num">
                                      <p:cBhvr additive="base">
                                        <p:cTn id="7" dur="500" fill="hold"/>
                                        <p:tgtEl>
                                          <p:spTgt spid="122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291">
                                            <p:txEl>
                                              <p:pRg st="2" end="2"/>
                                            </p:txEl>
                                          </p:spTgt>
                                        </p:tgtEl>
                                        <p:attrNameLst>
                                          <p:attrName>style.visibility</p:attrName>
                                        </p:attrNameLst>
                                      </p:cBhvr>
                                      <p:to>
                                        <p:strVal val="visible"/>
                                      </p:to>
                                    </p:set>
                                    <p:anim calcmode="lin" valueType="num">
                                      <p:cBhvr additive="base">
                                        <p:cTn id="13" dur="5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291">
                                            <p:txEl>
                                              <p:pRg st="4" end="4"/>
                                            </p:txEl>
                                          </p:spTgt>
                                        </p:tgtEl>
                                        <p:attrNameLst>
                                          <p:attrName>style.visibility</p:attrName>
                                        </p:attrNameLst>
                                      </p:cBhvr>
                                      <p:to>
                                        <p:strVal val="visible"/>
                                      </p:to>
                                    </p:set>
                                    <p:anim calcmode="lin" valueType="num">
                                      <p:cBhvr additive="base">
                                        <p:cTn id="19" dur="500" fill="hold"/>
                                        <p:tgtEl>
                                          <p:spTgt spid="1229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9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082322" y="277417"/>
            <a:ext cx="8328378" cy="576263"/>
          </a:xfrm>
        </p:spPr>
        <p:txBody>
          <a:bodyPr>
            <a:normAutofit fontScale="90000"/>
          </a:bodyPr>
          <a:lstStyle/>
          <a:p>
            <a:pPr eaLnBrk="1" hangingPunct="1"/>
            <a:r>
              <a:rPr lang="en-US" smtClean="0"/>
              <a:t>Peterson’s Solution</a:t>
            </a:r>
          </a:p>
        </p:txBody>
      </p:sp>
      <p:sp>
        <p:nvSpPr>
          <p:cNvPr id="13315" name="Rectangle 3"/>
          <p:cNvSpPr>
            <a:spLocks noGrp="1" noChangeArrowheads="1"/>
          </p:cNvSpPr>
          <p:nvPr>
            <p:ph idx="1"/>
          </p:nvPr>
        </p:nvSpPr>
        <p:spPr>
          <a:xfrm>
            <a:off x="873655" y="1233488"/>
            <a:ext cx="8026841" cy="4423172"/>
          </a:xfrm>
        </p:spPr>
        <p:txBody>
          <a:bodyPr>
            <a:normAutofit fontScale="62500" lnSpcReduction="20000"/>
          </a:bodyPr>
          <a:lstStyle/>
          <a:p>
            <a:pPr>
              <a:lnSpc>
                <a:spcPct val="90000"/>
              </a:lnSpc>
              <a:tabLst>
                <a:tab pos="777628" algn="l"/>
                <a:tab pos="1072149" algn="l"/>
                <a:tab pos="1318941" algn="l"/>
              </a:tabLst>
            </a:pPr>
            <a:r>
              <a:rPr lang="en-US" smtClean="0"/>
              <a:t>Two process solution</a:t>
            </a:r>
          </a:p>
          <a:p>
            <a:pPr>
              <a:lnSpc>
                <a:spcPct val="90000"/>
              </a:lnSpc>
              <a:tabLst>
                <a:tab pos="777628" algn="l"/>
                <a:tab pos="1072149" algn="l"/>
                <a:tab pos="1318941" algn="l"/>
              </a:tabLst>
            </a:pPr>
            <a:endParaRPr lang="en-US" smtClean="0"/>
          </a:p>
          <a:p>
            <a:pPr>
              <a:lnSpc>
                <a:spcPct val="90000"/>
              </a:lnSpc>
              <a:tabLst>
                <a:tab pos="777628" algn="l"/>
                <a:tab pos="1072149" algn="l"/>
                <a:tab pos="1318941" algn="l"/>
              </a:tabLst>
            </a:pPr>
            <a:r>
              <a:rPr lang="en-US" smtClean="0"/>
              <a:t>Assume that the LOAD and STORE instructions are atomic; that is, cannot be interrupted</a:t>
            </a:r>
          </a:p>
          <a:p>
            <a:pPr>
              <a:lnSpc>
                <a:spcPct val="90000"/>
              </a:lnSpc>
              <a:tabLst>
                <a:tab pos="777628" algn="l"/>
                <a:tab pos="1072149" algn="l"/>
                <a:tab pos="1318941" algn="l"/>
              </a:tabLst>
            </a:pPr>
            <a:endParaRPr lang="en-US" smtClean="0"/>
          </a:p>
          <a:p>
            <a:pPr>
              <a:lnSpc>
                <a:spcPct val="90000"/>
              </a:lnSpc>
              <a:tabLst>
                <a:tab pos="777628" algn="l"/>
                <a:tab pos="1072149" algn="l"/>
                <a:tab pos="1318941" algn="l"/>
              </a:tabLst>
            </a:pPr>
            <a:r>
              <a:rPr lang="en-US" smtClean="0"/>
              <a:t>The two processes share two variables:</a:t>
            </a:r>
          </a:p>
          <a:p>
            <a:pPr lvl="1">
              <a:lnSpc>
                <a:spcPct val="90000"/>
              </a:lnSpc>
              <a:tabLst>
                <a:tab pos="777628" algn="l"/>
                <a:tab pos="1072149" algn="l"/>
                <a:tab pos="1318941" algn="l"/>
              </a:tabLst>
            </a:pPr>
            <a:r>
              <a:rPr lang="en-US" smtClean="0"/>
              <a:t>int</a:t>
            </a:r>
            <a:r>
              <a:rPr lang="en-US" smtClean="0">
                <a:solidFill>
                  <a:srgbClr val="FF0000"/>
                </a:solidFill>
              </a:rPr>
              <a:t> </a:t>
            </a:r>
            <a:r>
              <a:rPr lang="en-US" b="1" smtClean="0">
                <a:solidFill>
                  <a:srgbClr val="FF0000"/>
                </a:solidFill>
              </a:rPr>
              <a:t>turn</a:t>
            </a:r>
            <a:r>
              <a:rPr lang="en-US" smtClean="0"/>
              <a:t>; </a:t>
            </a:r>
          </a:p>
          <a:p>
            <a:pPr lvl="1">
              <a:lnSpc>
                <a:spcPct val="90000"/>
              </a:lnSpc>
              <a:tabLst>
                <a:tab pos="777628" algn="l"/>
                <a:tab pos="1072149" algn="l"/>
                <a:tab pos="1318941" algn="l"/>
              </a:tabLst>
            </a:pPr>
            <a:r>
              <a:rPr lang="en-US" smtClean="0"/>
              <a:t>Boolean </a:t>
            </a:r>
            <a:r>
              <a:rPr lang="en-US" b="1" smtClean="0">
                <a:solidFill>
                  <a:srgbClr val="FF0000"/>
                </a:solidFill>
              </a:rPr>
              <a:t>flag[2]</a:t>
            </a:r>
          </a:p>
          <a:p>
            <a:pPr lvl="1">
              <a:lnSpc>
                <a:spcPct val="90000"/>
              </a:lnSpc>
              <a:tabLst>
                <a:tab pos="777628" algn="l"/>
                <a:tab pos="1072149" algn="l"/>
                <a:tab pos="1318941" algn="l"/>
              </a:tabLst>
            </a:pPr>
            <a:endParaRPr lang="en-US" b="1" smtClean="0">
              <a:solidFill>
                <a:srgbClr val="FF0000"/>
              </a:solidFill>
            </a:endParaRPr>
          </a:p>
          <a:p>
            <a:pPr>
              <a:lnSpc>
                <a:spcPct val="90000"/>
              </a:lnSpc>
              <a:tabLst>
                <a:tab pos="777628" algn="l"/>
                <a:tab pos="1072149" algn="l"/>
                <a:tab pos="1318941" algn="l"/>
              </a:tabLst>
            </a:pPr>
            <a:r>
              <a:rPr lang="en-US" smtClean="0"/>
              <a:t>The variable </a:t>
            </a:r>
            <a:r>
              <a:rPr lang="en-US" b="1" smtClean="0">
                <a:solidFill>
                  <a:srgbClr val="FF0000"/>
                </a:solidFill>
              </a:rPr>
              <a:t>turn</a:t>
            </a:r>
            <a:r>
              <a:rPr lang="en-US" smtClean="0"/>
              <a:t> indicates whose turn it is to enter the critical section</a:t>
            </a:r>
          </a:p>
          <a:p>
            <a:pPr>
              <a:lnSpc>
                <a:spcPct val="90000"/>
              </a:lnSpc>
              <a:tabLst>
                <a:tab pos="777628" algn="l"/>
                <a:tab pos="1072149" algn="l"/>
                <a:tab pos="1318941" algn="l"/>
              </a:tabLst>
            </a:pPr>
            <a:endParaRPr lang="en-US" smtClean="0"/>
          </a:p>
          <a:p>
            <a:pPr>
              <a:lnSpc>
                <a:spcPct val="90000"/>
              </a:lnSpc>
              <a:tabLst>
                <a:tab pos="777628" algn="l"/>
                <a:tab pos="1072149" algn="l"/>
                <a:tab pos="1318941" algn="l"/>
              </a:tabLst>
            </a:pPr>
            <a:r>
              <a:rPr lang="en-US" smtClean="0"/>
              <a:t>The </a:t>
            </a:r>
            <a:r>
              <a:rPr lang="en-US" b="1" smtClean="0">
                <a:solidFill>
                  <a:srgbClr val="FF0000"/>
                </a:solidFill>
              </a:rPr>
              <a:t>flag</a:t>
            </a:r>
            <a:r>
              <a:rPr lang="en-US" smtClean="0"/>
              <a:t> array is used to indicate if a process is ready to enter the critical section. </a:t>
            </a:r>
            <a:r>
              <a:rPr lang="en-US" b="1" smtClean="0">
                <a:solidFill>
                  <a:srgbClr val="FF0000"/>
                </a:solidFill>
              </a:rPr>
              <a:t>flag[i]</a:t>
            </a:r>
            <a:r>
              <a:rPr lang="en-US" smtClean="0">
                <a:solidFill>
                  <a:srgbClr val="FF0000"/>
                </a:solidFill>
              </a:rPr>
              <a:t> </a:t>
            </a:r>
            <a:r>
              <a:rPr lang="en-US" smtClean="0"/>
              <a:t>= true implies that process </a:t>
            </a:r>
            <a:r>
              <a:rPr lang="en-US" b="1" smtClean="0">
                <a:solidFill>
                  <a:srgbClr val="0000FF"/>
                </a:solidFill>
              </a:rPr>
              <a:t>P</a:t>
            </a:r>
            <a:r>
              <a:rPr lang="en-US" b="1" baseline="-25000" smtClean="0">
                <a:solidFill>
                  <a:srgbClr val="0000FF"/>
                </a:solidFill>
              </a:rPr>
              <a:t>i</a:t>
            </a:r>
            <a:r>
              <a:rPr lang="en-US" smtClean="0"/>
              <a:t> is ready!</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12973</TotalTime>
  <Words>1740</Words>
  <Application>Microsoft Office PowerPoint</Application>
  <PresentationFormat>A4 Paper (210x297 mm)</PresentationFormat>
  <Paragraphs>519</Paragraphs>
  <Slides>39</Slides>
  <Notes>35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39</vt:i4>
      </vt:variant>
    </vt:vector>
  </HeadingPairs>
  <TitlesOfParts>
    <vt:vector size="50" baseType="lpstr">
      <vt:lpstr>ＭＳ Ｐゴシック</vt:lpstr>
      <vt:lpstr>Arial</vt:lpstr>
      <vt:lpstr>Calibri</vt:lpstr>
      <vt:lpstr>Helvetica</vt:lpstr>
      <vt:lpstr>Monotype Sorts</vt:lpstr>
      <vt:lpstr>MT Extra</vt:lpstr>
      <vt:lpstr>Symbol</vt:lpstr>
      <vt:lpstr>Times New Roman</vt:lpstr>
      <vt:lpstr>Verdana</vt:lpstr>
      <vt:lpstr>Webdings</vt:lpstr>
      <vt:lpstr>Office Theme</vt:lpstr>
      <vt:lpstr>Chapter 6 </vt:lpstr>
      <vt:lpstr>Background</vt:lpstr>
      <vt:lpstr>Producer                   Consumer</vt:lpstr>
      <vt:lpstr>Producer                   Consumer</vt:lpstr>
      <vt:lpstr>Race Condition</vt:lpstr>
      <vt:lpstr>Critical Section Problem</vt:lpstr>
      <vt:lpstr>Critical Section</vt:lpstr>
      <vt:lpstr>Solution to Critical-Section Problem</vt:lpstr>
      <vt:lpstr>Peterson’s Solution</vt:lpstr>
      <vt:lpstr>Algorithm for Process Pi and Pj </vt:lpstr>
      <vt:lpstr>Synchronization Hardware</vt:lpstr>
      <vt:lpstr>Solution to Critical-section  Problem Using Locks</vt:lpstr>
      <vt:lpstr>TestAndSet Instruction </vt:lpstr>
      <vt:lpstr>Solution using TestAndSet</vt:lpstr>
      <vt:lpstr>Swap Instruction</vt:lpstr>
      <vt:lpstr>Solution using Swap</vt:lpstr>
      <vt:lpstr>Bounded-waiting Mutual Exclusion  with TestandSet()</vt:lpstr>
      <vt:lpstr>Semaphore</vt:lpstr>
      <vt:lpstr>Semaphore as  General Synchronization Tool</vt:lpstr>
      <vt:lpstr>Semaphore Implementation</vt:lpstr>
      <vt:lpstr>Semaphore Implementation  with no Busy waiting </vt:lpstr>
      <vt:lpstr>Semaphore Implementation with  no Busy waiting (Cont.)</vt:lpstr>
      <vt:lpstr>Deadlock and Starvation</vt:lpstr>
      <vt:lpstr>Classical Problems of Synchronization</vt:lpstr>
      <vt:lpstr>Bounded-Buffer Problem</vt:lpstr>
      <vt:lpstr>Bounded Buffer Problem (Cont.)</vt:lpstr>
      <vt:lpstr>Readers-Writers Problem</vt:lpstr>
      <vt:lpstr>Readers-Writers Problem (Cont.)</vt:lpstr>
      <vt:lpstr>Dining-Philosophers Problem</vt:lpstr>
      <vt:lpstr>  Dining-Philosophers Problem Algorithm</vt:lpstr>
      <vt:lpstr>Problems with Semaphores</vt:lpstr>
      <vt:lpstr>Monitors</vt:lpstr>
      <vt:lpstr>Schematic view of a Monitor</vt:lpstr>
      <vt:lpstr>Condition Variables</vt:lpstr>
      <vt:lpstr> Monitor with Condition Variables</vt:lpstr>
      <vt:lpstr>Condition Variables Choices</vt:lpstr>
      <vt:lpstr>Solution to Dining Philosophers</vt:lpstr>
      <vt:lpstr>PowerPoint Presentation</vt:lpstr>
      <vt:lpstr>End of 6</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7:  Process Synchronization</dc:title>
  <dc:creator>Marilyn Turnamian</dc:creator>
  <cp:lastModifiedBy>Mahesh Jangid [MU - Jaipur]</cp:lastModifiedBy>
  <cp:revision>353</cp:revision>
  <cp:lastPrinted>2014-03-13T06:45:29Z</cp:lastPrinted>
  <dcterms:created xsi:type="dcterms:W3CDTF">2011-02-21T15:27:19Z</dcterms:created>
  <dcterms:modified xsi:type="dcterms:W3CDTF">2017-03-01T06:24:42Z</dcterms:modified>
</cp:coreProperties>
</file>