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87" autoAdjust="0"/>
    <p:restoredTop sz="86457" autoAdjust="0"/>
  </p:normalViewPr>
  <p:slideViewPr>
    <p:cSldViewPr snapToGrid="0">
      <p:cViewPr>
        <p:scale>
          <a:sx n="90" d="100"/>
          <a:sy n="90" d="100"/>
        </p:scale>
        <p:origin x="-1954" y="10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16432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dirty="0"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 smtClean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 smtClean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Hotel Recommendation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Team 	: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PES1201701354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– </a:t>
            </a:r>
            <a:r>
              <a:rPr lang="en-US" sz="2000" dirty="0" err="1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Pooja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Patil</a:t>
            </a:r>
            <a:endParaRPr lang="en-US" sz="2000" dirty="0" smtClean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lvl="0"/>
            <a:r>
              <a:rPr lang="en-US" sz="2000" b="0" i="0" u="none" strike="noStrike" cap="none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PES1201701736– </a:t>
            </a:r>
            <a:r>
              <a:rPr lang="en-US" sz="2000" dirty="0" err="1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Prajwala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D</a:t>
            </a:r>
            <a:endParaRPr lang="en-US" sz="2000" dirty="0" smtClean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lvl="0"/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PES1201700945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– Harsh </a:t>
            </a:r>
            <a:r>
              <a:rPr lang="en-US" sz="2000" dirty="0" err="1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Lalit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Changela</a:t>
            </a:r>
            <a:endParaRPr lang="en-US" sz="2000" b="0" i="0" u="none" strike="noStrike" cap="none" dirty="0" smtClean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2733" y="2074333"/>
            <a:ext cx="7145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Built a website used for recommending hotels to users based on their inputs like destination and service they require.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Recommend top destinations and top hotels in those destinations using data analysis.</a:t>
            </a:r>
          </a:p>
          <a:p>
            <a:endParaRPr lang="en-US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Implemented technologies such as </a:t>
            </a:r>
            <a:r>
              <a:rPr lang="en-US" sz="1800" dirty="0" err="1" smtClean="0"/>
              <a:t>jQuery</a:t>
            </a:r>
            <a:r>
              <a:rPr lang="en-US" sz="1800" dirty="0" smtClean="0"/>
              <a:t>, Angular JS, Flask, Bootstrap, JavaScript, </a:t>
            </a:r>
            <a:r>
              <a:rPr lang="en-US" sz="1800" dirty="0" err="1" smtClean="0"/>
              <a:t>Php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Techniques include Ajax patterns and data </a:t>
            </a:r>
            <a:r>
              <a:rPr lang="en-US" sz="1800" dirty="0" err="1" smtClean="0"/>
              <a:t>filering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800" y="1735667"/>
            <a:ext cx="729826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 front-end of the project is implemented using </a:t>
            </a:r>
            <a:r>
              <a:rPr lang="en-US" sz="1800" dirty="0" err="1" smtClean="0"/>
              <a:t>jQuery</a:t>
            </a:r>
            <a:r>
              <a:rPr lang="en-US" sz="1800" dirty="0" smtClean="0"/>
              <a:t> and Angular JS. </a:t>
            </a:r>
            <a:r>
              <a:rPr lang="en-US" sz="1800" dirty="0" err="1" smtClean="0"/>
              <a:t>jQuery</a:t>
            </a:r>
            <a:r>
              <a:rPr lang="en-US" sz="1800" dirty="0" smtClean="0"/>
              <a:t> is a lightweight, "write less, do more", JavaScript library. </a:t>
            </a:r>
            <a:r>
              <a:rPr lang="en-US" sz="1800" dirty="0"/>
              <a:t>Angular is a </a:t>
            </a:r>
            <a:r>
              <a:rPr lang="en-US" sz="1800" dirty="0" err="1"/>
              <a:t>TypeScript</a:t>
            </a:r>
            <a:r>
              <a:rPr lang="en-US" sz="1800" dirty="0"/>
              <a:t>-based open-source web application </a:t>
            </a:r>
            <a:r>
              <a:rPr lang="en-US" sz="1800" dirty="0" smtClean="0"/>
              <a:t>framework.</a:t>
            </a:r>
            <a:endParaRPr lang="en-US" sz="1800" dirty="0"/>
          </a:p>
          <a:p>
            <a:r>
              <a:rPr lang="en-US" sz="1800" dirty="0" smtClean="0"/>
              <a:t>Other technologies used for front-end are </a:t>
            </a:r>
            <a:r>
              <a:rPr lang="en-US" sz="1800" dirty="0" err="1" smtClean="0"/>
              <a:t>bootstrap,JavaScript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Back-end of the project uses flask. Flask </a:t>
            </a:r>
            <a:r>
              <a:rPr lang="en-US" sz="1800" dirty="0"/>
              <a:t>is a micro web framework written in </a:t>
            </a:r>
            <a:r>
              <a:rPr lang="en-US" sz="1800" dirty="0" smtClean="0"/>
              <a:t>Python. Other technologies implemented in the project include </a:t>
            </a:r>
            <a:r>
              <a:rPr lang="en-US" sz="1800" dirty="0" err="1" smtClean="0"/>
              <a:t>php</a:t>
            </a:r>
            <a:r>
              <a:rPr lang="en-US" sz="1800" dirty="0" smtClean="0"/>
              <a:t> back-end for Ajax patterns, Data Analysis for data filtering techniques.</a:t>
            </a:r>
          </a:p>
          <a:p>
            <a:endParaRPr lang="en-US" sz="1800" dirty="0" smtClean="0"/>
          </a:p>
          <a:p>
            <a:endParaRPr lang="en-US" dirty="0"/>
          </a:p>
        </p:txBody>
      </p:sp>
      <p:pic>
        <p:nvPicPr>
          <p:cNvPr id="1026" name="Picture 2" descr="C:\Users\lenovo\Downloads\jq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9" t="32435" r="12219" b="32435"/>
          <a:stretch/>
        </p:blipFill>
        <p:spPr bwMode="auto">
          <a:xfrm>
            <a:off x="3263900" y="4687820"/>
            <a:ext cx="2954866" cy="93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novo\Downloads\f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1" y="4687820"/>
            <a:ext cx="2736837" cy="15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novo\Downloads\ajax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779" y="4524076"/>
            <a:ext cx="2122562" cy="115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599" y="1753456"/>
            <a:ext cx="75522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+mn-lt"/>
              </a:rPr>
              <a:t>The project include below mentioned techniques:</a:t>
            </a:r>
          </a:p>
          <a:p>
            <a:endParaRPr lang="en-US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Ajax: Ajax </a:t>
            </a:r>
            <a:r>
              <a:rPr lang="en-US" sz="1600" dirty="0">
                <a:latin typeface="+mn-lt"/>
              </a:rPr>
              <a:t>is a set of web development techniques using many web technologies on the client side to create asynchronous web applications.</a:t>
            </a:r>
            <a:endParaRPr lang="en-US" sz="1600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Ajax patterns implemented: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>
              <a:latin typeface="+mn-lt"/>
            </a:endParaRPr>
          </a:p>
          <a:p>
            <a:pPr marL="285750" lvl="2" indent="-285750"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Submission Throttling: </a:t>
            </a:r>
            <a:r>
              <a:rPr lang="en-US" sz="1600" dirty="0" smtClean="0"/>
              <a:t>Using </a:t>
            </a:r>
            <a:r>
              <a:rPr lang="en-US" sz="1600" dirty="0"/>
              <a:t>Submission Throttling, </a:t>
            </a:r>
            <a:r>
              <a:rPr lang="en-US" sz="1600" dirty="0" smtClean="0"/>
              <a:t>buffer </a:t>
            </a:r>
            <a:r>
              <a:rPr lang="en-US" sz="1600" dirty="0"/>
              <a:t>the data to be sent to the server on the client and then send the data at predetermined times. </a:t>
            </a:r>
            <a:r>
              <a:rPr lang="en-US" sz="1600" dirty="0" smtClean="0"/>
              <a:t>Google </a:t>
            </a:r>
            <a:r>
              <a:rPr lang="en-US" sz="1600" dirty="0"/>
              <a:t>Suggest feature does this brilliantly. It doesn't send a request after each character is typed. Instead, it waits for a certain amount of time and sends all the text currently in the text box.</a:t>
            </a:r>
            <a:endParaRPr lang="en-US" sz="1600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Multistage </a:t>
            </a:r>
            <a:r>
              <a:rPr lang="en-US" sz="1600" dirty="0" err="1" smtClean="0">
                <a:latin typeface="+mn-lt"/>
              </a:rPr>
              <a:t>Download:</a:t>
            </a:r>
            <a:r>
              <a:rPr lang="en-US" sz="1600" i="1" dirty="0" err="1"/>
              <a:t>Multi-Stage</a:t>
            </a:r>
            <a:r>
              <a:rPr lang="en-US" sz="1600" i="1" dirty="0"/>
              <a:t> Download</a:t>
            </a:r>
            <a:r>
              <a:rPr lang="en-US" sz="1600" dirty="0"/>
              <a:t> proposes parallel or scheduled downloads so as to reduce bottlenecks and grab the most critical details as early as possible.</a:t>
            </a:r>
            <a:endParaRPr lang="en-US" sz="1600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8799" y="1896533"/>
            <a:ext cx="8246533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Data Analysis: Data analysis is a process of inspecting, cleansing, transforming and modeling data with the goal of discovering useful information, informing conclusion and supporting decision-making. 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technique implemented in the project is data filtering which is used to get a more detailed picture of the dataset.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For </a:t>
            </a:r>
            <a:r>
              <a:rPr lang="en-US" sz="1600" dirty="0"/>
              <a:t>data filtering the dataset used is of Indian hotels, which was </a:t>
            </a:r>
            <a:r>
              <a:rPr lang="en-US" sz="1600" dirty="0" smtClean="0"/>
              <a:t>extracted </a:t>
            </a:r>
            <a:r>
              <a:rPr lang="en-US" sz="1600" dirty="0"/>
              <a:t>from goibibo.com</a:t>
            </a:r>
            <a:r>
              <a:rPr lang="en-US" sz="1600" dirty="0" smtClean="0"/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dataset </a:t>
            </a:r>
            <a:r>
              <a:rPr lang="en-US" sz="1600" dirty="0" smtClean="0"/>
              <a:t>has 34 fields, some of which are :</a:t>
            </a:r>
            <a:endParaRPr lang="en-US" sz="1600" dirty="0"/>
          </a:p>
          <a:p>
            <a:pPr fontAlgn="base"/>
            <a:r>
              <a:rPr lang="en-US" sz="1200" dirty="0" smtClean="0"/>
              <a:t>	address</a:t>
            </a:r>
            <a:endParaRPr lang="en-US" sz="1200" dirty="0"/>
          </a:p>
          <a:p>
            <a:pPr fontAlgn="base"/>
            <a:r>
              <a:rPr lang="en-US" sz="1200" dirty="0" smtClean="0"/>
              <a:t>	area</a:t>
            </a:r>
            <a:r>
              <a:rPr lang="en-US" sz="1200" dirty="0"/>
              <a:t> - The sub-city region that this hotel is located in, geographically</a:t>
            </a:r>
            <a:r>
              <a:rPr lang="en-US" sz="1200" dirty="0" smtClean="0"/>
              <a:t>.		</a:t>
            </a:r>
            <a:r>
              <a:rPr lang="en-US" sz="1200" dirty="0" err="1" smtClean="0"/>
              <a:t>cityguest_recommendation</a:t>
            </a:r>
            <a:endParaRPr lang="en-US" sz="1200" dirty="0"/>
          </a:p>
          <a:p>
            <a:pPr fontAlgn="base"/>
            <a:r>
              <a:rPr lang="en-US" sz="1200" dirty="0" smtClean="0"/>
              <a:t>	</a:t>
            </a:r>
            <a:r>
              <a:rPr lang="en-US" sz="1200" dirty="0" err="1" smtClean="0"/>
              <a:t>hotel_brand</a:t>
            </a:r>
            <a:r>
              <a:rPr lang="en-US" sz="1200" dirty="0"/>
              <a:t> - The chain that owns this hotel, if this hotel is part of a chain.</a:t>
            </a:r>
          </a:p>
          <a:p>
            <a:pPr fontAlgn="base"/>
            <a:r>
              <a:rPr lang="en-US" sz="1200" dirty="0" smtClean="0"/>
              <a:t>	</a:t>
            </a:r>
            <a:r>
              <a:rPr lang="en-US" sz="1200" dirty="0" err="1" smtClean="0"/>
              <a:t>hotel_category</a:t>
            </a:r>
            <a:endParaRPr lang="en-US" sz="1200" dirty="0"/>
          </a:p>
          <a:p>
            <a:pPr fontAlgn="base"/>
            <a:r>
              <a:rPr lang="en-US" sz="1200" dirty="0" smtClean="0"/>
              <a:t>	</a:t>
            </a:r>
            <a:r>
              <a:rPr lang="en-US" sz="1200" dirty="0" err="1" smtClean="0"/>
              <a:t>hotel_description</a:t>
            </a:r>
            <a:r>
              <a:rPr lang="en-US" sz="1200" dirty="0"/>
              <a:t> - A hotel description, as provided by the </a:t>
            </a:r>
            <a:r>
              <a:rPr lang="en-US" sz="1200" dirty="0" err="1"/>
              <a:t>lister</a:t>
            </a:r>
            <a:r>
              <a:rPr lang="en-US" sz="1200" dirty="0"/>
              <a:t>.</a:t>
            </a:r>
          </a:p>
          <a:p>
            <a:pPr fontAlgn="base"/>
            <a:r>
              <a:rPr lang="en-US" sz="1200" dirty="0" smtClean="0"/>
              <a:t>	</a:t>
            </a:r>
            <a:r>
              <a:rPr lang="en-US" sz="1200" dirty="0" err="1" smtClean="0"/>
              <a:t>hotel_facilities</a:t>
            </a:r>
            <a:r>
              <a:rPr lang="en-US" sz="1200" dirty="0"/>
              <a:t> </a:t>
            </a:r>
          </a:p>
          <a:p>
            <a:pPr fontAlgn="base"/>
            <a:r>
              <a:rPr lang="en-US" sz="1200" dirty="0" smtClean="0"/>
              <a:t>	</a:t>
            </a:r>
            <a:r>
              <a:rPr lang="en-US" sz="1200" dirty="0" err="1" smtClean="0"/>
              <a:t>hotel_star_rating</a:t>
            </a:r>
            <a:r>
              <a:rPr lang="en-US" sz="1200" dirty="0"/>
              <a:t> - The out-of-five star rating of this hotel.</a:t>
            </a:r>
          </a:p>
          <a:p>
            <a:pPr fontAlgn="base"/>
            <a:r>
              <a:rPr lang="en-US" sz="1200" dirty="0" smtClean="0"/>
              <a:t>	</a:t>
            </a:r>
            <a:r>
              <a:rPr lang="en-US" sz="1200" dirty="0" err="1" smtClean="0"/>
              <a:t>property_nameqts</a:t>
            </a:r>
            <a:r>
              <a:rPr lang="en-US" sz="1200" dirty="0"/>
              <a:t> - Crawl timestamp.</a:t>
            </a:r>
          </a:p>
          <a:p>
            <a:pPr fontAlgn="base"/>
            <a:r>
              <a:rPr lang="en-US" sz="1200" dirty="0" smtClean="0"/>
              <a:t>	</a:t>
            </a:r>
            <a:r>
              <a:rPr lang="en-US" sz="1200" dirty="0" err="1" smtClean="0"/>
              <a:t>query_time_stamp</a:t>
            </a:r>
            <a:r>
              <a:rPr lang="en-US" sz="1200" dirty="0"/>
              <a:t> - Copy of </a:t>
            </a:r>
            <a:r>
              <a:rPr lang="en-US" sz="1200" dirty="0" err="1"/>
              <a:t>qts</a:t>
            </a:r>
            <a:r>
              <a:rPr lang="en-US" sz="1200" dirty="0" smtClean="0"/>
              <a:t>. 		</a:t>
            </a:r>
          </a:p>
          <a:p>
            <a:pPr fontAlgn="base"/>
            <a:r>
              <a:rPr lang="en-US" sz="1200" dirty="0" smtClean="0"/>
              <a:t>	</a:t>
            </a:r>
            <a:r>
              <a:rPr lang="en-US" sz="1200" dirty="0" err="1" smtClean="0"/>
              <a:t>room_area</a:t>
            </a:r>
            <a:endParaRPr lang="en-US" sz="1200" dirty="0"/>
          </a:p>
          <a:p>
            <a:pPr fontAlgn="base"/>
            <a:r>
              <a:rPr lang="en-US" sz="1200" dirty="0" smtClean="0"/>
              <a:t>	</a:t>
            </a:r>
            <a:r>
              <a:rPr lang="en-US" sz="1200" dirty="0" err="1" smtClean="0"/>
              <a:t>room_count</a:t>
            </a:r>
            <a:endParaRPr lang="en-US" sz="1200" dirty="0"/>
          </a:p>
          <a:p>
            <a:pPr fontAlgn="base"/>
            <a:r>
              <a:rPr lang="en-US" sz="1200" dirty="0" smtClean="0"/>
              <a:t>	</a:t>
            </a:r>
            <a:r>
              <a:rPr lang="en-US" sz="1200" dirty="0" err="1" smtClean="0"/>
              <a:t>room_facilities</a:t>
            </a:r>
            <a:endParaRPr lang="en-US" sz="1200" dirty="0"/>
          </a:p>
          <a:p>
            <a:pPr fontAlgn="base"/>
            <a:r>
              <a:rPr lang="en-US" sz="1200" dirty="0" smtClean="0"/>
              <a:t>	</a:t>
            </a:r>
            <a:r>
              <a:rPr lang="en-US" sz="1200" dirty="0" err="1" smtClean="0"/>
              <a:t>room_type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357</Words>
  <Application>Microsoft Office PowerPoint</Application>
  <PresentationFormat>On-screen Show (4:3)</PresentationFormat>
  <Paragraphs>49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lenovo</cp:lastModifiedBy>
  <cp:revision>57</cp:revision>
  <dcterms:created xsi:type="dcterms:W3CDTF">2020-04-04T14:48:00Z</dcterms:created>
  <dcterms:modified xsi:type="dcterms:W3CDTF">2020-04-14T09:12:33Z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