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7"/>
  </p:notesMasterIdLst>
  <p:sldIdLst>
    <p:sldId id="256" r:id="rId4"/>
    <p:sldId id="257" r:id="rId5"/>
    <p:sldId id="265" r:id="rId6"/>
    <p:sldId id="267" r:id="rId7"/>
    <p:sldId id="268" r:id="rId8"/>
    <p:sldId id="258" r:id="rId9"/>
    <p:sldId id="266" r:id="rId10"/>
    <p:sldId id="261" r:id="rId11"/>
    <p:sldId id="260" r:id="rId12"/>
    <p:sldId id="262" r:id="rId13"/>
    <p:sldId id="259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00986-4D31-4E29-9F07-360E1428FC4E}" v="28" dt="2024-05-30T01:13:15.630"/>
    <p1510:client id="{22CCF383-B8E2-7CB8-BB67-3117BA9B015E}" v="23" dt="2024-05-30T00:14:23.627"/>
    <p1510:client id="{48C19946-DEA4-4CEE-BF0C-949575DF4804}" v="193" dt="2024-05-29T20:41:31.592"/>
    <p1510:client id="{5CA2BBC5-F6A7-327F-D474-525CE2C8041E}" v="7" dt="2024-05-30T00:50:15.085"/>
    <p1510:client id="{8D2431E7-3F85-4005-A351-CF076C699D72}" v="1" dt="2024-05-29T23:14:07.546"/>
    <p1510:client id="{BE44B5AC-B980-4C0C-83DA-855198AE98BA}" v="5" dt="2024-05-30T01:43:39.340"/>
    <p1510:client id="{C643606B-3AB7-473E-A6E6-E6B760C9DA53}" v="611" dt="2024-05-29T05:16:02.616"/>
    <p1510:client id="{C652EA40-3C3D-41A9-B1F7-A254BB8C94C3}" v="5" dt="2024-05-30T00:20:18.455"/>
    <p1510:client id="{CABB54EC-9ABC-5039-1542-7FBA11C24700}" v="1" dt="2024-05-29T19:23:04.920"/>
    <p1510:client id="{D1CFBA3C-45C6-18F3-76C3-003E13EE58F0}" v="4" dt="2024-05-30T00:49:50.716"/>
    <p1510:client id="{D90279E9-D811-2EA2-1290-6C2DCDC1BD50}" v="27" dt="2024-05-29T19:01:21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Patil" userId="S::ppatil2@seattleu.edu::c17571eb-46ab-4a66-88f7-c24d08e8e924" providerId="AD" clId="Web-{22CCF383-B8E2-7CB8-BB67-3117BA9B015E}"/>
    <pc:docChg chg="modSld">
      <pc:chgData name="Pooja Patil" userId="S::ppatil2@seattleu.edu::c17571eb-46ab-4a66-88f7-c24d08e8e924" providerId="AD" clId="Web-{22CCF383-B8E2-7CB8-BB67-3117BA9B015E}" dt="2024-05-30T00:14:23.064" v="21" actId="20577"/>
      <pc:docMkLst>
        <pc:docMk/>
      </pc:docMkLst>
      <pc:sldChg chg="modSp">
        <pc:chgData name="Pooja Patil" userId="S::ppatil2@seattleu.edu::c17571eb-46ab-4a66-88f7-c24d08e8e924" providerId="AD" clId="Web-{22CCF383-B8E2-7CB8-BB67-3117BA9B015E}" dt="2024-05-30T00:14:23.064" v="21" actId="20577"/>
        <pc:sldMkLst>
          <pc:docMk/>
          <pc:sldMk cId="3449119673" sldId="256"/>
        </pc:sldMkLst>
        <pc:spChg chg="mod">
          <ac:chgData name="Pooja Patil" userId="S::ppatil2@seattleu.edu::c17571eb-46ab-4a66-88f7-c24d08e8e924" providerId="AD" clId="Web-{22CCF383-B8E2-7CB8-BB67-3117BA9B015E}" dt="2024-05-30T00:14:23.064" v="21" actId="20577"/>
          <ac:spMkLst>
            <pc:docMk/>
            <pc:sldMk cId="3449119673" sldId="256"/>
            <ac:spMk id="3" creationId="{7BD2B8C0-C1CD-1434-159B-D22BE26A2688}"/>
          </ac:spMkLst>
        </pc:spChg>
      </pc:sldChg>
    </pc:docChg>
  </pc:docChgLst>
  <pc:docChgLst>
    <pc:chgData name="Navya Gangadharappa Ramesh" userId="S::ngangadharapparamesh@seattleu.edu::d0d65a0a-307f-49d9-ae03-16fd0602bd81" providerId="AD" clId="Web-{CABB54EC-9ABC-5039-1542-7FBA11C24700}"/>
    <pc:docChg chg="modSld">
      <pc:chgData name="Navya Gangadharappa Ramesh" userId="S::ngangadharapparamesh@seattleu.edu::d0d65a0a-307f-49d9-ae03-16fd0602bd81" providerId="AD" clId="Web-{CABB54EC-9ABC-5039-1542-7FBA11C24700}" dt="2024-05-29T19:23:04.920" v="28" actId="1076"/>
      <pc:docMkLst>
        <pc:docMk/>
      </pc:docMkLst>
      <pc:sldChg chg="modSp">
        <pc:chgData name="Navya Gangadharappa Ramesh" userId="S::ngangadharapparamesh@seattleu.edu::d0d65a0a-307f-49d9-ae03-16fd0602bd81" providerId="AD" clId="Web-{CABB54EC-9ABC-5039-1542-7FBA11C24700}" dt="2024-05-29T19:23:04.920" v="28" actId="1076"/>
        <pc:sldMkLst>
          <pc:docMk/>
          <pc:sldMk cId="3449119673" sldId="256"/>
        </pc:sldMkLst>
        <pc:picChg chg="mod">
          <ac:chgData name="Navya Gangadharappa Ramesh" userId="S::ngangadharapparamesh@seattleu.edu::d0d65a0a-307f-49d9-ae03-16fd0602bd81" providerId="AD" clId="Web-{CABB54EC-9ABC-5039-1542-7FBA11C24700}" dt="2024-05-29T19:23:04.920" v="28" actId="1076"/>
          <ac:picMkLst>
            <pc:docMk/>
            <pc:sldMk cId="3449119673" sldId="256"/>
            <ac:picMk id="20" creationId="{AE287DB6-5A5F-F469-F806-991901B7C82D}"/>
          </ac:picMkLst>
        </pc:picChg>
      </pc:sldChg>
      <pc:sldChg chg="addSp delSp modSp mod setBg">
        <pc:chgData name="Navya Gangadharappa Ramesh" userId="S::ngangadharapparamesh@seattleu.edu::d0d65a0a-307f-49d9-ae03-16fd0602bd81" providerId="AD" clId="Web-{CABB54EC-9ABC-5039-1542-7FBA11C24700}" dt="2024-05-28T02:35:55.678" v="27" actId="1076"/>
        <pc:sldMkLst>
          <pc:docMk/>
          <pc:sldMk cId="927940776" sldId="261"/>
        </pc:sldMkLst>
        <pc:spChg chg="mod">
          <ac:chgData name="Navya Gangadharappa Ramesh" userId="S::ngangadharapparamesh@seattleu.edu::d0d65a0a-307f-49d9-ae03-16fd0602bd81" providerId="AD" clId="Web-{CABB54EC-9ABC-5039-1542-7FBA11C24700}" dt="2024-05-28T02:35:55.678" v="27" actId="1076"/>
          <ac:spMkLst>
            <pc:docMk/>
            <pc:sldMk cId="927940776" sldId="261"/>
            <ac:spMk id="2" creationId="{0E6F149A-9303-89AC-84C0-479B7AF024FB}"/>
          </ac:spMkLst>
        </pc:spChg>
        <pc:spChg chg="del">
          <ac:chgData name="Navya Gangadharappa Ramesh" userId="S::ngangadharapparamesh@seattleu.edu::d0d65a0a-307f-49d9-ae03-16fd0602bd81" providerId="AD" clId="Web-{CABB54EC-9ABC-5039-1542-7FBA11C24700}" dt="2024-05-28T02:34:25.192" v="0"/>
          <ac:spMkLst>
            <pc:docMk/>
            <pc:sldMk cId="927940776" sldId="261"/>
            <ac:spMk id="3" creationId="{BE262F5A-2AFE-985A-5B32-9DB5C4CF0605}"/>
          </ac:spMkLst>
        </pc:spChg>
        <pc:spChg chg="add">
          <ac:chgData name="Navya Gangadharappa Ramesh" userId="S::ngangadharapparamesh@seattleu.edu::d0d65a0a-307f-49d9-ae03-16fd0602bd81" providerId="AD" clId="Web-{CABB54EC-9ABC-5039-1542-7FBA11C24700}" dt="2024-05-28T02:35:25.646" v="24"/>
          <ac:spMkLst>
            <pc:docMk/>
            <pc:sldMk cId="927940776" sldId="261"/>
            <ac:spMk id="9" creationId="{A8384FB5-9ADC-4DDC-881B-597D56F5B15D}"/>
          </ac:spMkLst>
        </pc:spChg>
        <pc:spChg chg="add">
          <ac:chgData name="Navya Gangadharappa Ramesh" userId="S::ngangadharapparamesh@seattleu.edu::d0d65a0a-307f-49d9-ae03-16fd0602bd81" providerId="AD" clId="Web-{CABB54EC-9ABC-5039-1542-7FBA11C24700}" dt="2024-05-28T02:35:25.646" v="24"/>
          <ac:spMkLst>
            <pc:docMk/>
            <pc:sldMk cId="927940776" sldId="261"/>
            <ac:spMk id="11" creationId="{1199E1B1-A8C0-4FE8-A5A8-1CB41D69F857}"/>
          </ac:spMkLst>
        </pc:spChg>
        <pc:spChg chg="add">
          <ac:chgData name="Navya Gangadharappa Ramesh" userId="S::ngangadharapparamesh@seattleu.edu::d0d65a0a-307f-49d9-ae03-16fd0602bd81" providerId="AD" clId="Web-{CABB54EC-9ABC-5039-1542-7FBA11C24700}" dt="2024-05-28T02:35:25.646" v="24"/>
          <ac:spMkLst>
            <pc:docMk/>
            <pc:sldMk cId="927940776" sldId="261"/>
            <ac:spMk id="13" creationId="{84A8DE83-DE75-4B41-9DB4-A7EC0B0DEC0B}"/>
          </ac:spMkLst>
        </pc:spChg>
        <pc:spChg chg="add">
          <ac:chgData name="Navya Gangadharappa Ramesh" userId="S::ngangadharapparamesh@seattleu.edu::d0d65a0a-307f-49d9-ae03-16fd0602bd81" providerId="AD" clId="Web-{CABB54EC-9ABC-5039-1542-7FBA11C24700}" dt="2024-05-28T02:35:25.646" v="24"/>
          <ac:spMkLst>
            <pc:docMk/>
            <pc:sldMk cId="927940776" sldId="261"/>
            <ac:spMk id="15" creationId="{A7009A0A-BEF5-4EAC-AF15-E4F9F002E239}"/>
          </ac:spMkLst>
        </pc:spChg>
        <pc:picChg chg="add mod ord">
          <ac:chgData name="Navya Gangadharappa Ramesh" userId="S::ngangadharapparamesh@seattleu.edu::d0d65a0a-307f-49d9-ae03-16fd0602bd81" providerId="AD" clId="Web-{CABB54EC-9ABC-5039-1542-7FBA11C24700}" dt="2024-05-28T02:35:25.646" v="24"/>
          <ac:picMkLst>
            <pc:docMk/>
            <pc:sldMk cId="927940776" sldId="261"/>
            <ac:picMk id="4" creationId="{DB252C0C-F8D5-3159-B34C-B5D5387F27FD}"/>
          </ac:picMkLst>
        </pc:picChg>
      </pc:sldChg>
    </pc:docChg>
  </pc:docChgLst>
  <pc:docChgLst>
    <pc:chgData name="Yada So" userId="df3293c8-b68e-461f-9335-d22af14b205e" providerId="ADAL" clId="{8D2431E7-3F85-4005-A351-CF076C699D72}"/>
    <pc:docChg chg="undo custSel modSld">
      <pc:chgData name="Yada So" userId="df3293c8-b68e-461f-9335-d22af14b205e" providerId="ADAL" clId="{8D2431E7-3F85-4005-A351-CF076C699D72}" dt="2024-05-29T23:14:14.472" v="111" actId="1076"/>
      <pc:docMkLst>
        <pc:docMk/>
      </pc:docMkLst>
      <pc:sldChg chg="modSp mod">
        <pc:chgData name="Yada So" userId="df3293c8-b68e-461f-9335-d22af14b205e" providerId="ADAL" clId="{8D2431E7-3F85-4005-A351-CF076C699D72}" dt="2024-05-28T02:34:35.662" v="31" actId="20577"/>
        <pc:sldMkLst>
          <pc:docMk/>
          <pc:sldMk cId="927940776" sldId="261"/>
        </pc:sldMkLst>
        <pc:spChg chg="mod">
          <ac:chgData name="Yada So" userId="df3293c8-b68e-461f-9335-d22af14b205e" providerId="ADAL" clId="{8D2431E7-3F85-4005-A351-CF076C699D72}" dt="2024-05-28T02:34:35.662" v="31" actId="20577"/>
          <ac:spMkLst>
            <pc:docMk/>
            <pc:sldMk cId="927940776" sldId="261"/>
            <ac:spMk id="2" creationId="{0E6F149A-9303-89AC-84C0-479B7AF024FB}"/>
          </ac:spMkLst>
        </pc:spChg>
      </pc:sldChg>
      <pc:sldChg chg="addSp delSp modSp mod setBg modAnim">
        <pc:chgData name="Yada So" userId="df3293c8-b68e-461f-9335-d22af14b205e" providerId="ADAL" clId="{8D2431E7-3F85-4005-A351-CF076C699D72}" dt="2024-05-29T23:14:14.472" v="111" actId="1076"/>
        <pc:sldMkLst>
          <pc:docMk/>
          <pc:sldMk cId="2840551797" sldId="262"/>
        </pc:sldMkLst>
        <pc:spChg chg="mod">
          <ac:chgData name="Yada So" userId="df3293c8-b68e-461f-9335-d22af14b205e" providerId="ADAL" clId="{8D2431E7-3F85-4005-A351-CF076C699D72}" dt="2024-05-28T02:40:11.227" v="96" actId="20577"/>
          <ac:spMkLst>
            <pc:docMk/>
            <pc:sldMk cId="2840551797" sldId="262"/>
            <ac:spMk id="2" creationId="{787AADD7-FEB1-7E15-AA33-B050E3B1F191}"/>
          </ac:spMkLst>
        </pc:spChg>
        <pc:spChg chg="del">
          <ac:chgData name="Yada So" userId="df3293c8-b68e-461f-9335-d22af14b205e" providerId="ADAL" clId="{8D2431E7-3F85-4005-A351-CF076C699D72}" dt="2024-05-28T02:36:23.039" v="53" actId="931"/>
          <ac:spMkLst>
            <pc:docMk/>
            <pc:sldMk cId="2840551797" sldId="262"/>
            <ac:spMk id="3" creationId="{F9A8BE63-1B82-8C5D-6B3D-C1AE9C07D55A}"/>
          </ac:spMkLst>
        </pc:spChg>
        <pc:spChg chg="add del mod">
          <ac:chgData name="Yada So" userId="df3293c8-b68e-461f-9335-d22af14b205e" providerId="ADAL" clId="{8D2431E7-3F85-4005-A351-CF076C699D72}" dt="2024-05-28T02:38:51.836" v="60" actId="931"/>
          <ac:spMkLst>
            <pc:docMk/>
            <pc:sldMk cId="2840551797" sldId="262"/>
            <ac:spMk id="7" creationId="{7ED88A87-8FE7-92BD-7BB9-F2E85DE5C72B}"/>
          </ac:spMkLst>
        </pc:spChg>
        <pc:spChg chg="add del">
          <ac:chgData name="Yada So" userId="df3293c8-b68e-461f-9335-d22af14b205e" providerId="ADAL" clId="{8D2431E7-3F85-4005-A351-CF076C699D72}" dt="2024-05-28T02:36:49.121" v="57" actId="26606"/>
          <ac:spMkLst>
            <pc:docMk/>
            <pc:sldMk cId="2840551797" sldId="262"/>
            <ac:spMk id="10" creationId="{D4771268-CB57-404A-9271-370EB28F6090}"/>
          </ac:spMkLst>
        </pc:spChg>
        <pc:spChg chg="add del">
          <ac:chgData name="Yada So" userId="df3293c8-b68e-461f-9335-d22af14b205e" providerId="ADAL" clId="{8D2431E7-3F85-4005-A351-CF076C699D72}" dt="2024-05-28T02:38:57.896" v="66" actId="26606"/>
          <ac:spMkLst>
            <pc:docMk/>
            <pc:sldMk cId="2840551797" sldId="262"/>
            <ac:spMk id="12" creationId="{D12DDE76-C203-4047-9998-63900085B5E8}"/>
          </ac:spMkLst>
        </pc:spChg>
        <pc:spChg chg="add del mod">
          <ac:chgData name="Yada So" userId="df3293c8-b68e-461f-9335-d22af14b205e" providerId="ADAL" clId="{8D2431E7-3F85-4005-A351-CF076C699D72}" dt="2024-05-28T02:56:28.469" v="98" actId="478"/>
          <ac:spMkLst>
            <pc:docMk/>
            <pc:sldMk cId="2840551797" sldId="262"/>
            <ac:spMk id="13" creationId="{B60BE49D-937E-3776-9647-F1EE7D66C389}"/>
          </ac:spMkLst>
        </pc:spChg>
        <pc:spChg chg="add del">
          <ac:chgData name="Yada So" userId="df3293c8-b68e-461f-9335-d22af14b205e" providerId="ADAL" clId="{8D2431E7-3F85-4005-A351-CF076C699D72}" dt="2024-05-28T02:38:57.888" v="65" actId="26606"/>
          <ac:spMkLst>
            <pc:docMk/>
            <pc:sldMk cId="2840551797" sldId="262"/>
            <ac:spMk id="17" creationId="{D12DDE76-C203-4047-9998-63900085B5E8}"/>
          </ac:spMkLst>
        </pc:spChg>
        <pc:spChg chg="add">
          <ac:chgData name="Yada So" userId="df3293c8-b68e-461f-9335-d22af14b205e" providerId="ADAL" clId="{8D2431E7-3F85-4005-A351-CF076C699D72}" dt="2024-05-28T02:38:57.896" v="66" actId="26606"/>
          <ac:spMkLst>
            <pc:docMk/>
            <pc:sldMk cId="2840551797" sldId="262"/>
            <ac:spMk id="19" creationId="{91E5A9A7-95C6-4F4F-B00E-C82E07FE62EF}"/>
          </ac:spMkLst>
        </pc:spChg>
        <pc:spChg chg="add">
          <ac:chgData name="Yada So" userId="df3293c8-b68e-461f-9335-d22af14b205e" providerId="ADAL" clId="{8D2431E7-3F85-4005-A351-CF076C699D72}" dt="2024-05-28T02:38:57.896" v="66" actId="26606"/>
          <ac:spMkLst>
            <pc:docMk/>
            <pc:sldMk cId="2840551797" sldId="262"/>
            <ac:spMk id="20" creationId="{A8384FB5-9ADC-4DDC-881B-597D56F5B15D}"/>
          </ac:spMkLst>
        </pc:spChg>
        <pc:spChg chg="add">
          <ac:chgData name="Yada So" userId="df3293c8-b68e-461f-9335-d22af14b205e" providerId="ADAL" clId="{8D2431E7-3F85-4005-A351-CF076C699D72}" dt="2024-05-28T02:38:57.896" v="66" actId="26606"/>
          <ac:spMkLst>
            <pc:docMk/>
            <pc:sldMk cId="2840551797" sldId="262"/>
            <ac:spMk id="21" creationId="{D07DD2DE-F619-49DD-B5E7-03A290FF4ED1}"/>
          </ac:spMkLst>
        </pc:spChg>
        <pc:spChg chg="add">
          <ac:chgData name="Yada So" userId="df3293c8-b68e-461f-9335-d22af14b205e" providerId="ADAL" clId="{8D2431E7-3F85-4005-A351-CF076C699D72}" dt="2024-05-28T02:38:57.896" v="66" actId="26606"/>
          <ac:spMkLst>
            <pc:docMk/>
            <pc:sldMk cId="2840551797" sldId="262"/>
            <ac:spMk id="23" creationId="{85149191-5F60-4A28-AAFF-039F96B0F3EC}"/>
          </ac:spMkLst>
        </pc:spChg>
        <pc:spChg chg="add">
          <ac:chgData name="Yada So" userId="df3293c8-b68e-461f-9335-d22af14b205e" providerId="ADAL" clId="{8D2431E7-3F85-4005-A351-CF076C699D72}" dt="2024-05-28T02:38:57.896" v="66" actId="26606"/>
          <ac:spMkLst>
            <pc:docMk/>
            <pc:sldMk cId="2840551797" sldId="262"/>
            <ac:spMk id="25" creationId="{F8260ED5-17F7-4158-B241-D51DD4CF1B7E}"/>
          </ac:spMkLst>
        </pc:spChg>
        <pc:picChg chg="add mod">
          <ac:chgData name="Yada So" userId="df3293c8-b68e-461f-9335-d22af14b205e" providerId="ADAL" clId="{8D2431E7-3F85-4005-A351-CF076C699D72}" dt="2024-05-29T23:14:14.472" v="111" actId="1076"/>
          <ac:picMkLst>
            <pc:docMk/>
            <pc:sldMk cId="2840551797" sldId="262"/>
            <ac:picMk id="3" creationId="{152CCD4E-D3D6-91F4-5461-2F665263B493}"/>
          </ac:picMkLst>
        </pc:picChg>
        <pc:picChg chg="add del mod">
          <ac:chgData name="Yada So" userId="df3293c8-b68e-461f-9335-d22af14b205e" providerId="ADAL" clId="{8D2431E7-3F85-4005-A351-CF076C699D72}" dt="2024-05-28T02:38:47.250" v="59" actId="478"/>
          <ac:picMkLst>
            <pc:docMk/>
            <pc:sldMk cId="2840551797" sldId="262"/>
            <ac:picMk id="5" creationId="{9589D42F-E111-5DA2-6A4F-1002F3A5DED6}"/>
          </ac:picMkLst>
        </pc:picChg>
        <pc:picChg chg="add del mod">
          <ac:chgData name="Yada So" userId="df3293c8-b68e-461f-9335-d22af14b205e" providerId="ADAL" clId="{8D2431E7-3F85-4005-A351-CF076C699D72}" dt="2024-05-28T02:56:24.639" v="97" actId="478"/>
          <ac:picMkLst>
            <pc:docMk/>
            <pc:sldMk cId="2840551797" sldId="262"/>
            <ac:picMk id="9" creationId="{D6637ECA-858B-3A47-0E15-33DCE9B9E22C}"/>
          </ac:picMkLst>
        </pc:picChg>
        <pc:picChg chg="add mod">
          <ac:chgData name="Yada So" userId="df3293c8-b68e-461f-9335-d22af14b205e" providerId="ADAL" clId="{8D2431E7-3F85-4005-A351-CF076C699D72}" dt="2024-05-28T02:56:50.307" v="109" actId="1076"/>
          <ac:picMkLst>
            <pc:docMk/>
            <pc:sldMk cId="2840551797" sldId="262"/>
            <ac:picMk id="15" creationId="{3030F524-1A3B-1A8D-FC33-A9452D310907}"/>
          </ac:picMkLst>
        </pc:picChg>
      </pc:sldChg>
    </pc:docChg>
  </pc:docChgLst>
  <pc:docChgLst>
    <pc:chgData name="Aditi Somani" userId="S::asomani@seattleu.edu::365338f6-8f4c-430d-b9e8-95e3c3775160" providerId="AD" clId="Web-{10700986-4D31-4E29-9F07-360E1428FC4E}"/>
    <pc:docChg chg="modSld">
      <pc:chgData name="Aditi Somani" userId="S::asomani@seattleu.edu::365338f6-8f4c-430d-b9e8-95e3c3775160" providerId="AD" clId="Web-{10700986-4D31-4E29-9F07-360E1428FC4E}" dt="2024-05-30T01:13:15.630" v="24" actId="20577"/>
      <pc:docMkLst>
        <pc:docMk/>
      </pc:docMkLst>
      <pc:sldChg chg="modSp">
        <pc:chgData name="Aditi Somani" userId="S::asomani@seattleu.edu::365338f6-8f4c-430d-b9e8-95e3c3775160" providerId="AD" clId="Web-{10700986-4D31-4E29-9F07-360E1428FC4E}" dt="2024-05-30T01:13:15.630" v="24" actId="20577"/>
        <pc:sldMkLst>
          <pc:docMk/>
          <pc:sldMk cId="3449119673" sldId="256"/>
        </pc:sldMkLst>
        <pc:spChg chg="mod">
          <ac:chgData name="Aditi Somani" userId="S::asomani@seattleu.edu::365338f6-8f4c-430d-b9e8-95e3c3775160" providerId="AD" clId="Web-{10700986-4D31-4E29-9F07-360E1428FC4E}" dt="2024-05-30T01:13:15.630" v="24" actId="20577"/>
          <ac:spMkLst>
            <pc:docMk/>
            <pc:sldMk cId="3449119673" sldId="256"/>
            <ac:spMk id="2" creationId="{A9E6EF6C-3B18-C3D7-C730-D4797CE1D74D}"/>
          </ac:spMkLst>
        </pc:spChg>
      </pc:sldChg>
      <pc:sldChg chg="modSp">
        <pc:chgData name="Aditi Somani" userId="S::asomani@seattleu.edu::365338f6-8f4c-430d-b9e8-95e3c3775160" providerId="AD" clId="Web-{10700986-4D31-4E29-9F07-360E1428FC4E}" dt="2024-05-30T00:50:05.605" v="7" actId="1076"/>
        <pc:sldMkLst>
          <pc:docMk/>
          <pc:sldMk cId="3745372819" sldId="260"/>
        </pc:sldMkLst>
        <pc:spChg chg="mod">
          <ac:chgData name="Aditi Somani" userId="S::asomani@seattleu.edu::365338f6-8f4c-430d-b9e8-95e3c3775160" providerId="AD" clId="Web-{10700986-4D31-4E29-9F07-360E1428FC4E}" dt="2024-05-30T00:50:05.605" v="7" actId="1076"/>
          <ac:spMkLst>
            <pc:docMk/>
            <pc:sldMk cId="3745372819" sldId="260"/>
            <ac:spMk id="2" creationId="{8FA700A9-CA0B-3C86-1064-E825A565DF5B}"/>
          </ac:spMkLst>
        </pc:spChg>
      </pc:sldChg>
      <pc:sldChg chg="modSp">
        <pc:chgData name="Aditi Somani" userId="S::asomani@seattleu.edu::365338f6-8f4c-430d-b9e8-95e3c3775160" providerId="AD" clId="Web-{10700986-4D31-4E29-9F07-360E1428FC4E}" dt="2024-05-30T00:50:00.605" v="6" actId="1076"/>
        <pc:sldMkLst>
          <pc:docMk/>
          <pc:sldMk cId="927940776" sldId="261"/>
        </pc:sldMkLst>
        <pc:spChg chg="mod">
          <ac:chgData name="Aditi Somani" userId="S::asomani@seattleu.edu::365338f6-8f4c-430d-b9e8-95e3c3775160" providerId="AD" clId="Web-{10700986-4D31-4E29-9F07-360E1428FC4E}" dt="2024-05-30T00:50:00.605" v="6" actId="1076"/>
          <ac:spMkLst>
            <pc:docMk/>
            <pc:sldMk cId="927940776" sldId="261"/>
            <ac:spMk id="2" creationId="{0E6F149A-9303-89AC-84C0-479B7AF024FB}"/>
          </ac:spMkLst>
        </pc:spChg>
      </pc:sldChg>
      <pc:sldChg chg="modSp">
        <pc:chgData name="Aditi Somani" userId="S::asomani@seattleu.edu::365338f6-8f4c-430d-b9e8-95e3c3775160" providerId="AD" clId="Web-{10700986-4D31-4E29-9F07-360E1428FC4E}" dt="2024-05-30T00:47:49.148" v="0" actId="1076"/>
        <pc:sldMkLst>
          <pc:docMk/>
          <pc:sldMk cId="2970973151" sldId="263"/>
        </pc:sldMkLst>
        <pc:spChg chg="mod">
          <ac:chgData name="Aditi Somani" userId="S::asomani@seattleu.edu::365338f6-8f4c-430d-b9e8-95e3c3775160" providerId="AD" clId="Web-{10700986-4D31-4E29-9F07-360E1428FC4E}" dt="2024-05-30T00:47:49.148" v="0" actId="1076"/>
          <ac:spMkLst>
            <pc:docMk/>
            <pc:sldMk cId="2970973151" sldId="263"/>
            <ac:spMk id="2" creationId="{313D810A-9455-CF0C-5BB5-23E63789D2E1}"/>
          </ac:spMkLst>
        </pc:spChg>
      </pc:sldChg>
      <pc:sldChg chg="modSp">
        <pc:chgData name="Aditi Somani" userId="S::asomani@seattleu.edu::365338f6-8f4c-430d-b9e8-95e3c3775160" providerId="AD" clId="Web-{10700986-4D31-4E29-9F07-360E1428FC4E}" dt="2024-05-30T00:50:45.231" v="15" actId="20577"/>
        <pc:sldMkLst>
          <pc:docMk/>
          <pc:sldMk cId="1491698027" sldId="264"/>
        </pc:sldMkLst>
        <pc:spChg chg="mod">
          <ac:chgData name="Aditi Somani" userId="S::asomani@seattleu.edu::365338f6-8f4c-430d-b9e8-95e3c3775160" providerId="AD" clId="Web-{10700986-4D31-4E29-9F07-360E1428FC4E}" dt="2024-05-30T00:50:45.231" v="15" actId="20577"/>
          <ac:spMkLst>
            <pc:docMk/>
            <pc:sldMk cId="1491698027" sldId="264"/>
            <ac:spMk id="2" creationId="{313D810A-9455-CF0C-5BB5-23E63789D2E1}"/>
          </ac:spMkLst>
        </pc:spChg>
        <pc:spChg chg="mod">
          <ac:chgData name="Aditi Somani" userId="S::asomani@seattleu.edu::365338f6-8f4c-430d-b9e8-95e3c3775160" providerId="AD" clId="Web-{10700986-4D31-4E29-9F07-360E1428FC4E}" dt="2024-05-30T00:50:40.309" v="12" actId="20577"/>
          <ac:spMkLst>
            <pc:docMk/>
            <pc:sldMk cId="1491698027" sldId="264"/>
            <ac:spMk id="21" creationId="{1B4E66B6-4097-6C4A-4920-FABE03F2E26A}"/>
          </ac:spMkLst>
        </pc:spChg>
      </pc:sldChg>
      <pc:sldChg chg="modSp">
        <pc:chgData name="Aditi Somani" userId="S::asomani@seattleu.edu::365338f6-8f4c-430d-b9e8-95e3c3775160" providerId="AD" clId="Web-{10700986-4D31-4E29-9F07-360E1428FC4E}" dt="2024-05-30T00:48:14.445" v="3" actId="20577"/>
        <pc:sldMkLst>
          <pc:docMk/>
          <pc:sldMk cId="4051660761" sldId="265"/>
        </pc:sldMkLst>
        <pc:spChg chg="mod">
          <ac:chgData name="Aditi Somani" userId="S::asomani@seattleu.edu::365338f6-8f4c-430d-b9e8-95e3c3775160" providerId="AD" clId="Web-{10700986-4D31-4E29-9F07-360E1428FC4E}" dt="2024-05-30T00:48:14.445" v="3" actId="20577"/>
          <ac:spMkLst>
            <pc:docMk/>
            <pc:sldMk cId="4051660761" sldId="265"/>
            <ac:spMk id="2" creationId="{10A96F4B-405C-C28D-BE41-75EF3062D1D7}"/>
          </ac:spMkLst>
        </pc:spChg>
      </pc:sldChg>
      <pc:sldChg chg="modSp">
        <pc:chgData name="Aditi Somani" userId="S::asomani@seattleu.edu::365338f6-8f4c-430d-b9e8-95e3c3775160" providerId="AD" clId="Web-{10700986-4D31-4E29-9F07-360E1428FC4E}" dt="2024-05-30T00:49:30.057" v="5" actId="1076"/>
        <pc:sldMkLst>
          <pc:docMk/>
          <pc:sldMk cId="2138861731" sldId="266"/>
        </pc:sldMkLst>
        <pc:spChg chg="mod">
          <ac:chgData name="Aditi Somani" userId="S::asomani@seattleu.edu::365338f6-8f4c-430d-b9e8-95e3c3775160" providerId="AD" clId="Web-{10700986-4D31-4E29-9F07-360E1428FC4E}" dt="2024-05-30T00:49:30.057" v="5" actId="1076"/>
          <ac:spMkLst>
            <pc:docMk/>
            <pc:sldMk cId="2138861731" sldId="266"/>
            <ac:spMk id="2" creationId="{2C059828-5467-3581-4D75-B649311EA7E0}"/>
          </ac:spMkLst>
        </pc:spChg>
      </pc:sldChg>
      <pc:sldChg chg="modSp">
        <pc:chgData name="Aditi Somani" userId="S::asomani@seattleu.edu::365338f6-8f4c-430d-b9e8-95e3c3775160" providerId="AD" clId="Web-{10700986-4D31-4E29-9F07-360E1428FC4E}" dt="2024-05-30T00:48:06.007" v="2" actId="20577"/>
        <pc:sldMkLst>
          <pc:docMk/>
          <pc:sldMk cId="2419699023" sldId="268"/>
        </pc:sldMkLst>
        <pc:spChg chg="mod">
          <ac:chgData name="Aditi Somani" userId="S::asomani@seattleu.edu::365338f6-8f4c-430d-b9e8-95e3c3775160" providerId="AD" clId="Web-{10700986-4D31-4E29-9F07-360E1428FC4E}" dt="2024-05-30T00:48:06.007" v="2" actId="20577"/>
          <ac:spMkLst>
            <pc:docMk/>
            <pc:sldMk cId="2419699023" sldId="268"/>
            <ac:spMk id="2" creationId="{ADF139EA-72A0-07E5-5DA3-1648BD876119}"/>
          </ac:spMkLst>
        </pc:spChg>
      </pc:sldChg>
    </pc:docChg>
  </pc:docChgLst>
  <pc:docChgLst>
    <pc:chgData name="Pooja Patil" userId="S::ppatil2@seattleu.edu::c17571eb-46ab-4a66-88f7-c24d08e8e924" providerId="AD" clId="Web-{D6F0F83B-7828-E399-64F1-7B36AF77EC62}"/>
    <pc:docChg chg="modSld">
      <pc:chgData name="Pooja Patil" userId="S::ppatil2@seattleu.edu::c17571eb-46ab-4a66-88f7-c24d08e8e924" providerId="AD" clId="Web-{D6F0F83B-7828-E399-64F1-7B36AF77EC62}" dt="2024-05-28T03:26:59.896" v="11" actId="1076"/>
      <pc:docMkLst>
        <pc:docMk/>
      </pc:docMkLst>
      <pc:sldChg chg="addSp delSp modSp">
        <pc:chgData name="Pooja Patil" userId="S::ppatil2@seattleu.edu::c17571eb-46ab-4a66-88f7-c24d08e8e924" providerId="AD" clId="Web-{D6F0F83B-7828-E399-64F1-7B36AF77EC62}" dt="2024-05-28T03:26:59.896" v="11" actId="1076"/>
        <pc:sldMkLst>
          <pc:docMk/>
          <pc:sldMk cId="3745372819" sldId="260"/>
        </pc:sldMkLst>
        <pc:spChg chg="add del mod">
          <ac:chgData name="Pooja Patil" userId="S::ppatil2@seattleu.edu::c17571eb-46ab-4a66-88f7-c24d08e8e924" providerId="AD" clId="Web-{D6F0F83B-7828-E399-64F1-7B36AF77EC62}" dt="2024-05-28T03:26:05.144" v="6"/>
          <ac:spMkLst>
            <pc:docMk/>
            <pc:sldMk cId="3745372819" sldId="260"/>
            <ac:spMk id="4" creationId="{A10B79B0-3072-753C-5755-30B866FA5CCA}"/>
          </ac:spMkLst>
        </pc:spChg>
        <pc:spChg chg="add del mod">
          <ac:chgData name="Pooja Patil" userId="S::ppatil2@seattleu.edu::c17571eb-46ab-4a66-88f7-c24d08e8e924" providerId="AD" clId="Web-{D6F0F83B-7828-E399-64F1-7B36AF77EC62}" dt="2024-05-28T03:05:10.391" v="1"/>
          <ac:spMkLst>
            <pc:docMk/>
            <pc:sldMk cId="3745372819" sldId="260"/>
            <ac:spMk id="5" creationId="{B7632DC8-C3A5-3AAE-D36A-25CC9C73738C}"/>
          </ac:spMkLst>
        </pc:spChg>
        <pc:spChg chg="add del mod">
          <ac:chgData name="Pooja Patil" userId="S::ppatil2@seattleu.edu::c17571eb-46ab-4a66-88f7-c24d08e8e924" providerId="AD" clId="Web-{D6F0F83B-7828-E399-64F1-7B36AF77EC62}" dt="2024-05-28T03:26:50.802" v="8"/>
          <ac:spMkLst>
            <pc:docMk/>
            <pc:sldMk cId="3745372819" sldId="260"/>
            <ac:spMk id="8" creationId="{49C2947A-F844-791A-BF22-C36D3CB158EA}"/>
          </ac:spMkLst>
        </pc:spChg>
        <pc:picChg chg="del">
          <ac:chgData name="Pooja Patil" userId="S::ppatil2@seattleu.edu::c17571eb-46ab-4a66-88f7-c24d08e8e924" providerId="AD" clId="Web-{D6F0F83B-7828-E399-64F1-7B36AF77EC62}" dt="2024-05-28T03:04:21.155" v="0"/>
          <ac:picMkLst>
            <pc:docMk/>
            <pc:sldMk cId="3745372819" sldId="260"/>
            <ac:picMk id="4" creationId="{21F24B82-D67D-F67B-76C0-BF9F6F8D0631}"/>
          </ac:picMkLst>
        </pc:picChg>
        <pc:picChg chg="add del mod ord">
          <ac:chgData name="Pooja Patil" userId="S::ppatil2@seattleu.edu::c17571eb-46ab-4a66-88f7-c24d08e8e924" providerId="AD" clId="Web-{D6F0F83B-7828-E399-64F1-7B36AF77EC62}" dt="2024-05-28T03:26:39.598" v="7"/>
          <ac:picMkLst>
            <pc:docMk/>
            <pc:sldMk cId="3745372819" sldId="260"/>
            <ac:picMk id="5" creationId="{01B88CCD-01CF-00F6-42AA-B89EF49E7C74}"/>
          </ac:picMkLst>
        </pc:picChg>
        <pc:picChg chg="add del mod ord">
          <ac:chgData name="Pooja Patil" userId="S::ppatil2@seattleu.edu::c17571eb-46ab-4a66-88f7-c24d08e8e924" providerId="AD" clId="Web-{D6F0F83B-7828-E399-64F1-7B36AF77EC62}" dt="2024-05-28T03:25:55.472" v="5"/>
          <ac:picMkLst>
            <pc:docMk/>
            <pc:sldMk cId="3745372819" sldId="260"/>
            <ac:picMk id="6" creationId="{2A763CD2-33ED-19D3-86F2-80D809F5AA01}"/>
          </ac:picMkLst>
        </pc:picChg>
        <pc:picChg chg="add mod ord">
          <ac:chgData name="Pooja Patil" userId="S::ppatil2@seattleu.edu::c17571eb-46ab-4a66-88f7-c24d08e8e924" providerId="AD" clId="Web-{D6F0F83B-7828-E399-64F1-7B36AF77EC62}" dt="2024-05-28T03:26:59.896" v="11" actId="1076"/>
          <ac:picMkLst>
            <pc:docMk/>
            <pc:sldMk cId="3745372819" sldId="260"/>
            <ac:picMk id="10" creationId="{D4728AC7-277B-A317-2EF3-4AE98E65D244}"/>
          </ac:picMkLst>
        </pc:picChg>
      </pc:sldChg>
    </pc:docChg>
  </pc:docChgLst>
  <pc:docChgLst>
    <pc:chgData name="Navya Gangadharappa Ramesh" userId="S::ngangadharapparamesh@seattleu.edu::d0d65a0a-307f-49d9-ae03-16fd0602bd81" providerId="AD" clId="Web-{D1CFBA3C-45C6-18F3-76C3-003E13EE58F0}"/>
    <pc:docChg chg="modSld">
      <pc:chgData name="Navya Gangadharappa Ramesh" userId="S::ngangadharapparamesh@seattleu.edu::d0d65a0a-307f-49d9-ae03-16fd0602bd81" providerId="AD" clId="Web-{D1CFBA3C-45C6-18F3-76C3-003E13EE58F0}" dt="2024-05-30T00:49:50.716" v="4" actId="1076"/>
      <pc:docMkLst>
        <pc:docMk/>
      </pc:docMkLst>
      <pc:sldChg chg="modSp">
        <pc:chgData name="Navya Gangadharappa Ramesh" userId="S::ngangadharapparamesh@seattleu.edu::d0d65a0a-307f-49d9-ae03-16fd0602bd81" providerId="AD" clId="Web-{D1CFBA3C-45C6-18F3-76C3-003E13EE58F0}" dt="2024-05-30T00:49:50.716" v="4" actId="1076"/>
        <pc:sldMkLst>
          <pc:docMk/>
          <pc:sldMk cId="4703993" sldId="267"/>
        </pc:sldMkLst>
        <pc:spChg chg="mod">
          <ac:chgData name="Navya Gangadharappa Ramesh" userId="S::ngangadharapparamesh@seattleu.edu::d0d65a0a-307f-49d9-ae03-16fd0602bd81" providerId="AD" clId="Web-{D1CFBA3C-45C6-18F3-76C3-003E13EE58F0}" dt="2024-05-30T00:49:50.716" v="4" actId="1076"/>
          <ac:spMkLst>
            <pc:docMk/>
            <pc:sldMk cId="4703993" sldId="267"/>
            <ac:spMk id="3" creationId="{DB7D175B-7A33-46AC-C308-03052F3B5A62}"/>
          </ac:spMkLst>
        </pc:spChg>
      </pc:sldChg>
    </pc:docChg>
  </pc:docChgLst>
  <pc:docChgLst>
    <pc:chgData name="David Abney" userId="S::abneydavid@seattleu.edu::cfbd9bd9-3f6e-4c8a-af5d-ee9a3eee69ad" providerId="AD" clId="Web-{C643606B-3AB7-473E-A6E6-E6B760C9DA53}"/>
    <pc:docChg chg="modSld">
      <pc:chgData name="David Abney" userId="S::abneydavid@seattleu.edu::cfbd9bd9-3f6e-4c8a-af5d-ee9a3eee69ad" providerId="AD" clId="Web-{C643606B-3AB7-473E-A6E6-E6B760C9DA53}" dt="2024-05-29T05:16:02.616" v="609" actId="20577"/>
      <pc:docMkLst>
        <pc:docMk/>
      </pc:docMkLst>
      <pc:sldChg chg="modSp">
        <pc:chgData name="David Abney" userId="S::abneydavid@seattleu.edu::cfbd9bd9-3f6e-4c8a-af5d-ee9a3eee69ad" providerId="AD" clId="Web-{C643606B-3AB7-473E-A6E6-E6B760C9DA53}" dt="2024-05-29T04:45:19.201" v="8" actId="20577"/>
        <pc:sldMkLst>
          <pc:docMk/>
          <pc:sldMk cId="3449119673" sldId="256"/>
        </pc:sldMkLst>
        <pc:spChg chg="mod">
          <ac:chgData name="David Abney" userId="S::abneydavid@seattleu.edu::cfbd9bd9-3f6e-4c8a-af5d-ee9a3eee69ad" providerId="AD" clId="Web-{C643606B-3AB7-473E-A6E6-E6B760C9DA53}" dt="2024-05-29T04:45:19.201" v="8" actId="20577"/>
          <ac:spMkLst>
            <pc:docMk/>
            <pc:sldMk cId="3449119673" sldId="256"/>
            <ac:spMk id="3" creationId="{7BD2B8C0-C1CD-1434-159B-D22BE26A2688}"/>
          </ac:spMkLst>
        </pc:spChg>
      </pc:sldChg>
      <pc:sldChg chg="modSp">
        <pc:chgData name="David Abney" userId="S::abneydavid@seattleu.edu::cfbd9bd9-3f6e-4c8a-af5d-ee9a3eee69ad" providerId="AD" clId="Web-{C643606B-3AB7-473E-A6E6-E6B760C9DA53}" dt="2024-05-29T05:16:02.616" v="609" actId="20577"/>
        <pc:sldMkLst>
          <pc:docMk/>
          <pc:sldMk cId="1422800902" sldId="257"/>
        </pc:sldMkLst>
        <pc:spChg chg="mod">
          <ac:chgData name="David Abney" userId="S::abneydavid@seattleu.edu::cfbd9bd9-3f6e-4c8a-af5d-ee9a3eee69ad" providerId="AD" clId="Web-{C643606B-3AB7-473E-A6E6-E6B760C9DA53}" dt="2024-05-29T05:16:02.616" v="609" actId="20577"/>
          <ac:spMkLst>
            <pc:docMk/>
            <pc:sldMk cId="1422800902" sldId="257"/>
            <ac:spMk id="3" creationId="{559F8031-5A16-ECD7-4B36-6CE0EC35A3CA}"/>
          </ac:spMkLst>
        </pc:spChg>
      </pc:sldChg>
    </pc:docChg>
  </pc:docChgLst>
  <pc:docChgLst>
    <pc:chgData name="David Abney" userId="S::abneydavid@seattleu.edu::cfbd9bd9-3f6e-4c8a-af5d-ee9a3eee69ad" providerId="AD" clId="Web-{49582540-7C67-4F13-B25A-F3BC60777768}"/>
    <pc:docChg chg="modSld">
      <pc:chgData name="David Abney" userId="S::abneydavid@seattleu.edu::cfbd9bd9-3f6e-4c8a-af5d-ee9a3eee69ad" providerId="AD" clId="Web-{49582540-7C67-4F13-B25A-F3BC60777768}" dt="2024-05-28T03:00:37.874" v="12" actId="20577"/>
      <pc:docMkLst>
        <pc:docMk/>
      </pc:docMkLst>
      <pc:sldChg chg="addSp modSp mod setBg">
        <pc:chgData name="David Abney" userId="S::abneydavid@seattleu.edu::cfbd9bd9-3f6e-4c8a-af5d-ee9a3eee69ad" providerId="AD" clId="Web-{49582540-7C67-4F13-B25A-F3BC60777768}" dt="2024-05-28T03:00:21.420" v="11" actId="20577"/>
        <pc:sldMkLst>
          <pc:docMk/>
          <pc:sldMk cId="1422800902" sldId="257"/>
        </pc:sldMkLst>
        <pc:spChg chg="mod">
          <ac:chgData name="David Abney" userId="S::abneydavid@seattleu.edu::cfbd9bd9-3f6e-4c8a-af5d-ee9a3eee69ad" providerId="AD" clId="Web-{49582540-7C67-4F13-B25A-F3BC60777768}" dt="2024-05-28T03:00:21.420" v="11" actId="20577"/>
          <ac:spMkLst>
            <pc:docMk/>
            <pc:sldMk cId="1422800902" sldId="257"/>
            <ac:spMk id="2" creationId="{6B537D68-B3E7-42B4-5C85-957B86F990D3}"/>
          </ac:spMkLst>
        </pc:spChg>
        <pc:spChg chg="mod">
          <ac:chgData name="David Abney" userId="S::abneydavid@seattleu.edu::cfbd9bd9-3f6e-4c8a-af5d-ee9a3eee69ad" providerId="AD" clId="Web-{49582540-7C67-4F13-B25A-F3BC60777768}" dt="2024-05-28T02:58:25.587" v="9"/>
          <ac:spMkLst>
            <pc:docMk/>
            <pc:sldMk cId="1422800902" sldId="257"/>
            <ac:spMk id="3" creationId="{559F8031-5A16-ECD7-4B36-6CE0EC35A3CA}"/>
          </ac:spMkLst>
        </pc:spChg>
        <pc:spChg chg="add">
          <ac:chgData name="David Abney" userId="S::abneydavid@seattleu.edu::cfbd9bd9-3f6e-4c8a-af5d-ee9a3eee69ad" providerId="AD" clId="Web-{49582540-7C67-4F13-B25A-F3BC60777768}" dt="2024-05-28T02:58:25.587" v="9"/>
          <ac:spMkLst>
            <pc:docMk/>
            <pc:sldMk cId="1422800902" sldId="257"/>
            <ac:spMk id="8" creationId="{1B15ED52-F352-441B-82BF-E0EA34836D08}"/>
          </ac:spMkLst>
        </pc:spChg>
        <pc:spChg chg="add">
          <ac:chgData name="David Abney" userId="S::abneydavid@seattleu.edu::cfbd9bd9-3f6e-4c8a-af5d-ee9a3eee69ad" providerId="AD" clId="Web-{49582540-7C67-4F13-B25A-F3BC60777768}" dt="2024-05-28T02:58:25.587" v="9"/>
          <ac:spMkLst>
            <pc:docMk/>
            <pc:sldMk cId="1422800902" sldId="257"/>
            <ac:spMk id="10" creationId="{3B2E3793-BFE6-45A2-9B7B-E18844431C99}"/>
          </ac:spMkLst>
        </pc:spChg>
        <pc:spChg chg="add">
          <ac:chgData name="David Abney" userId="S::abneydavid@seattleu.edu::cfbd9bd9-3f6e-4c8a-af5d-ee9a3eee69ad" providerId="AD" clId="Web-{49582540-7C67-4F13-B25A-F3BC60777768}" dt="2024-05-28T02:58:25.587" v="9"/>
          <ac:spMkLst>
            <pc:docMk/>
            <pc:sldMk cId="1422800902" sldId="257"/>
            <ac:spMk id="12" creationId="{BC4C4868-CB8F-4AF9-9CDB-8108F2C19B67}"/>
          </ac:spMkLst>
        </pc:spChg>
        <pc:spChg chg="add">
          <ac:chgData name="David Abney" userId="S::abneydavid@seattleu.edu::cfbd9bd9-3f6e-4c8a-af5d-ee9a3eee69ad" providerId="AD" clId="Web-{49582540-7C67-4F13-B25A-F3BC60777768}" dt="2024-05-28T02:58:25.587" v="9"/>
          <ac:spMkLst>
            <pc:docMk/>
            <pc:sldMk cId="1422800902" sldId="257"/>
            <ac:spMk id="14" creationId="{375E0459-6403-40CD-989D-56A4407CA12E}"/>
          </ac:spMkLst>
        </pc:spChg>
        <pc:spChg chg="add">
          <ac:chgData name="David Abney" userId="S::abneydavid@seattleu.edu::cfbd9bd9-3f6e-4c8a-af5d-ee9a3eee69ad" providerId="AD" clId="Web-{49582540-7C67-4F13-B25A-F3BC60777768}" dt="2024-05-28T02:58:25.587" v="9"/>
          <ac:spMkLst>
            <pc:docMk/>
            <pc:sldMk cId="1422800902" sldId="257"/>
            <ac:spMk id="16" creationId="{53E5B1A8-3AC9-4BD1-9BBC-78CA94F2D1BA}"/>
          </ac:spMkLst>
        </pc:spChg>
      </pc:sldChg>
      <pc:sldChg chg="addSp delSp modSp">
        <pc:chgData name="David Abney" userId="S::abneydavid@seattleu.edu::cfbd9bd9-3f6e-4c8a-af5d-ee9a3eee69ad" providerId="AD" clId="Web-{49582540-7C67-4F13-B25A-F3BC60777768}" dt="2024-05-28T03:00:10.451" v="10" actId="20577"/>
        <pc:sldMkLst>
          <pc:docMk/>
          <pc:sldMk cId="1052661386" sldId="258"/>
        </pc:sldMkLst>
        <pc:spChg chg="mod">
          <ac:chgData name="David Abney" userId="S::abneydavid@seattleu.edu::cfbd9bd9-3f6e-4c8a-af5d-ee9a3eee69ad" providerId="AD" clId="Web-{49582540-7C67-4F13-B25A-F3BC60777768}" dt="2024-05-28T03:00:10.451" v="10" actId="20577"/>
          <ac:spMkLst>
            <pc:docMk/>
            <pc:sldMk cId="1052661386" sldId="258"/>
            <ac:spMk id="2" creationId="{7C2F42AD-C9A5-B8AA-E936-A92788C75623}"/>
          </ac:spMkLst>
        </pc:spChg>
        <pc:spChg chg="mod">
          <ac:chgData name="David Abney" userId="S::abneydavid@seattleu.edu::cfbd9bd9-3f6e-4c8a-af5d-ee9a3eee69ad" providerId="AD" clId="Web-{49582540-7C67-4F13-B25A-F3BC60777768}" dt="2024-05-28T02:47:26.372" v="8" actId="20577"/>
          <ac:spMkLst>
            <pc:docMk/>
            <pc:sldMk cId="1052661386" sldId="258"/>
            <ac:spMk id="3" creationId="{71459CA0-A827-F772-DF2C-60F9AEC02DC6}"/>
          </ac:spMkLst>
        </pc:spChg>
        <pc:picChg chg="add del mod">
          <ac:chgData name="David Abney" userId="S::abneydavid@seattleu.edu::cfbd9bd9-3f6e-4c8a-af5d-ee9a3eee69ad" providerId="AD" clId="Web-{49582540-7C67-4F13-B25A-F3BC60777768}" dt="2024-05-28T02:47:24.716" v="6"/>
          <ac:picMkLst>
            <pc:docMk/>
            <pc:sldMk cId="1052661386" sldId="258"/>
            <ac:picMk id="4" creationId="{48DC6E47-703C-2F45-F71F-E02AAB1F0E8F}"/>
          </ac:picMkLst>
        </pc:picChg>
      </pc:sldChg>
      <pc:sldChg chg="modSp">
        <pc:chgData name="David Abney" userId="S::abneydavid@seattleu.edu::cfbd9bd9-3f6e-4c8a-af5d-ee9a3eee69ad" providerId="AD" clId="Web-{49582540-7C67-4F13-B25A-F3BC60777768}" dt="2024-05-28T03:00:37.874" v="12" actId="20577"/>
        <pc:sldMkLst>
          <pc:docMk/>
          <pc:sldMk cId="1491698027" sldId="264"/>
        </pc:sldMkLst>
        <pc:spChg chg="mod">
          <ac:chgData name="David Abney" userId="S::abneydavid@seattleu.edu::cfbd9bd9-3f6e-4c8a-af5d-ee9a3eee69ad" providerId="AD" clId="Web-{49582540-7C67-4F13-B25A-F3BC60777768}" dt="2024-05-28T03:00:37.874" v="12" actId="20577"/>
          <ac:spMkLst>
            <pc:docMk/>
            <pc:sldMk cId="1491698027" sldId="264"/>
            <ac:spMk id="2" creationId="{313D810A-9455-CF0C-5BB5-23E63789D2E1}"/>
          </ac:spMkLst>
        </pc:spChg>
      </pc:sldChg>
    </pc:docChg>
  </pc:docChgLst>
  <pc:docChgLst>
    <pc:chgData name="Aditi Somani" userId="S::asomani@seattleu.edu::365338f6-8f4c-430d-b9e8-95e3c3775160" providerId="AD" clId="Web-{F1119578-3510-4A9D-B97F-893F63BE1383}"/>
    <pc:docChg chg="addSld modSld">
      <pc:chgData name="Aditi Somani" userId="S::asomani@seattleu.edu::365338f6-8f4c-430d-b9e8-95e3c3775160" providerId="AD" clId="Web-{F1119578-3510-4A9D-B97F-893F63BE1383}" dt="2024-05-28T03:10:29.156" v="144" actId="20577"/>
      <pc:docMkLst>
        <pc:docMk/>
      </pc:docMkLst>
      <pc:sldChg chg="modSp">
        <pc:chgData name="Aditi Somani" userId="S::asomani@seattleu.edu::365338f6-8f4c-430d-b9e8-95e3c3775160" providerId="AD" clId="Web-{F1119578-3510-4A9D-B97F-893F63BE1383}" dt="2024-05-28T03:10:29.156" v="144" actId="20577"/>
        <pc:sldMkLst>
          <pc:docMk/>
          <pc:sldMk cId="3449119673" sldId="256"/>
        </pc:sldMkLst>
        <pc:spChg chg="mod">
          <ac:chgData name="Aditi Somani" userId="S::asomani@seattleu.edu::365338f6-8f4c-430d-b9e8-95e3c3775160" providerId="AD" clId="Web-{F1119578-3510-4A9D-B97F-893F63BE1383}" dt="2024-05-28T03:10:15.671" v="131" actId="20577"/>
          <ac:spMkLst>
            <pc:docMk/>
            <pc:sldMk cId="3449119673" sldId="256"/>
            <ac:spMk id="2" creationId="{A9E6EF6C-3B18-C3D7-C730-D4797CE1D74D}"/>
          </ac:spMkLst>
        </pc:spChg>
        <pc:spChg chg="mod">
          <ac:chgData name="Aditi Somani" userId="S::asomani@seattleu.edu::365338f6-8f4c-430d-b9e8-95e3c3775160" providerId="AD" clId="Web-{F1119578-3510-4A9D-B97F-893F63BE1383}" dt="2024-05-28T03:10:29.156" v="144" actId="20577"/>
          <ac:spMkLst>
            <pc:docMk/>
            <pc:sldMk cId="3449119673" sldId="256"/>
            <ac:spMk id="3" creationId="{7BD2B8C0-C1CD-1434-159B-D22BE26A2688}"/>
          </ac:spMkLst>
        </pc:spChg>
      </pc:sldChg>
      <pc:sldChg chg="addSp delSp modSp mod setBg modNotes">
        <pc:chgData name="Aditi Somani" userId="S::asomani@seattleu.edu::365338f6-8f4c-430d-b9e8-95e3c3775160" providerId="AD" clId="Web-{F1119578-3510-4A9D-B97F-893F63BE1383}" dt="2024-05-28T03:03:35.892" v="130"/>
        <pc:sldMkLst>
          <pc:docMk/>
          <pc:sldMk cId="3437730468" sldId="259"/>
        </pc:sldMkLst>
        <pc:spChg chg="mod">
          <ac:chgData name="Aditi Somani" userId="S::asomani@seattleu.edu::365338f6-8f4c-430d-b9e8-95e3c3775160" providerId="AD" clId="Web-{F1119578-3510-4A9D-B97F-893F63BE1383}" dt="2024-05-28T02:55:15.360" v="117" actId="20577"/>
          <ac:spMkLst>
            <pc:docMk/>
            <pc:sldMk cId="3437730468" sldId="259"/>
            <ac:spMk id="2" creationId="{A1F34ED6-3871-080E-744F-CC9308F0C0E4}"/>
          </ac:spMkLst>
        </pc:spChg>
        <pc:spChg chg="del mod">
          <ac:chgData name="Aditi Somani" userId="S::asomani@seattleu.edu::365338f6-8f4c-430d-b9e8-95e3c3775160" providerId="AD" clId="Web-{F1119578-3510-4A9D-B97F-893F63BE1383}" dt="2024-05-28T02:30:45.250" v="17"/>
          <ac:spMkLst>
            <pc:docMk/>
            <pc:sldMk cId="3437730468" sldId="259"/>
            <ac:spMk id="3" creationId="{C14E26A5-FC79-7C6A-20F5-2371494A33EE}"/>
          </ac:spMkLst>
        </pc:spChg>
        <pc:spChg chg="add del">
          <ac:chgData name="Aditi Somani" userId="S::asomani@seattleu.edu::365338f6-8f4c-430d-b9e8-95e3c3775160" providerId="AD" clId="Web-{F1119578-3510-4A9D-B97F-893F63BE1383}" dt="2024-05-28T02:31:11.579" v="21"/>
          <ac:spMkLst>
            <pc:docMk/>
            <pc:sldMk cId="3437730468" sldId="259"/>
            <ac:spMk id="9" creationId="{53F29798-D584-4792-9B62-3F5F5C36D619}"/>
          </ac:spMkLst>
        </pc:spChg>
        <pc:spChg chg="add del">
          <ac:chgData name="Aditi Somani" userId="S::asomani@seattleu.edu::365338f6-8f4c-430d-b9e8-95e3c3775160" providerId="AD" clId="Web-{F1119578-3510-4A9D-B97F-893F63BE1383}" dt="2024-05-28T02:31:19.048" v="23"/>
          <ac:spMkLst>
            <pc:docMk/>
            <pc:sldMk cId="3437730468" sldId="259"/>
            <ac:spMk id="11" creationId="{A4AC5506-6312-4701-8D3C-40187889A947}"/>
          </ac:spMkLst>
        </pc:spChg>
        <pc:spChg chg="add del">
          <ac:chgData name="Aditi Somani" userId="S::asomani@seattleu.edu::365338f6-8f4c-430d-b9e8-95e3c3775160" providerId="AD" clId="Web-{F1119578-3510-4A9D-B97F-893F63BE1383}" dt="2024-05-28T02:53:56.295" v="112"/>
          <ac:spMkLst>
            <pc:docMk/>
            <pc:sldMk cId="3437730468" sldId="259"/>
            <ac:spMk id="13" creationId="{84A8DE83-DE75-4B41-9DB4-A7EC0B0DEC0B}"/>
          </ac:spMkLst>
        </pc:spChg>
        <pc:spChg chg="add del">
          <ac:chgData name="Aditi Somani" userId="S::asomani@seattleu.edu::365338f6-8f4c-430d-b9e8-95e3c3775160" providerId="AD" clId="Web-{F1119578-3510-4A9D-B97F-893F63BE1383}" dt="2024-05-28T02:53:56.295" v="112"/>
          <ac:spMkLst>
            <pc:docMk/>
            <pc:sldMk cId="3437730468" sldId="259"/>
            <ac:spMk id="14" creationId="{A8384FB5-9ADC-4DDC-881B-597D56F5B15D}"/>
          </ac:spMkLst>
        </pc:spChg>
        <pc:spChg chg="add del">
          <ac:chgData name="Aditi Somani" userId="S::asomani@seattleu.edu::365338f6-8f4c-430d-b9e8-95e3c3775160" providerId="AD" clId="Web-{F1119578-3510-4A9D-B97F-893F63BE1383}" dt="2024-05-28T02:53:56.295" v="112"/>
          <ac:spMkLst>
            <pc:docMk/>
            <pc:sldMk cId="3437730468" sldId="259"/>
            <ac:spMk id="15" creationId="{A7009A0A-BEF5-4EAC-AF15-E4F9F002E239}"/>
          </ac:spMkLst>
        </pc:spChg>
        <pc:spChg chg="add del">
          <ac:chgData name="Aditi Somani" userId="S::asomani@seattleu.edu::365338f6-8f4c-430d-b9e8-95e3c3775160" providerId="AD" clId="Web-{F1119578-3510-4A9D-B97F-893F63BE1383}" dt="2024-05-28T02:53:56.295" v="112"/>
          <ac:spMkLst>
            <pc:docMk/>
            <pc:sldMk cId="3437730468" sldId="259"/>
            <ac:spMk id="16" creationId="{1199E1B1-A8C0-4FE8-A5A8-1CB41D69F857}"/>
          </ac:spMkLst>
        </pc:spChg>
        <pc:spChg chg="add del">
          <ac:chgData name="Aditi Somani" userId="S::asomani@seattleu.edu::365338f6-8f4c-430d-b9e8-95e3c3775160" providerId="AD" clId="Web-{F1119578-3510-4A9D-B97F-893F63BE1383}" dt="2024-05-28T03:03:35.892" v="130"/>
          <ac:spMkLst>
            <pc:docMk/>
            <pc:sldMk cId="3437730468" sldId="259"/>
            <ac:spMk id="21" creationId="{A8384FB5-9ADC-4DDC-881B-597D56F5B15D}"/>
          </ac:spMkLst>
        </pc:spChg>
        <pc:spChg chg="add del">
          <ac:chgData name="Aditi Somani" userId="S::asomani@seattleu.edu::365338f6-8f4c-430d-b9e8-95e3c3775160" providerId="AD" clId="Web-{F1119578-3510-4A9D-B97F-893F63BE1383}" dt="2024-05-28T03:03:35.892" v="130"/>
          <ac:spMkLst>
            <pc:docMk/>
            <pc:sldMk cId="3437730468" sldId="259"/>
            <ac:spMk id="23" creationId="{1199E1B1-A8C0-4FE8-A5A8-1CB41D69F857}"/>
          </ac:spMkLst>
        </pc:spChg>
        <pc:spChg chg="add del">
          <ac:chgData name="Aditi Somani" userId="S::asomani@seattleu.edu::365338f6-8f4c-430d-b9e8-95e3c3775160" providerId="AD" clId="Web-{F1119578-3510-4A9D-B97F-893F63BE1383}" dt="2024-05-28T03:03:35.892" v="130"/>
          <ac:spMkLst>
            <pc:docMk/>
            <pc:sldMk cId="3437730468" sldId="259"/>
            <ac:spMk id="25" creationId="{84A8DE83-DE75-4B41-9DB4-A7EC0B0DEC0B}"/>
          </ac:spMkLst>
        </pc:spChg>
        <pc:spChg chg="add del">
          <ac:chgData name="Aditi Somani" userId="S::asomani@seattleu.edu::365338f6-8f4c-430d-b9e8-95e3c3775160" providerId="AD" clId="Web-{F1119578-3510-4A9D-B97F-893F63BE1383}" dt="2024-05-28T03:03:35.892" v="130"/>
          <ac:spMkLst>
            <pc:docMk/>
            <pc:sldMk cId="3437730468" sldId="259"/>
            <ac:spMk id="27" creationId="{A7009A0A-BEF5-4EAC-AF15-E4F9F002E239}"/>
          </ac:spMkLst>
        </pc:spChg>
        <pc:spChg chg="add">
          <ac:chgData name="Aditi Somani" userId="S::asomani@seattleu.edu::365338f6-8f4c-430d-b9e8-95e3c3775160" providerId="AD" clId="Web-{F1119578-3510-4A9D-B97F-893F63BE1383}" dt="2024-05-28T03:03:35.892" v="130"/>
          <ac:spMkLst>
            <pc:docMk/>
            <pc:sldMk cId="3437730468" sldId="259"/>
            <ac:spMk id="32" creationId="{A8384FB5-9ADC-4DDC-881B-597D56F5B15D}"/>
          </ac:spMkLst>
        </pc:spChg>
        <pc:spChg chg="add">
          <ac:chgData name="Aditi Somani" userId="S::asomani@seattleu.edu::365338f6-8f4c-430d-b9e8-95e3c3775160" providerId="AD" clId="Web-{F1119578-3510-4A9D-B97F-893F63BE1383}" dt="2024-05-28T03:03:35.892" v="130"/>
          <ac:spMkLst>
            <pc:docMk/>
            <pc:sldMk cId="3437730468" sldId="259"/>
            <ac:spMk id="34" creationId="{1199E1B1-A8C0-4FE8-A5A8-1CB41D69F857}"/>
          </ac:spMkLst>
        </pc:spChg>
        <pc:spChg chg="add">
          <ac:chgData name="Aditi Somani" userId="S::asomani@seattleu.edu::365338f6-8f4c-430d-b9e8-95e3c3775160" providerId="AD" clId="Web-{F1119578-3510-4A9D-B97F-893F63BE1383}" dt="2024-05-28T03:03:35.892" v="130"/>
          <ac:spMkLst>
            <pc:docMk/>
            <pc:sldMk cId="3437730468" sldId="259"/>
            <ac:spMk id="36" creationId="{84A8DE83-DE75-4B41-9DB4-A7EC0B0DEC0B}"/>
          </ac:spMkLst>
        </pc:spChg>
        <pc:spChg chg="add">
          <ac:chgData name="Aditi Somani" userId="S::asomani@seattleu.edu::365338f6-8f4c-430d-b9e8-95e3c3775160" providerId="AD" clId="Web-{F1119578-3510-4A9D-B97F-893F63BE1383}" dt="2024-05-28T03:03:35.892" v="130"/>
          <ac:spMkLst>
            <pc:docMk/>
            <pc:sldMk cId="3437730468" sldId="259"/>
            <ac:spMk id="38" creationId="{A7009A0A-BEF5-4EAC-AF15-E4F9F002E239}"/>
          </ac:spMkLst>
        </pc:spChg>
        <pc:picChg chg="add del mod modCrop">
          <ac:chgData name="Aditi Somani" userId="S::asomani@seattleu.edu::365338f6-8f4c-430d-b9e8-95e3c3775160" providerId="AD" clId="Web-{F1119578-3510-4A9D-B97F-893F63BE1383}" dt="2024-05-28T02:53:50.404" v="109"/>
          <ac:picMkLst>
            <pc:docMk/>
            <pc:sldMk cId="3437730468" sldId="259"/>
            <ac:picMk id="4" creationId="{47371F05-F9FC-E06F-160B-E3DAD95A60E3}"/>
          </ac:picMkLst>
        </pc:picChg>
        <pc:picChg chg="add del mod">
          <ac:chgData name="Aditi Somani" userId="S::asomani@seattleu.edu::365338f6-8f4c-430d-b9e8-95e3c3775160" providerId="AD" clId="Web-{F1119578-3510-4A9D-B97F-893F63BE1383}" dt="2024-05-28T03:03:22.845" v="128"/>
          <ac:picMkLst>
            <pc:docMk/>
            <pc:sldMk cId="3437730468" sldId="259"/>
            <ac:picMk id="5" creationId="{76B4A8ED-9A85-9530-E2C4-E4102A614A5B}"/>
          </ac:picMkLst>
        </pc:picChg>
        <pc:picChg chg="add mod">
          <ac:chgData name="Aditi Somani" userId="S::asomani@seattleu.edu::365338f6-8f4c-430d-b9e8-95e3c3775160" providerId="AD" clId="Web-{F1119578-3510-4A9D-B97F-893F63BE1383}" dt="2024-05-28T03:03:35.892" v="130"/>
          <ac:picMkLst>
            <pc:docMk/>
            <pc:sldMk cId="3437730468" sldId="259"/>
            <ac:picMk id="6" creationId="{FB8902A1-4AA7-FA39-A9C7-4537B831D6D7}"/>
          </ac:picMkLst>
        </pc:picChg>
      </pc:sldChg>
      <pc:sldChg chg="addSp delSp modSp mod setBg">
        <pc:chgData name="Aditi Somani" userId="S::asomani@seattleu.edu::365338f6-8f4c-430d-b9e8-95e3c3775160" providerId="AD" clId="Web-{F1119578-3510-4A9D-B97F-893F63BE1383}" dt="2024-05-28T02:55:23.673" v="118" actId="20577"/>
        <pc:sldMkLst>
          <pc:docMk/>
          <pc:sldMk cId="3745372819" sldId="260"/>
        </pc:sldMkLst>
        <pc:spChg chg="mod">
          <ac:chgData name="Aditi Somani" userId="S::asomani@seattleu.edu::365338f6-8f4c-430d-b9e8-95e3c3775160" providerId="AD" clId="Web-{F1119578-3510-4A9D-B97F-893F63BE1383}" dt="2024-05-28T02:55:23.673" v="118" actId="20577"/>
          <ac:spMkLst>
            <pc:docMk/>
            <pc:sldMk cId="3745372819" sldId="260"/>
            <ac:spMk id="2" creationId="{8FA700A9-CA0B-3C86-1064-E825A565DF5B}"/>
          </ac:spMkLst>
        </pc:spChg>
        <pc:spChg chg="del mod">
          <ac:chgData name="Aditi Somani" userId="S::asomani@seattleu.edu::365338f6-8f4c-430d-b9e8-95e3c3775160" providerId="AD" clId="Web-{F1119578-3510-4A9D-B97F-893F63BE1383}" dt="2024-05-28T02:34:29.117" v="30"/>
          <ac:spMkLst>
            <pc:docMk/>
            <pc:sldMk cId="3745372819" sldId="260"/>
            <ac:spMk id="3" creationId="{F44B9AEA-C742-3610-9FAE-D91BE1FADAE7}"/>
          </ac:spMkLst>
        </pc:spChg>
        <pc:spChg chg="add">
          <ac:chgData name="Aditi Somani" userId="S::asomani@seattleu.edu::365338f6-8f4c-430d-b9e8-95e3c3775160" providerId="AD" clId="Web-{F1119578-3510-4A9D-B97F-893F63BE1383}" dt="2024-05-28T02:34:59.914" v="52"/>
          <ac:spMkLst>
            <pc:docMk/>
            <pc:sldMk cId="3745372819" sldId="260"/>
            <ac:spMk id="9" creationId="{A8384FB5-9ADC-4DDC-881B-597D56F5B15D}"/>
          </ac:spMkLst>
        </pc:spChg>
        <pc:spChg chg="add">
          <ac:chgData name="Aditi Somani" userId="S::asomani@seattleu.edu::365338f6-8f4c-430d-b9e8-95e3c3775160" providerId="AD" clId="Web-{F1119578-3510-4A9D-B97F-893F63BE1383}" dt="2024-05-28T02:34:59.914" v="52"/>
          <ac:spMkLst>
            <pc:docMk/>
            <pc:sldMk cId="3745372819" sldId="260"/>
            <ac:spMk id="11" creationId="{1199E1B1-A8C0-4FE8-A5A8-1CB41D69F857}"/>
          </ac:spMkLst>
        </pc:spChg>
        <pc:spChg chg="add">
          <ac:chgData name="Aditi Somani" userId="S::asomani@seattleu.edu::365338f6-8f4c-430d-b9e8-95e3c3775160" providerId="AD" clId="Web-{F1119578-3510-4A9D-B97F-893F63BE1383}" dt="2024-05-28T02:34:59.914" v="52"/>
          <ac:spMkLst>
            <pc:docMk/>
            <pc:sldMk cId="3745372819" sldId="260"/>
            <ac:spMk id="13" creationId="{84A8DE83-DE75-4B41-9DB4-A7EC0B0DEC0B}"/>
          </ac:spMkLst>
        </pc:spChg>
        <pc:spChg chg="add">
          <ac:chgData name="Aditi Somani" userId="S::asomani@seattleu.edu::365338f6-8f4c-430d-b9e8-95e3c3775160" providerId="AD" clId="Web-{F1119578-3510-4A9D-B97F-893F63BE1383}" dt="2024-05-28T02:34:59.914" v="52"/>
          <ac:spMkLst>
            <pc:docMk/>
            <pc:sldMk cId="3745372819" sldId="260"/>
            <ac:spMk id="15" creationId="{A7009A0A-BEF5-4EAC-AF15-E4F9F002E239}"/>
          </ac:spMkLst>
        </pc:spChg>
        <pc:picChg chg="add mod ord">
          <ac:chgData name="Aditi Somani" userId="S::asomani@seattleu.edu::365338f6-8f4c-430d-b9e8-95e3c3775160" providerId="AD" clId="Web-{F1119578-3510-4A9D-B97F-893F63BE1383}" dt="2024-05-28T02:34:59.914" v="52"/>
          <ac:picMkLst>
            <pc:docMk/>
            <pc:sldMk cId="3745372819" sldId="260"/>
            <ac:picMk id="4" creationId="{21F24B82-D67D-F67B-76C0-BF9F6F8D0631}"/>
          </ac:picMkLst>
        </pc:picChg>
      </pc:sldChg>
      <pc:sldChg chg="addSp delSp modSp">
        <pc:chgData name="Aditi Somani" userId="S::asomani@seattleu.edu::365338f6-8f4c-430d-b9e8-95e3c3775160" providerId="AD" clId="Web-{F1119578-3510-4A9D-B97F-893F63BE1383}" dt="2024-05-28T02:55:29.626" v="119" actId="20577"/>
        <pc:sldMkLst>
          <pc:docMk/>
          <pc:sldMk cId="927940776" sldId="261"/>
        </pc:sldMkLst>
        <pc:spChg chg="mod">
          <ac:chgData name="Aditi Somani" userId="S::asomani@seattleu.edu::365338f6-8f4c-430d-b9e8-95e3c3775160" providerId="AD" clId="Web-{F1119578-3510-4A9D-B97F-893F63BE1383}" dt="2024-05-28T02:55:29.626" v="119" actId="20577"/>
          <ac:spMkLst>
            <pc:docMk/>
            <pc:sldMk cId="927940776" sldId="261"/>
            <ac:spMk id="2" creationId="{0E6F149A-9303-89AC-84C0-479B7AF024FB}"/>
          </ac:spMkLst>
        </pc:spChg>
        <pc:spChg chg="add del mod">
          <ac:chgData name="Aditi Somani" userId="S::asomani@seattleu.edu::365338f6-8f4c-430d-b9e8-95e3c3775160" providerId="AD" clId="Web-{F1119578-3510-4A9D-B97F-893F63BE1383}" dt="2024-05-28T02:42:22.179" v="104"/>
          <ac:spMkLst>
            <pc:docMk/>
            <pc:sldMk cId="927940776" sldId="261"/>
            <ac:spMk id="6" creationId="{164EB99B-FABB-84A8-F5D9-D8E64E153F09}"/>
          </ac:spMkLst>
        </pc:spChg>
        <pc:spChg chg="del">
          <ac:chgData name="Aditi Somani" userId="S::asomani@seattleu.edu::365338f6-8f4c-430d-b9e8-95e3c3775160" providerId="AD" clId="Web-{F1119578-3510-4A9D-B97F-893F63BE1383}" dt="2024-05-28T02:42:25.851" v="106"/>
          <ac:spMkLst>
            <pc:docMk/>
            <pc:sldMk cId="927940776" sldId="261"/>
            <ac:spMk id="9" creationId="{A8384FB5-9ADC-4DDC-881B-597D56F5B15D}"/>
          </ac:spMkLst>
        </pc:spChg>
        <pc:spChg chg="del">
          <ac:chgData name="Aditi Somani" userId="S::asomani@seattleu.edu::365338f6-8f4c-430d-b9e8-95e3c3775160" providerId="AD" clId="Web-{F1119578-3510-4A9D-B97F-893F63BE1383}" dt="2024-05-28T02:42:25.851" v="106"/>
          <ac:spMkLst>
            <pc:docMk/>
            <pc:sldMk cId="927940776" sldId="261"/>
            <ac:spMk id="11" creationId="{1199E1B1-A8C0-4FE8-A5A8-1CB41D69F857}"/>
          </ac:spMkLst>
        </pc:spChg>
        <pc:spChg chg="del">
          <ac:chgData name="Aditi Somani" userId="S::asomani@seattleu.edu::365338f6-8f4c-430d-b9e8-95e3c3775160" providerId="AD" clId="Web-{F1119578-3510-4A9D-B97F-893F63BE1383}" dt="2024-05-28T02:42:25.851" v="106"/>
          <ac:spMkLst>
            <pc:docMk/>
            <pc:sldMk cId="927940776" sldId="261"/>
            <ac:spMk id="13" creationId="{84A8DE83-DE75-4B41-9DB4-A7EC0B0DEC0B}"/>
          </ac:spMkLst>
        </pc:spChg>
        <pc:spChg chg="del">
          <ac:chgData name="Aditi Somani" userId="S::asomani@seattleu.edu::365338f6-8f4c-430d-b9e8-95e3c3775160" providerId="AD" clId="Web-{F1119578-3510-4A9D-B97F-893F63BE1383}" dt="2024-05-28T02:42:25.851" v="106"/>
          <ac:spMkLst>
            <pc:docMk/>
            <pc:sldMk cId="927940776" sldId="261"/>
            <ac:spMk id="15" creationId="{A7009A0A-BEF5-4EAC-AF15-E4F9F002E239}"/>
          </ac:spMkLst>
        </pc:spChg>
        <pc:spChg chg="add">
          <ac:chgData name="Aditi Somani" userId="S::asomani@seattleu.edu::365338f6-8f4c-430d-b9e8-95e3c3775160" providerId="AD" clId="Web-{F1119578-3510-4A9D-B97F-893F63BE1383}" dt="2024-05-28T02:42:25.851" v="106"/>
          <ac:spMkLst>
            <pc:docMk/>
            <pc:sldMk cId="927940776" sldId="261"/>
            <ac:spMk id="20" creationId="{A8384FB5-9ADC-4DDC-881B-597D56F5B15D}"/>
          </ac:spMkLst>
        </pc:spChg>
        <pc:spChg chg="add">
          <ac:chgData name="Aditi Somani" userId="S::asomani@seattleu.edu::365338f6-8f4c-430d-b9e8-95e3c3775160" providerId="AD" clId="Web-{F1119578-3510-4A9D-B97F-893F63BE1383}" dt="2024-05-28T02:42:25.851" v="106"/>
          <ac:spMkLst>
            <pc:docMk/>
            <pc:sldMk cId="927940776" sldId="261"/>
            <ac:spMk id="22" creationId="{1199E1B1-A8C0-4FE8-A5A8-1CB41D69F857}"/>
          </ac:spMkLst>
        </pc:spChg>
        <pc:spChg chg="add">
          <ac:chgData name="Aditi Somani" userId="S::asomani@seattleu.edu::365338f6-8f4c-430d-b9e8-95e3c3775160" providerId="AD" clId="Web-{F1119578-3510-4A9D-B97F-893F63BE1383}" dt="2024-05-28T02:42:25.851" v="106"/>
          <ac:spMkLst>
            <pc:docMk/>
            <pc:sldMk cId="927940776" sldId="261"/>
            <ac:spMk id="24" creationId="{84A8DE83-DE75-4B41-9DB4-A7EC0B0DEC0B}"/>
          </ac:spMkLst>
        </pc:spChg>
        <pc:spChg chg="add">
          <ac:chgData name="Aditi Somani" userId="S::asomani@seattleu.edu::365338f6-8f4c-430d-b9e8-95e3c3775160" providerId="AD" clId="Web-{F1119578-3510-4A9D-B97F-893F63BE1383}" dt="2024-05-28T02:42:25.851" v="106"/>
          <ac:spMkLst>
            <pc:docMk/>
            <pc:sldMk cId="927940776" sldId="261"/>
            <ac:spMk id="26" creationId="{A7009A0A-BEF5-4EAC-AF15-E4F9F002E239}"/>
          </ac:spMkLst>
        </pc:spChg>
        <pc:picChg chg="del">
          <ac:chgData name="Aditi Somani" userId="S::asomani@seattleu.edu::365338f6-8f4c-430d-b9e8-95e3c3775160" providerId="AD" clId="Web-{F1119578-3510-4A9D-B97F-893F63BE1383}" dt="2024-05-28T02:42:21.132" v="103"/>
          <ac:picMkLst>
            <pc:docMk/>
            <pc:sldMk cId="927940776" sldId="261"/>
            <ac:picMk id="4" creationId="{DB252C0C-F8D5-3159-B34C-B5D5387F27FD}"/>
          </ac:picMkLst>
        </pc:picChg>
        <pc:picChg chg="add mod ord">
          <ac:chgData name="Aditi Somani" userId="S::asomani@seattleu.edu::365338f6-8f4c-430d-b9e8-95e3c3775160" providerId="AD" clId="Web-{F1119578-3510-4A9D-B97F-893F63BE1383}" dt="2024-05-28T02:42:25.851" v="106"/>
          <ac:picMkLst>
            <pc:docMk/>
            <pc:sldMk cId="927940776" sldId="261"/>
            <ac:picMk id="7" creationId="{C18F2EF0-7029-1E65-678B-3C13D363B23B}"/>
          </ac:picMkLst>
        </pc:picChg>
      </pc:sldChg>
      <pc:sldChg chg="modSp">
        <pc:chgData name="Aditi Somani" userId="S::asomani@seattleu.edu::365338f6-8f4c-430d-b9e8-95e3c3775160" providerId="AD" clId="Web-{F1119578-3510-4A9D-B97F-893F63BE1383}" dt="2024-05-28T02:55:38.455" v="124" actId="20577"/>
        <pc:sldMkLst>
          <pc:docMk/>
          <pc:sldMk cId="2840551797" sldId="262"/>
        </pc:sldMkLst>
        <pc:spChg chg="mod">
          <ac:chgData name="Aditi Somani" userId="S::asomani@seattleu.edu::365338f6-8f4c-430d-b9e8-95e3c3775160" providerId="AD" clId="Web-{F1119578-3510-4A9D-B97F-893F63BE1383}" dt="2024-05-28T02:55:38.455" v="124" actId="20577"/>
          <ac:spMkLst>
            <pc:docMk/>
            <pc:sldMk cId="2840551797" sldId="262"/>
            <ac:spMk id="2" creationId="{787AADD7-FEB1-7E15-AA33-B050E3B1F191}"/>
          </ac:spMkLst>
        </pc:spChg>
      </pc:sldChg>
      <pc:sldChg chg="addSp modSp mod setBg">
        <pc:chgData name="Aditi Somani" userId="S::asomani@seattleu.edu::365338f6-8f4c-430d-b9e8-95e3c3775160" providerId="AD" clId="Web-{F1119578-3510-4A9D-B97F-893F63BE1383}" dt="2024-05-28T02:36:58.403" v="68"/>
        <pc:sldMkLst>
          <pc:docMk/>
          <pc:sldMk cId="2970973151" sldId="263"/>
        </pc:sldMkLst>
        <pc:spChg chg="mod">
          <ac:chgData name="Aditi Somani" userId="S::asomani@seattleu.edu::365338f6-8f4c-430d-b9e8-95e3c3775160" providerId="AD" clId="Web-{F1119578-3510-4A9D-B97F-893F63BE1383}" dt="2024-05-28T02:36:58.403" v="68"/>
          <ac:spMkLst>
            <pc:docMk/>
            <pc:sldMk cId="2970973151" sldId="263"/>
            <ac:spMk id="2" creationId="{313D810A-9455-CF0C-5BB5-23E63789D2E1}"/>
          </ac:spMkLst>
        </pc:spChg>
        <pc:spChg chg="mod">
          <ac:chgData name="Aditi Somani" userId="S::asomani@seattleu.edu::365338f6-8f4c-430d-b9e8-95e3c3775160" providerId="AD" clId="Web-{F1119578-3510-4A9D-B97F-893F63BE1383}" dt="2024-05-28T02:36:58.403" v="68"/>
          <ac:spMkLst>
            <pc:docMk/>
            <pc:sldMk cId="2970973151" sldId="263"/>
            <ac:spMk id="3" creationId="{1B4E66B6-4097-6C4A-4920-FABE03F2E26A}"/>
          </ac:spMkLst>
        </pc:spChg>
        <pc:spChg chg="add">
          <ac:chgData name="Aditi Somani" userId="S::asomani@seattleu.edu::365338f6-8f4c-430d-b9e8-95e3c3775160" providerId="AD" clId="Web-{F1119578-3510-4A9D-B97F-893F63BE1383}" dt="2024-05-28T02:36:58.403" v="68"/>
          <ac:spMkLst>
            <pc:docMk/>
            <pc:sldMk cId="2970973151" sldId="263"/>
            <ac:spMk id="8" creationId="{1B15ED52-F352-441B-82BF-E0EA34836D08}"/>
          </ac:spMkLst>
        </pc:spChg>
        <pc:spChg chg="add">
          <ac:chgData name="Aditi Somani" userId="S::asomani@seattleu.edu::365338f6-8f4c-430d-b9e8-95e3c3775160" providerId="AD" clId="Web-{F1119578-3510-4A9D-B97F-893F63BE1383}" dt="2024-05-28T02:36:58.403" v="68"/>
          <ac:spMkLst>
            <pc:docMk/>
            <pc:sldMk cId="2970973151" sldId="263"/>
            <ac:spMk id="10" creationId="{3B2E3793-BFE6-45A2-9B7B-E18844431C99}"/>
          </ac:spMkLst>
        </pc:spChg>
        <pc:spChg chg="add">
          <ac:chgData name="Aditi Somani" userId="S::asomani@seattleu.edu::365338f6-8f4c-430d-b9e8-95e3c3775160" providerId="AD" clId="Web-{F1119578-3510-4A9D-B97F-893F63BE1383}" dt="2024-05-28T02:36:58.403" v="68"/>
          <ac:spMkLst>
            <pc:docMk/>
            <pc:sldMk cId="2970973151" sldId="263"/>
            <ac:spMk id="12" creationId="{BC4C4868-CB8F-4AF9-9CDB-8108F2C19B67}"/>
          </ac:spMkLst>
        </pc:spChg>
        <pc:spChg chg="add">
          <ac:chgData name="Aditi Somani" userId="S::asomani@seattleu.edu::365338f6-8f4c-430d-b9e8-95e3c3775160" providerId="AD" clId="Web-{F1119578-3510-4A9D-B97F-893F63BE1383}" dt="2024-05-28T02:36:58.403" v="68"/>
          <ac:spMkLst>
            <pc:docMk/>
            <pc:sldMk cId="2970973151" sldId="263"/>
            <ac:spMk id="14" creationId="{375E0459-6403-40CD-989D-56A4407CA12E}"/>
          </ac:spMkLst>
        </pc:spChg>
        <pc:spChg chg="add">
          <ac:chgData name="Aditi Somani" userId="S::asomani@seattleu.edu::365338f6-8f4c-430d-b9e8-95e3c3775160" providerId="AD" clId="Web-{F1119578-3510-4A9D-B97F-893F63BE1383}" dt="2024-05-28T02:36:58.403" v="68"/>
          <ac:spMkLst>
            <pc:docMk/>
            <pc:sldMk cId="2970973151" sldId="263"/>
            <ac:spMk id="16" creationId="{53E5B1A8-3AC9-4BD1-9BBC-78CA94F2D1BA}"/>
          </ac:spMkLst>
        </pc:spChg>
      </pc:sldChg>
      <pc:sldChg chg="addSp delSp modSp add mod replId setBg">
        <pc:chgData name="Aditi Somani" userId="S::asomani@seattleu.edu::365338f6-8f4c-430d-b9e8-95e3c3775160" providerId="AD" clId="Web-{F1119578-3510-4A9D-B97F-893F63BE1383}" dt="2024-05-28T02:38:18.140" v="93"/>
        <pc:sldMkLst>
          <pc:docMk/>
          <pc:sldMk cId="1491698027" sldId="264"/>
        </pc:sldMkLst>
        <pc:spChg chg="mod">
          <ac:chgData name="Aditi Somani" userId="S::asomani@seattleu.edu::365338f6-8f4c-430d-b9e8-95e3c3775160" providerId="AD" clId="Web-{F1119578-3510-4A9D-B97F-893F63BE1383}" dt="2024-05-28T02:38:18.140" v="93"/>
          <ac:spMkLst>
            <pc:docMk/>
            <pc:sldMk cId="1491698027" sldId="264"/>
            <ac:spMk id="2" creationId="{313D810A-9455-CF0C-5BB5-23E63789D2E1}"/>
          </ac:spMkLst>
        </pc:spChg>
        <pc:spChg chg="add del">
          <ac:chgData name="Aditi Somani" userId="S::asomani@seattleu.edu::365338f6-8f4c-430d-b9e8-95e3c3775160" providerId="AD" clId="Web-{F1119578-3510-4A9D-B97F-893F63BE1383}" dt="2024-05-28T02:37:51.061" v="83"/>
          <ac:spMkLst>
            <pc:docMk/>
            <pc:sldMk cId="1491698027" sldId="264"/>
            <ac:spMk id="3" creationId="{1B4E66B6-4097-6C4A-4920-FABE03F2E26A}"/>
          </ac:spMkLst>
        </pc:spChg>
        <pc:spChg chg="add del">
          <ac:chgData name="Aditi Somani" userId="S::asomani@seattleu.edu::365338f6-8f4c-430d-b9e8-95e3c3775160" providerId="AD" clId="Web-{F1119578-3510-4A9D-B97F-893F63BE1383}" dt="2024-05-28T02:37:51.045" v="82"/>
          <ac:spMkLst>
            <pc:docMk/>
            <pc:sldMk cId="1491698027" sldId="264"/>
            <ac:spMk id="9" creationId="{4D60F200-5EB0-B223-2439-C96C67F0FEE1}"/>
          </ac:spMkLst>
        </pc:spChg>
        <pc:spChg chg="add del">
          <ac:chgData name="Aditi Somani" userId="S::asomani@seattleu.edu::365338f6-8f4c-430d-b9e8-95e3c3775160" providerId="AD" clId="Web-{F1119578-3510-4A9D-B97F-893F63BE1383}" dt="2024-05-28T02:37:51.045" v="82"/>
          <ac:spMkLst>
            <pc:docMk/>
            <pc:sldMk cId="1491698027" sldId="264"/>
            <ac:spMk id="11" creationId="{A6567EA8-C72D-4B9B-D23F-6B2E9F9C9F47}"/>
          </ac:spMkLst>
        </pc:spChg>
        <pc:spChg chg="add del">
          <ac:chgData name="Aditi Somani" userId="S::asomani@seattleu.edu::365338f6-8f4c-430d-b9e8-95e3c3775160" providerId="AD" clId="Web-{F1119578-3510-4A9D-B97F-893F63BE1383}" dt="2024-05-28T02:37:51.045" v="82"/>
          <ac:spMkLst>
            <pc:docMk/>
            <pc:sldMk cId="1491698027" sldId="264"/>
            <ac:spMk id="13" creationId="{FEFBFA78-9360-1E01-5448-6D5AE0A32601}"/>
          </ac:spMkLst>
        </pc:spChg>
        <pc:spChg chg="add del">
          <ac:chgData name="Aditi Somani" userId="S::asomani@seattleu.edu::365338f6-8f4c-430d-b9e8-95e3c3775160" providerId="AD" clId="Web-{F1119578-3510-4A9D-B97F-893F63BE1383}" dt="2024-05-28T02:37:51.045" v="82"/>
          <ac:spMkLst>
            <pc:docMk/>
            <pc:sldMk cId="1491698027" sldId="264"/>
            <ac:spMk id="15" creationId="{1740453C-744F-DB3A-47EC-15EACE1DC117}"/>
          </ac:spMkLst>
        </pc:spChg>
        <pc:spChg chg="add del">
          <ac:chgData name="Aditi Somani" userId="S::asomani@seattleu.edu::365338f6-8f4c-430d-b9e8-95e3c3775160" providerId="AD" clId="Web-{F1119578-3510-4A9D-B97F-893F63BE1383}" dt="2024-05-28T02:37:51.045" v="82"/>
          <ac:spMkLst>
            <pc:docMk/>
            <pc:sldMk cId="1491698027" sldId="264"/>
            <ac:spMk id="17" creationId="{B6924B03-77BD-EAE3-2854-43363FF8E6BB}"/>
          </ac:spMkLst>
        </pc:spChg>
        <pc:spChg chg="add">
          <ac:chgData name="Aditi Somani" userId="S::asomani@seattleu.edu::365338f6-8f4c-430d-b9e8-95e3c3775160" providerId="AD" clId="Web-{F1119578-3510-4A9D-B97F-893F63BE1383}" dt="2024-05-28T02:37:51.061" v="83"/>
          <ac:spMkLst>
            <pc:docMk/>
            <pc:sldMk cId="1491698027" sldId="264"/>
            <ac:spMk id="19" creationId="{3AFE8227-C443-417B-BA91-520EB1EF4559}"/>
          </ac:spMkLst>
        </pc:spChg>
        <pc:spChg chg="add mod">
          <ac:chgData name="Aditi Somani" userId="S::asomani@seattleu.edu::365338f6-8f4c-430d-b9e8-95e3c3775160" providerId="AD" clId="Web-{F1119578-3510-4A9D-B97F-893F63BE1383}" dt="2024-05-28T02:38:09.014" v="92" actId="20577"/>
          <ac:spMkLst>
            <pc:docMk/>
            <pc:sldMk cId="1491698027" sldId="264"/>
            <ac:spMk id="21" creationId="{1B4E66B6-4097-6C4A-4920-FABE03F2E26A}"/>
          </ac:spMkLst>
        </pc:spChg>
        <pc:spChg chg="add">
          <ac:chgData name="Aditi Somani" userId="S::asomani@seattleu.edu::365338f6-8f4c-430d-b9e8-95e3c3775160" providerId="AD" clId="Web-{F1119578-3510-4A9D-B97F-893F63BE1383}" dt="2024-05-28T02:37:51.061" v="83"/>
          <ac:spMkLst>
            <pc:docMk/>
            <pc:sldMk cId="1491698027" sldId="264"/>
            <ac:spMk id="22" creationId="{907741FC-B544-4A6E-B831-6789D042333D}"/>
          </ac:spMkLst>
        </pc:spChg>
        <pc:spChg chg="add">
          <ac:chgData name="Aditi Somani" userId="S::asomani@seattleu.edu::365338f6-8f4c-430d-b9e8-95e3c3775160" providerId="AD" clId="Web-{F1119578-3510-4A9D-B97F-893F63BE1383}" dt="2024-05-28T02:37:51.061" v="83"/>
          <ac:spMkLst>
            <pc:docMk/>
            <pc:sldMk cId="1491698027" sldId="264"/>
            <ac:spMk id="23" creationId="{3F0BE7ED-7814-4273-B18A-F26CC0380380}"/>
          </ac:spMkLst>
        </pc:spChg>
        <pc:picChg chg="add del">
          <ac:chgData name="Aditi Somani" userId="S::asomani@seattleu.edu::365338f6-8f4c-430d-b9e8-95e3c3775160" providerId="AD" clId="Web-{F1119578-3510-4A9D-B97F-893F63BE1383}" dt="2024-05-28T02:37:51.045" v="82"/>
          <ac:picMkLst>
            <pc:docMk/>
            <pc:sldMk cId="1491698027" sldId="264"/>
            <ac:picMk id="5" creationId="{D5C4E9E5-AE4A-05AA-7669-3E639259CA16}"/>
          </ac:picMkLst>
        </pc:picChg>
        <pc:picChg chg="add">
          <ac:chgData name="Aditi Somani" userId="S::asomani@seattleu.edu::365338f6-8f4c-430d-b9e8-95e3c3775160" providerId="AD" clId="Web-{F1119578-3510-4A9D-B97F-893F63BE1383}" dt="2024-05-28T02:37:51.061" v="83"/>
          <ac:picMkLst>
            <pc:docMk/>
            <pc:sldMk cId="1491698027" sldId="264"/>
            <ac:picMk id="20" creationId="{25FD3696-60F0-BD67-DE67-F54668034BAC}"/>
          </ac:picMkLst>
        </pc:picChg>
      </pc:sldChg>
      <pc:sldChg chg="modSp">
        <pc:chgData name="Aditi Somani" userId="S::asomani@seattleu.edu::365338f6-8f4c-430d-b9e8-95e3c3775160" providerId="AD" clId="Web-{F1119578-3510-4A9D-B97F-893F63BE1383}" dt="2024-05-28T02:40:02.581" v="99" actId="20577"/>
        <pc:sldMkLst>
          <pc:docMk/>
          <pc:sldMk cId="4051660761" sldId="265"/>
        </pc:sldMkLst>
        <pc:spChg chg="mod">
          <ac:chgData name="Aditi Somani" userId="S::asomani@seattleu.edu::365338f6-8f4c-430d-b9e8-95e3c3775160" providerId="AD" clId="Web-{F1119578-3510-4A9D-B97F-893F63BE1383}" dt="2024-05-28T02:40:02.581" v="99" actId="20577"/>
          <ac:spMkLst>
            <pc:docMk/>
            <pc:sldMk cId="4051660761" sldId="265"/>
            <ac:spMk id="2" creationId="{10A96F4B-405C-C28D-BE41-75EF3062D1D7}"/>
          </ac:spMkLst>
        </pc:spChg>
      </pc:sldChg>
    </pc:docChg>
  </pc:docChgLst>
  <pc:docChgLst>
    <pc:chgData name="David Abney" userId="S::abneydavid@seattleu.edu::cfbd9bd9-3f6e-4c8a-af5d-ee9a3eee69ad" providerId="AD" clId="Web-{C652EA40-3C3D-41A9-B1F7-A254BB8C94C3}"/>
    <pc:docChg chg="modSld">
      <pc:chgData name="David Abney" userId="S::abneydavid@seattleu.edu::cfbd9bd9-3f6e-4c8a-af5d-ee9a3eee69ad" providerId="AD" clId="Web-{C652EA40-3C3D-41A9-B1F7-A254BB8C94C3}" dt="2024-05-30T00:20:17.470" v="3"/>
      <pc:docMkLst>
        <pc:docMk/>
      </pc:docMkLst>
      <pc:sldChg chg="addSp delSp modSp">
        <pc:chgData name="David Abney" userId="S::abneydavid@seattleu.edu::cfbd9bd9-3f6e-4c8a-af5d-ee9a3eee69ad" providerId="AD" clId="Web-{C652EA40-3C3D-41A9-B1F7-A254BB8C94C3}" dt="2024-05-30T00:20:17.470" v="3"/>
        <pc:sldMkLst>
          <pc:docMk/>
          <pc:sldMk cId="1052661386" sldId="258"/>
        </pc:sldMkLst>
        <pc:spChg chg="add del mod">
          <ac:chgData name="David Abney" userId="S::abneydavid@seattleu.edu::cfbd9bd9-3f6e-4c8a-af5d-ee9a3eee69ad" providerId="AD" clId="Web-{C652EA40-3C3D-41A9-B1F7-A254BB8C94C3}" dt="2024-05-30T00:20:17.470" v="3"/>
          <ac:spMkLst>
            <pc:docMk/>
            <pc:sldMk cId="1052661386" sldId="258"/>
            <ac:spMk id="4" creationId="{743F141E-F280-2A83-FBF3-8F4FBD4711D6}"/>
          </ac:spMkLst>
        </pc:spChg>
        <pc:picChg chg="add mod ord">
          <ac:chgData name="David Abney" userId="S::abneydavid@seattleu.edu::cfbd9bd9-3f6e-4c8a-af5d-ee9a3eee69ad" providerId="AD" clId="Web-{C652EA40-3C3D-41A9-B1F7-A254BB8C94C3}" dt="2024-05-30T00:20:17.470" v="3"/>
          <ac:picMkLst>
            <pc:docMk/>
            <pc:sldMk cId="1052661386" sldId="258"/>
            <ac:picMk id="5" creationId="{95D288BD-44C4-7F18-A501-2B52F4A5365C}"/>
          </ac:picMkLst>
        </pc:picChg>
        <pc:picChg chg="del">
          <ac:chgData name="David Abney" userId="S::abneydavid@seattleu.edu::cfbd9bd9-3f6e-4c8a-af5d-ee9a3eee69ad" providerId="AD" clId="Web-{C652EA40-3C3D-41A9-B1F7-A254BB8C94C3}" dt="2024-05-30T00:20:14.548" v="2"/>
          <ac:picMkLst>
            <pc:docMk/>
            <pc:sldMk cId="1052661386" sldId="258"/>
            <ac:picMk id="9" creationId="{A8CA091C-1BFE-4131-E7C7-62453AD0FFB0}"/>
          </ac:picMkLst>
        </pc:picChg>
        <pc:picChg chg="del">
          <ac:chgData name="David Abney" userId="S::abneydavid@seattleu.edu::cfbd9bd9-3f6e-4c8a-af5d-ee9a3eee69ad" providerId="AD" clId="Web-{C652EA40-3C3D-41A9-B1F7-A254BB8C94C3}" dt="2024-05-30T00:20:10.095" v="1"/>
          <ac:picMkLst>
            <pc:docMk/>
            <pc:sldMk cId="1052661386" sldId="258"/>
            <ac:picMk id="11" creationId="{11F17A55-ACA9-49D1-FC23-DAB34C3D0BB0}"/>
          </ac:picMkLst>
        </pc:picChg>
      </pc:sldChg>
      <pc:sldChg chg="modSp">
        <pc:chgData name="David Abney" userId="S::abneydavid@seattleu.edu::cfbd9bd9-3f6e-4c8a-af5d-ee9a3eee69ad" providerId="AD" clId="Web-{C652EA40-3C3D-41A9-B1F7-A254BB8C94C3}" dt="2024-05-29T23:56:02.768" v="0" actId="20577"/>
        <pc:sldMkLst>
          <pc:docMk/>
          <pc:sldMk cId="2419699023" sldId="268"/>
        </pc:sldMkLst>
        <pc:spChg chg="mod">
          <ac:chgData name="David Abney" userId="S::abneydavid@seattleu.edu::cfbd9bd9-3f6e-4c8a-af5d-ee9a3eee69ad" providerId="AD" clId="Web-{C652EA40-3C3D-41A9-B1F7-A254BB8C94C3}" dt="2024-05-29T23:56:02.768" v="0" actId="20577"/>
          <ac:spMkLst>
            <pc:docMk/>
            <pc:sldMk cId="2419699023" sldId="268"/>
            <ac:spMk id="2" creationId="{ADF139EA-72A0-07E5-5DA3-1648BD876119}"/>
          </ac:spMkLst>
        </pc:spChg>
      </pc:sldChg>
    </pc:docChg>
  </pc:docChgLst>
  <pc:docChgLst>
    <pc:chgData name="David Abney" userId="cfbd9bd9-3f6e-4c8a-af5d-ee9a3eee69ad" providerId="ADAL" clId="{48C19946-DEA4-4CEE-BF0C-949575DF4804}"/>
    <pc:docChg chg="undo custSel addSld modSld">
      <pc:chgData name="David Abney" userId="cfbd9bd9-3f6e-4c8a-af5d-ee9a3eee69ad" providerId="ADAL" clId="{48C19946-DEA4-4CEE-BF0C-949575DF4804}" dt="2024-05-29T20:41:31.593" v="932" actId="20577"/>
      <pc:docMkLst>
        <pc:docMk/>
      </pc:docMkLst>
      <pc:sldChg chg="addSp delSp modSp mod modNotesTx">
        <pc:chgData name="David Abney" userId="cfbd9bd9-3f6e-4c8a-af5d-ee9a3eee69ad" providerId="ADAL" clId="{48C19946-DEA4-4CEE-BF0C-949575DF4804}" dt="2024-05-29T18:00:11.257" v="15" actId="1076"/>
        <pc:sldMkLst>
          <pc:docMk/>
          <pc:sldMk cId="1052661386" sldId="258"/>
        </pc:sldMkLst>
        <pc:spChg chg="del mod">
          <ac:chgData name="David Abney" userId="cfbd9bd9-3f6e-4c8a-af5d-ee9a3eee69ad" providerId="ADAL" clId="{48C19946-DEA4-4CEE-BF0C-949575DF4804}" dt="2024-05-29T17:57:35.790" v="3" actId="931"/>
          <ac:spMkLst>
            <pc:docMk/>
            <pc:sldMk cId="1052661386" sldId="258"/>
            <ac:spMk id="3" creationId="{71459CA0-A827-F772-DF2C-60F9AEC02DC6}"/>
          </ac:spMkLst>
        </pc:spChg>
        <pc:spChg chg="add del mod">
          <ac:chgData name="David Abney" userId="cfbd9bd9-3f6e-4c8a-af5d-ee9a3eee69ad" providerId="ADAL" clId="{48C19946-DEA4-4CEE-BF0C-949575DF4804}" dt="2024-05-29T17:59:22.320" v="9" actId="22"/>
          <ac:spMkLst>
            <pc:docMk/>
            <pc:sldMk cId="1052661386" sldId="258"/>
            <ac:spMk id="7" creationId="{36D1A743-1CB0-971B-8580-F42C6BFEC9A9}"/>
          </ac:spMkLst>
        </pc:spChg>
        <pc:picChg chg="add del mod">
          <ac:chgData name="David Abney" userId="cfbd9bd9-3f6e-4c8a-af5d-ee9a3eee69ad" providerId="ADAL" clId="{48C19946-DEA4-4CEE-BF0C-949575DF4804}" dt="2024-05-29T17:58:06.770" v="8" actId="478"/>
          <ac:picMkLst>
            <pc:docMk/>
            <pc:sldMk cId="1052661386" sldId="258"/>
            <ac:picMk id="5" creationId="{7B65697A-7327-C9BE-9C65-0E71CCBCA818}"/>
          </ac:picMkLst>
        </pc:picChg>
        <pc:picChg chg="add mod ord">
          <ac:chgData name="David Abney" userId="cfbd9bd9-3f6e-4c8a-af5d-ee9a3eee69ad" providerId="ADAL" clId="{48C19946-DEA4-4CEE-BF0C-949575DF4804}" dt="2024-05-29T17:59:32.253" v="12" actId="14100"/>
          <ac:picMkLst>
            <pc:docMk/>
            <pc:sldMk cId="1052661386" sldId="258"/>
            <ac:picMk id="9" creationId="{A8CA091C-1BFE-4131-E7C7-62453AD0FFB0}"/>
          </ac:picMkLst>
        </pc:picChg>
        <pc:picChg chg="add mod">
          <ac:chgData name="David Abney" userId="cfbd9bd9-3f6e-4c8a-af5d-ee9a3eee69ad" providerId="ADAL" clId="{48C19946-DEA4-4CEE-BF0C-949575DF4804}" dt="2024-05-29T18:00:11.257" v="15" actId="1076"/>
          <ac:picMkLst>
            <pc:docMk/>
            <pc:sldMk cId="1052661386" sldId="258"/>
            <ac:picMk id="11" creationId="{11F17A55-ACA9-49D1-FC23-DAB34C3D0BB0}"/>
          </ac:picMkLst>
        </pc:picChg>
      </pc:sldChg>
      <pc:sldChg chg="modNotesTx">
        <pc:chgData name="David Abney" userId="cfbd9bd9-3f6e-4c8a-af5d-ee9a3eee69ad" providerId="ADAL" clId="{48C19946-DEA4-4CEE-BF0C-949575DF4804}" dt="2024-05-29T20:14:37.027" v="66"/>
        <pc:sldMkLst>
          <pc:docMk/>
          <pc:sldMk cId="3745372819" sldId="260"/>
        </pc:sldMkLst>
      </pc:sldChg>
      <pc:sldChg chg="modNotesTx">
        <pc:chgData name="David Abney" userId="cfbd9bd9-3f6e-4c8a-af5d-ee9a3eee69ad" providerId="ADAL" clId="{48C19946-DEA4-4CEE-BF0C-949575DF4804}" dt="2024-05-29T20:14:50.288" v="69" actId="20577"/>
        <pc:sldMkLst>
          <pc:docMk/>
          <pc:sldMk cId="927940776" sldId="261"/>
        </pc:sldMkLst>
      </pc:sldChg>
      <pc:sldChg chg="modNotesTx">
        <pc:chgData name="David Abney" userId="cfbd9bd9-3f6e-4c8a-af5d-ee9a3eee69ad" providerId="ADAL" clId="{48C19946-DEA4-4CEE-BF0C-949575DF4804}" dt="2024-05-29T20:15:16.462" v="72" actId="5793"/>
        <pc:sldMkLst>
          <pc:docMk/>
          <pc:sldMk cId="2840551797" sldId="262"/>
        </pc:sldMkLst>
      </pc:sldChg>
      <pc:sldChg chg="modSp mod">
        <pc:chgData name="David Abney" userId="cfbd9bd9-3f6e-4c8a-af5d-ee9a3eee69ad" providerId="ADAL" clId="{48C19946-DEA4-4CEE-BF0C-949575DF4804}" dt="2024-05-29T20:41:31.593" v="932" actId="20577"/>
        <pc:sldMkLst>
          <pc:docMk/>
          <pc:sldMk cId="2970973151" sldId="263"/>
        </pc:sldMkLst>
        <pc:spChg chg="mod">
          <ac:chgData name="David Abney" userId="cfbd9bd9-3f6e-4c8a-af5d-ee9a3eee69ad" providerId="ADAL" clId="{48C19946-DEA4-4CEE-BF0C-949575DF4804}" dt="2024-05-29T20:41:31.593" v="932" actId="20577"/>
          <ac:spMkLst>
            <pc:docMk/>
            <pc:sldMk cId="2970973151" sldId="263"/>
            <ac:spMk id="3" creationId="{1B4E66B6-4097-6C4A-4920-FABE03F2E26A}"/>
          </ac:spMkLst>
        </pc:spChg>
      </pc:sldChg>
      <pc:sldChg chg="addSp delSp modSp new mod setBg">
        <pc:chgData name="David Abney" userId="cfbd9bd9-3f6e-4c8a-af5d-ee9a3eee69ad" providerId="ADAL" clId="{48C19946-DEA4-4CEE-BF0C-949575DF4804}" dt="2024-05-29T20:15:46.454" v="73" actId="113"/>
        <pc:sldMkLst>
          <pc:docMk/>
          <pc:sldMk cId="2138861731" sldId="266"/>
        </pc:sldMkLst>
        <pc:spChg chg="mod">
          <ac:chgData name="David Abney" userId="cfbd9bd9-3f6e-4c8a-af5d-ee9a3eee69ad" providerId="ADAL" clId="{48C19946-DEA4-4CEE-BF0C-949575DF4804}" dt="2024-05-29T20:15:46.454" v="73" actId="113"/>
          <ac:spMkLst>
            <pc:docMk/>
            <pc:sldMk cId="2138861731" sldId="266"/>
            <ac:spMk id="2" creationId="{2C059828-5467-3581-4D75-B649311EA7E0}"/>
          </ac:spMkLst>
        </pc:spChg>
        <pc:spChg chg="del mod">
          <ac:chgData name="David Abney" userId="cfbd9bd9-3f6e-4c8a-af5d-ee9a3eee69ad" providerId="ADAL" clId="{48C19946-DEA4-4CEE-BF0C-949575DF4804}" dt="2024-05-29T18:02:18.699" v="52" actId="22"/>
          <ac:spMkLst>
            <pc:docMk/>
            <pc:sldMk cId="2138861731" sldId="266"/>
            <ac:spMk id="3" creationId="{6B769AFF-37D8-8F81-48B6-F81634A028FA}"/>
          </ac:spMkLst>
        </pc:spChg>
        <pc:spChg chg="add">
          <ac:chgData name="David Abney" userId="cfbd9bd9-3f6e-4c8a-af5d-ee9a3eee69ad" providerId="ADAL" clId="{48C19946-DEA4-4CEE-BF0C-949575DF4804}" dt="2024-05-29T18:00:35.621" v="51" actId="26606"/>
          <ac:spMkLst>
            <pc:docMk/>
            <pc:sldMk cId="2138861731" sldId="266"/>
            <ac:spMk id="8" creationId="{1B15ED52-F352-441B-82BF-E0EA34836D08}"/>
          </ac:spMkLst>
        </pc:spChg>
        <pc:spChg chg="add">
          <ac:chgData name="David Abney" userId="cfbd9bd9-3f6e-4c8a-af5d-ee9a3eee69ad" providerId="ADAL" clId="{48C19946-DEA4-4CEE-BF0C-949575DF4804}" dt="2024-05-29T18:00:35.621" v="51" actId="26606"/>
          <ac:spMkLst>
            <pc:docMk/>
            <pc:sldMk cId="2138861731" sldId="266"/>
            <ac:spMk id="10" creationId="{3B2E3793-BFE6-45A2-9B7B-E18844431C99}"/>
          </ac:spMkLst>
        </pc:spChg>
        <pc:spChg chg="add">
          <ac:chgData name="David Abney" userId="cfbd9bd9-3f6e-4c8a-af5d-ee9a3eee69ad" providerId="ADAL" clId="{48C19946-DEA4-4CEE-BF0C-949575DF4804}" dt="2024-05-29T18:00:35.621" v="51" actId="26606"/>
          <ac:spMkLst>
            <pc:docMk/>
            <pc:sldMk cId="2138861731" sldId="266"/>
            <ac:spMk id="12" creationId="{BC4C4868-CB8F-4AF9-9CDB-8108F2C19B67}"/>
          </ac:spMkLst>
        </pc:spChg>
        <pc:spChg chg="add">
          <ac:chgData name="David Abney" userId="cfbd9bd9-3f6e-4c8a-af5d-ee9a3eee69ad" providerId="ADAL" clId="{48C19946-DEA4-4CEE-BF0C-949575DF4804}" dt="2024-05-29T18:00:35.621" v="51" actId="26606"/>
          <ac:spMkLst>
            <pc:docMk/>
            <pc:sldMk cId="2138861731" sldId="266"/>
            <ac:spMk id="14" creationId="{375E0459-6403-40CD-989D-56A4407CA12E}"/>
          </ac:spMkLst>
        </pc:spChg>
        <pc:spChg chg="add">
          <ac:chgData name="David Abney" userId="cfbd9bd9-3f6e-4c8a-af5d-ee9a3eee69ad" providerId="ADAL" clId="{48C19946-DEA4-4CEE-BF0C-949575DF4804}" dt="2024-05-29T18:00:35.621" v="51" actId="26606"/>
          <ac:spMkLst>
            <pc:docMk/>
            <pc:sldMk cId="2138861731" sldId="266"/>
            <ac:spMk id="16" creationId="{53E5B1A8-3AC9-4BD1-9BBC-78CA94F2D1BA}"/>
          </ac:spMkLst>
        </pc:spChg>
        <pc:picChg chg="add mod ord">
          <ac:chgData name="David Abney" userId="cfbd9bd9-3f6e-4c8a-af5d-ee9a3eee69ad" providerId="ADAL" clId="{48C19946-DEA4-4CEE-BF0C-949575DF4804}" dt="2024-05-29T18:02:18.699" v="52" actId="22"/>
          <ac:picMkLst>
            <pc:docMk/>
            <pc:sldMk cId="2138861731" sldId="266"/>
            <ac:picMk id="5" creationId="{36FD34C7-385C-44E4-E6CE-62558580731A}"/>
          </ac:picMkLst>
        </pc:picChg>
      </pc:sldChg>
      <pc:sldChg chg="addSp modSp new mod setBg">
        <pc:chgData name="David Abney" userId="cfbd9bd9-3f6e-4c8a-af5d-ee9a3eee69ad" providerId="ADAL" clId="{48C19946-DEA4-4CEE-BF0C-949575DF4804}" dt="2024-05-29T20:38:56.302" v="892" actId="20577"/>
        <pc:sldMkLst>
          <pc:docMk/>
          <pc:sldMk cId="4703993" sldId="267"/>
        </pc:sldMkLst>
        <pc:spChg chg="mod">
          <ac:chgData name="David Abney" userId="cfbd9bd9-3f6e-4c8a-af5d-ee9a3eee69ad" providerId="ADAL" clId="{48C19946-DEA4-4CEE-BF0C-949575DF4804}" dt="2024-05-29T20:15:51.924" v="74" actId="113"/>
          <ac:spMkLst>
            <pc:docMk/>
            <pc:sldMk cId="4703993" sldId="267"/>
            <ac:spMk id="2" creationId="{5984BB44-B8CB-F6C2-3484-4D7F696BC792}"/>
          </ac:spMkLst>
        </pc:spChg>
        <pc:spChg chg="mod">
          <ac:chgData name="David Abney" userId="cfbd9bd9-3f6e-4c8a-af5d-ee9a3eee69ad" providerId="ADAL" clId="{48C19946-DEA4-4CEE-BF0C-949575DF4804}" dt="2024-05-29T20:38:56.302" v="892" actId="20577"/>
          <ac:spMkLst>
            <pc:docMk/>
            <pc:sldMk cId="4703993" sldId="267"/>
            <ac:spMk id="3" creationId="{DB7D175B-7A33-46AC-C308-03052F3B5A62}"/>
          </ac:spMkLst>
        </pc:spChg>
        <pc:spChg chg="add">
          <ac:chgData name="David Abney" userId="cfbd9bd9-3f6e-4c8a-af5d-ee9a3eee69ad" providerId="ADAL" clId="{48C19946-DEA4-4CEE-BF0C-949575DF4804}" dt="2024-05-29T18:40:50.590" v="64" actId="26606"/>
          <ac:spMkLst>
            <pc:docMk/>
            <pc:sldMk cId="4703993" sldId="267"/>
            <ac:spMk id="8" creationId="{1B15ED52-F352-441B-82BF-E0EA34836D08}"/>
          </ac:spMkLst>
        </pc:spChg>
        <pc:spChg chg="add">
          <ac:chgData name="David Abney" userId="cfbd9bd9-3f6e-4c8a-af5d-ee9a3eee69ad" providerId="ADAL" clId="{48C19946-DEA4-4CEE-BF0C-949575DF4804}" dt="2024-05-29T18:40:50.590" v="64" actId="26606"/>
          <ac:spMkLst>
            <pc:docMk/>
            <pc:sldMk cId="4703993" sldId="267"/>
            <ac:spMk id="10" creationId="{3B2E3793-BFE6-45A2-9B7B-E18844431C99}"/>
          </ac:spMkLst>
        </pc:spChg>
        <pc:spChg chg="add">
          <ac:chgData name="David Abney" userId="cfbd9bd9-3f6e-4c8a-af5d-ee9a3eee69ad" providerId="ADAL" clId="{48C19946-DEA4-4CEE-BF0C-949575DF4804}" dt="2024-05-29T18:40:50.590" v="64" actId="26606"/>
          <ac:spMkLst>
            <pc:docMk/>
            <pc:sldMk cId="4703993" sldId="267"/>
            <ac:spMk id="12" creationId="{BC4C4868-CB8F-4AF9-9CDB-8108F2C19B67}"/>
          </ac:spMkLst>
        </pc:spChg>
        <pc:spChg chg="add">
          <ac:chgData name="David Abney" userId="cfbd9bd9-3f6e-4c8a-af5d-ee9a3eee69ad" providerId="ADAL" clId="{48C19946-DEA4-4CEE-BF0C-949575DF4804}" dt="2024-05-29T18:40:50.590" v="64" actId="26606"/>
          <ac:spMkLst>
            <pc:docMk/>
            <pc:sldMk cId="4703993" sldId="267"/>
            <ac:spMk id="14" creationId="{375E0459-6403-40CD-989D-56A4407CA12E}"/>
          </ac:spMkLst>
        </pc:spChg>
        <pc:spChg chg="add">
          <ac:chgData name="David Abney" userId="cfbd9bd9-3f6e-4c8a-af5d-ee9a3eee69ad" providerId="ADAL" clId="{48C19946-DEA4-4CEE-BF0C-949575DF4804}" dt="2024-05-29T18:40:50.590" v="64" actId="26606"/>
          <ac:spMkLst>
            <pc:docMk/>
            <pc:sldMk cId="4703993" sldId="267"/>
            <ac:spMk id="16" creationId="{53E5B1A8-3AC9-4BD1-9BBC-78CA94F2D1BA}"/>
          </ac:spMkLst>
        </pc:spChg>
      </pc:sldChg>
      <pc:sldChg chg="addSp delSp modSp new mod setBg">
        <pc:chgData name="David Abney" userId="cfbd9bd9-3f6e-4c8a-af5d-ee9a3eee69ad" providerId="ADAL" clId="{48C19946-DEA4-4CEE-BF0C-949575DF4804}" dt="2024-05-29T20:40:34.434" v="928" actId="1076"/>
        <pc:sldMkLst>
          <pc:docMk/>
          <pc:sldMk cId="2419699023" sldId="268"/>
        </pc:sldMkLst>
        <pc:spChg chg="mod">
          <ac:chgData name="David Abney" userId="cfbd9bd9-3f6e-4c8a-af5d-ee9a3eee69ad" providerId="ADAL" clId="{48C19946-DEA4-4CEE-BF0C-949575DF4804}" dt="2024-05-29T20:39:33.287" v="917" actId="26606"/>
          <ac:spMkLst>
            <pc:docMk/>
            <pc:sldMk cId="2419699023" sldId="268"/>
            <ac:spMk id="2" creationId="{ADF139EA-72A0-07E5-5DA3-1648BD876119}"/>
          </ac:spMkLst>
        </pc:spChg>
        <pc:spChg chg="del mod">
          <ac:chgData name="David Abney" userId="cfbd9bd9-3f6e-4c8a-af5d-ee9a3eee69ad" providerId="ADAL" clId="{48C19946-DEA4-4CEE-BF0C-949575DF4804}" dt="2024-05-29T20:39:35.558" v="918"/>
          <ac:spMkLst>
            <pc:docMk/>
            <pc:sldMk cId="2419699023" sldId="268"/>
            <ac:spMk id="3" creationId="{9D9E0EE6-3254-B195-343E-BE499DAA4179}"/>
          </ac:spMkLst>
        </pc:spChg>
        <pc:spChg chg="add del">
          <ac:chgData name="David Abney" userId="cfbd9bd9-3f6e-4c8a-af5d-ee9a3eee69ad" providerId="ADAL" clId="{48C19946-DEA4-4CEE-BF0C-949575DF4804}" dt="2024-05-29T20:39:33.278" v="916" actId="26606"/>
          <ac:spMkLst>
            <pc:docMk/>
            <pc:sldMk cId="2419699023" sldId="268"/>
            <ac:spMk id="8" creationId="{1B15ED52-F352-441B-82BF-E0EA34836D08}"/>
          </ac:spMkLst>
        </pc:spChg>
        <pc:spChg chg="add del">
          <ac:chgData name="David Abney" userId="cfbd9bd9-3f6e-4c8a-af5d-ee9a3eee69ad" providerId="ADAL" clId="{48C19946-DEA4-4CEE-BF0C-949575DF4804}" dt="2024-05-29T20:39:33.278" v="916" actId="26606"/>
          <ac:spMkLst>
            <pc:docMk/>
            <pc:sldMk cId="2419699023" sldId="268"/>
            <ac:spMk id="10" creationId="{3B2E3793-BFE6-45A2-9B7B-E18844431C99}"/>
          </ac:spMkLst>
        </pc:spChg>
        <pc:spChg chg="add del">
          <ac:chgData name="David Abney" userId="cfbd9bd9-3f6e-4c8a-af5d-ee9a3eee69ad" providerId="ADAL" clId="{48C19946-DEA4-4CEE-BF0C-949575DF4804}" dt="2024-05-29T20:39:33.278" v="916" actId="26606"/>
          <ac:spMkLst>
            <pc:docMk/>
            <pc:sldMk cId="2419699023" sldId="268"/>
            <ac:spMk id="12" creationId="{BC4C4868-CB8F-4AF9-9CDB-8108F2C19B67}"/>
          </ac:spMkLst>
        </pc:spChg>
        <pc:spChg chg="add del">
          <ac:chgData name="David Abney" userId="cfbd9bd9-3f6e-4c8a-af5d-ee9a3eee69ad" providerId="ADAL" clId="{48C19946-DEA4-4CEE-BF0C-949575DF4804}" dt="2024-05-29T20:39:33.278" v="916" actId="26606"/>
          <ac:spMkLst>
            <pc:docMk/>
            <pc:sldMk cId="2419699023" sldId="268"/>
            <ac:spMk id="14" creationId="{375E0459-6403-40CD-989D-56A4407CA12E}"/>
          </ac:spMkLst>
        </pc:spChg>
        <pc:spChg chg="add del">
          <ac:chgData name="David Abney" userId="cfbd9bd9-3f6e-4c8a-af5d-ee9a3eee69ad" providerId="ADAL" clId="{48C19946-DEA4-4CEE-BF0C-949575DF4804}" dt="2024-05-29T20:39:33.278" v="916" actId="26606"/>
          <ac:spMkLst>
            <pc:docMk/>
            <pc:sldMk cId="2419699023" sldId="268"/>
            <ac:spMk id="16" creationId="{53E5B1A8-3AC9-4BD1-9BBC-78CA94F2D1BA}"/>
          </ac:spMkLst>
        </pc:spChg>
        <pc:spChg chg="add">
          <ac:chgData name="David Abney" userId="cfbd9bd9-3f6e-4c8a-af5d-ee9a3eee69ad" providerId="ADAL" clId="{48C19946-DEA4-4CEE-BF0C-949575DF4804}" dt="2024-05-29T20:39:33.287" v="917" actId="26606"/>
          <ac:spMkLst>
            <pc:docMk/>
            <pc:sldMk cId="2419699023" sldId="268"/>
            <ac:spMk id="18" creationId="{38FAA1A1-D861-433F-88FA-1E9D6FD31D11}"/>
          </ac:spMkLst>
        </pc:spChg>
        <pc:spChg chg="add">
          <ac:chgData name="David Abney" userId="cfbd9bd9-3f6e-4c8a-af5d-ee9a3eee69ad" providerId="ADAL" clId="{48C19946-DEA4-4CEE-BF0C-949575DF4804}" dt="2024-05-29T20:39:33.287" v="917" actId="26606"/>
          <ac:spMkLst>
            <pc:docMk/>
            <pc:sldMk cId="2419699023" sldId="268"/>
            <ac:spMk id="19" creationId="{09588DA8-065E-4F6F-8EFD-43104AB2E0CF}"/>
          </ac:spMkLst>
        </pc:spChg>
        <pc:spChg chg="add">
          <ac:chgData name="David Abney" userId="cfbd9bd9-3f6e-4c8a-af5d-ee9a3eee69ad" providerId="ADAL" clId="{48C19946-DEA4-4CEE-BF0C-949575DF4804}" dt="2024-05-29T20:39:33.287" v="917" actId="26606"/>
          <ac:spMkLst>
            <pc:docMk/>
            <pc:sldMk cId="2419699023" sldId="268"/>
            <ac:spMk id="20" creationId="{8D71EDA1-87BF-4D5D-AB79-F346FD19278A}"/>
          </ac:spMkLst>
        </pc:spChg>
        <pc:spChg chg="add">
          <ac:chgData name="David Abney" userId="cfbd9bd9-3f6e-4c8a-af5d-ee9a3eee69ad" providerId="ADAL" clId="{48C19946-DEA4-4CEE-BF0C-949575DF4804}" dt="2024-05-29T20:39:33.287" v="917" actId="26606"/>
          <ac:spMkLst>
            <pc:docMk/>
            <pc:sldMk cId="2419699023" sldId="268"/>
            <ac:spMk id="21" creationId="{C4285719-470E-454C-AF62-8323075F1F5B}"/>
          </ac:spMkLst>
        </pc:spChg>
        <pc:spChg chg="add">
          <ac:chgData name="David Abney" userId="cfbd9bd9-3f6e-4c8a-af5d-ee9a3eee69ad" providerId="ADAL" clId="{48C19946-DEA4-4CEE-BF0C-949575DF4804}" dt="2024-05-29T20:39:33.287" v="917" actId="26606"/>
          <ac:spMkLst>
            <pc:docMk/>
            <pc:sldMk cId="2419699023" sldId="268"/>
            <ac:spMk id="22" creationId="{CD9FE4EF-C4D8-49A0-B2FF-81D8DB7D8A24}"/>
          </ac:spMkLst>
        </pc:spChg>
        <pc:spChg chg="add">
          <ac:chgData name="David Abney" userId="cfbd9bd9-3f6e-4c8a-af5d-ee9a3eee69ad" providerId="ADAL" clId="{48C19946-DEA4-4CEE-BF0C-949575DF4804}" dt="2024-05-29T20:39:33.287" v="917" actId="26606"/>
          <ac:spMkLst>
            <pc:docMk/>
            <pc:sldMk cId="2419699023" sldId="268"/>
            <ac:spMk id="23" creationId="{4300840D-0A0B-4512-BACA-B439D5B9C57C}"/>
          </ac:spMkLst>
        </pc:spChg>
        <pc:spChg chg="add">
          <ac:chgData name="David Abney" userId="cfbd9bd9-3f6e-4c8a-af5d-ee9a3eee69ad" providerId="ADAL" clId="{48C19946-DEA4-4CEE-BF0C-949575DF4804}" dt="2024-05-29T20:39:33.287" v="917" actId="26606"/>
          <ac:spMkLst>
            <pc:docMk/>
            <pc:sldMk cId="2419699023" sldId="268"/>
            <ac:spMk id="24" creationId="{D2B78728-A580-49A7-84F9-6EF6F583ADE0}"/>
          </ac:spMkLst>
        </pc:spChg>
        <pc:picChg chg="add mod">
          <ac:chgData name="David Abney" userId="cfbd9bd9-3f6e-4c8a-af5d-ee9a3eee69ad" providerId="ADAL" clId="{48C19946-DEA4-4CEE-BF0C-949575DF4804}" dt="2024-05-29T20:39:27.291" v="914"/>
          <ac:picMkLst>
            <pc:docMk/>
            <pc:sldMk cId="2419699023" sldId="268"/>
            <ac:picMk id="4" creationId="{823B5174-8A26-E7C9-B6D4-408ABC4DF5E2}"/>
          </ac:picMkLst>
        </pc:picChg>
        <pc:picChg chg="add mod">
          <ac:chgData name="David Abney" userId="cfbd9bd9-3f6e-4c8a-af5d-ee9a3eee69ad" providerId="ADAL" clId="{48C19946-DEA4-4CEE-BF0C-949575DF4804}" dt="2024-05-29T20:40:34.434" v="928" actId="1076"/>
          <ac:picMkLst>
            <pc:docMk/>
            <pc:sldMk cId="2419699023" sldId="268"/>
            <ac:picMk id="5" creationId="{A7D626E6-448F-6CB3-EB34-B1E767CF3BF0}"/>
          </ac:picMkLst>
        </pc:picChg>
        <pc:picChg chg="add mod">
          <ac:chgData name="David Abney" userId="cfbd9bd9-3f6e-4c8a-af5d-ee9a3eee69ad" providerId="ADAL" clId="{48C19946-DEA4-4CEE-BF0C-949575DF4804}" dt="2024-05-29T20:40:13.985" v="925" actId="1076"/>
          <ac:picMkLst>
            <pc:docMk/>
            <pc:sldMk cId="2419699023" sldId="268"/>
            <ac:picMk id="6" creationId="{268E2FCB-5B07-F9E4-2C54-906272F172BC}"/>
          </ac:picMkLst>
        </pc:picChg>
        <pc:picChg chg="add mod">
          <ac:chgData name="David Abney" userId="cfbd9bd9-3f6e-4c8a-af5d-ee9a3eee69ad" providerId="ADAL" clId="{48C19946-DEA4-4CEE-BF0C-949575DF4804}" dt="2024-05-29T20:40:28.096" v="927" actId="1076"/>
          <ac:picMkLst>
            <pc:docMk/>
            <pc:sldMk cId="2419699023" sldId="268"/>
            <ac:picMk id="7" creationId="{93F13D3D-C1B9-81DF-8CCA-31D6437FA0AE}"/>
          </ac:picMkLst>
        </pc:picChg>
      </pc:sldChg>
    </pc:docChg>
  </pc:docChgLst>
  <pc:docChgLst>
    <pc:chgData name="Pooja Patil" userId="S::ppatil2@seattleu.edu::c17571eb-46ab-4a66-88f7-c24d08e8e924" providerId="AD" clId="Web-{D90279E9-D811-2EA2-1290-6C2DCDC1BD50}"/>
    <pc:docChg chg="modSld">
      <pc:chgData name="Pooja Patil" userId="S::ppatil2@seattleu.edu::c17571eb-46ab-4a66-88f7-c24d08e8e924" providerId="AD" clId="Web-{D90279E9-D811-2EA2-1290-6C2DCDC1BD50}" dt="2024-05-29T19:01:21.013" v="29" actId="20577"/>
      <pc:docMkLst>
        <pc:docMk/>
      </pc:docMkLst>
      <pc:sldChg chg="addSp delSp modSp mod modClrScheme delDesignElem chgLayout">
        <pc:chgData name="Pooja Patil" userId="S::ppatil2@seattleu.edu::c17571eb-46ab-4a66-88f7-c24d08e8e924" providerId="AD" clId="Web-{D90279E9-D811-2EA2-1290-6C2DCDC1BD50}" dt="2024-05-29T19:01:21.013" v="29" actId="20577"/>
        <pc:sldMkLst>
          <pc:docMk/>
          <pc:sldMk cId="3745372819" sldId="260"/>
        </pc:sldMkLst>
        <pc:spChg chg="mod ord">
          <ac:chgData name="Pooja Patil" userId="S::ppatil2@seattleu.edu::c17571eb-46ab-4a66-88f7-c24d08e8e924" providerId="AD" clId="Web-{D90279E9-D811-2EA2-1290-6C2DCDC1BD50}" dt="2024-05-29T19:01:21.013" v="29" actId="20577"/>
          <ac:spMkLst>
            <pc:docMk/>
            <pc:sldMk cId="3745372819" sldId="260"/>
            <ac:spMk id="2" creationId="{8FA700A9-CA0B-3C86-1064-E825A565DF5B}"/>
          </ac:spMkLst>
        </pc:spChg>
        <pc:spChg chg="add del mod ord">
          <ac:chgData name="Pooja Patil" userId="S::ppatil2@seattleu.edu::c17571eb-46ab-4a66-88f7-c24d08e8e924" providerId="AD" clId="Web-{D90279E9-D811-2EA2-1290-6C2DCDC1BD50}" dt="2024-05-29T19:00:23.433" v="8"/>
          <ac:spMkLst>
            <pc:docMk/>
            <pc:sldMk cId="3745372819" sldId="260"/>
            <ac:spMk id="3" creationId="{5D99E781-A935-9C25-20B3-4ECE9E9A2017}"/>
          </ac:spMkLst>
        </pc:spChg>
        <pc:spChg chg="add del">
          <ac:chgData name="Pooja Patil" userId="S::ppatil2@seattleu.edu::c17571eb-46ab-4a66-88f7-c24d08e8e924" providerId="AD" clId="Web-{D90279E9-D811-2EA2-1290-6C2DCDC1BD50}" dt="2024-05-29T19:00:23.433" v="8"/>
          <ac:spMkLst>
            <pc:docMk/>
            <pc:sldMk cId="3745372819" sldId="260"/>
            <ac:spMk id="9" creationId="{A8384FB5-9ADC-4DDC-881B-597D56F5B15D}"/>
          </ac:spMkLst>
        </pc:spChg>
        <pc:spChg chg="add del">
          <ac:chgData name="Pooja Patil" userId="S::ppatil2@seattleu.edu::c17571eb-46ab-4a66-88f7-c24d08e8e924" providerId="AD" clId="Web-{D90279E9-D811-2EA2-1290-6C2DCDC1BD50}" dt="2024-05-29T19:00:23.433" v="8"/>
          <ac:spMkLst>
            <pc:docMk/>
            <pc:sldMk cId="3745372819" sldId="260"/>
            <ac:spMk id="11" creationId="{1199E1B1-A8C0-4FE8-A5A8-1CB41D69F857}"/>
          </ac:spMkLst>
        </pc:spChg>
        <pc:spChg chg="add del">
          <ac:chgData name="Pooja Patil" userId="S::ppatil2@seattleu.edu::c17571eb-46ab-4a66-88f7-c24d08e8e924" providerId="AD" clId="Web-{D90279E9-D811-2EA2-1290-6C2DCDC1BD50}" dt="2024-05-29T19:00:23.433" v="8"/>
          <ac:spMkLst>
            <pc:docMk/>
            <pc:sldMk cId="3745372819" sldId="260"/>
            <ac:spMk id="13" creationId="{84A8DE83-DE75-4B41-9DB4-A7EC0B0DEC0B}"/>
          </ac:spMkLst>
        </pc:spChg>
        <pc:spChg chg="add del">
          <ac:chgData name="Pooja Patil" userId="S::ppatil2@seattleu.edu::c17571eb-46ab-4a66-88f7-c24d08e8e924" providerId="AD" clId="Web-{D90279E9-D811-2EA2-1290-6C2DCDC1BD50}" dt="2024-05-29T19:00:23.433" v="8"/>
          <ac:spMkLst>
            <pc:docMk/>
            <pc:sldMk cId="3745372819" sldId="260"/>
            <ac:spMk id="15" creationId="{A7009A0A-BEF5-4EAC-AF15-E4F9F002E239}"/>
          </ac:spMkLst>
        </pc:spChg>
        <pc:picChg chg="mod ord">
          <ac:chgData name="Pooja Patil" userId="S::ppatil2@seattleu.edu::c17571eb-46ab-4a66-88f7-c24d08e8e924" providerId="AD" clId="Web-{D90279E9-D811-2EA2-1290-6C2DCDC1BD50}" dt="2024-05-29T19:00:37.824" v="13" actId="14100"/>
          <ac:picMkLst>
            <pc:docMk/>
            <pc:sldMk cId="3745372819" sldId="260"/>
            <ac:picMk id="10" creationId="{D4728AC7-277B-A317-2EF3-4AE98E65D244}"/>
          </ac:picMkLst>
        </pc:picChg>
      </pc:sldChg>
    </pc:docChg>
  </pc:docChgLst>
  <pc:docChgLst>
    <pc:chgData name="David Abney" userId="S::abneydavid@seattleu.edu::cfbd9bd9-3f6e-4c8a-af5d-ee9a3eee69ad" providerId="AD" clId="Web-{BE44B5AC-B980-4C0C-83DA-855198AE98BA}"/>
    <pc:docChg chg="modSld">
      <pc:chgData name="David Abney" userId="S::abneydavid@seattleu.edu::cfbd9bd9-3f6e-4c8a-af5d-ee9a3eee69ad" providerId="AD" clId="Web-{BE44B5AC-B980-4C0C-83DA-855198AE98BA}" dt="2024-05-30T01:43:37.105" v="3" actId="20577"/>
      <pc:docMkLst>
        <pc:docMk/>
      </pc:docMkLst>
      <pc:sldChg chg="modSp">
        <pc:chgData name="David Abney" userId="S::abneydavid@seattleu.edu::cfbd9bd9-3f6e-4c8a-af5d-ee9a3eee69ad" providerId="AD" clId="Web-{BE44B5AC-B980-4C0C-83DA-855198AE98BA}" dt="2024-05-30T01:43:37.105" v="3" actId="20577"/>
        <pc:sldMkLst>
          <pc:docMk/>
          <pc:sldMk cId="4703993" sldId="267"/>
        </pc:sldMkLst>
        <pc:spChg chg="mod">
          <ac:chgData name="David Abney" userId="S::abneydavid@seattleu.edu::cfbd9bd9-3f6e-4c8a-af5d-ee9a3eee69ad" providerId="AD" clId="Web-{BE44B5AC-B980-4C0C-83DA-855198AE98BA}" dt="2024-05-30T01:43:37.105" v="3" actId="20577"/>
          <ac:spMkLst>
            <pc:docMk/>
            <pc:sldMk cId="4703993" sldId="267"/>
            <ac:spMk id="2" creationId="{5984BB44-B8CB-F6C2-3484-4D7F696BC792}"/>
          </ac:spMkLst>
        </pc:spChg>
      </pc:sldChg>
    </pc:docChg>
  </pc:docChgLst>
  <pc:docChgLst>
    <pc:chgData name="Navya Gangadharappa Ramesh" userId="S::ngangadharapparamesh@seattleu.edu::d0d65a0a-307f-49d9-ae03-16fd0602bd81" providerId="AD" clId="Web-{3FA45456-4ECB-2DC1-A4C4-4B1F2F36DD60}"/>
    <pc:docChg chg="addSld modSld">
      <pc:chgData name="Navya Gangadharappa Ramesh" userId="S::ngangadharapparamesh@seattleu.edu::d0d65a0a-307f-49d9-ae03-16fd0602bd81" providerId="AD" clId="Web-{3FA45456-4ECB-2DC1-A4C4-4B1F2F36DD60}" dt="2024-05-28T03:03:32.196" v="16"/>
      <pc:docMkLst>
        <pc:docMk/>
      </pc:docMkLst>
      <pc:sldChg chg="addSp delSp modSp mod setBg">
        <pc:chgData name="Navya Gangadharappa Ramesh" userId="S::ngangadharapparamesh@seattleu.edu::d0d65a0a-307f-49d9-ae03-16fd0602bd81" providerId="AD" clId="Web-{3FA45456-4ECB-2DC1-A4C4-4B1F2F36DD60}" dt="2024-05-28T02:41:08.600" v="14"/>
        <pc:sldMkLst>
          <pc:docMk/>
          <pc:sldMk cId="1052661386" sldId="258"/>
        </pc:sldMkLst>
        <pc:spChg chg="mod">
          <ac:chgData name="Navya Gangadharappa Ramesh" userId="S::ngangadharapparamesh@seattleu.edu::d0d65a0a-307f-49d9-ae03-16fd0602bd81" providerId="AD" clId="Web-{3FA45456-4ECB-2DC1-A4C4-4B1F2F36DD60}" dt="2024-05-28T02:41:08.600" v="14"/>
          <ac:spMkLst>
            <pc:docMk/>
            <pc:sldMk cId="1052661386" sldId="258"/>
            <ac:spMk id="2" creationId="{7C2F42AD-C9A5-B8AA-E936-A92788C75623}"/>
          </ac:spMkLst>
        </pc:spChg>
        <pc:spChg chg="mod">
          <ac:chgData name="Navya Gangadharappa Ramesh" userId="S::ngangadharapparamesh@seattleu.edu::d0d65a0a-307f-49d9-ae03-16fd0602bd81" providerId="AD" clId="Web-{3FA45456-4ECB-2DC1-A4C4-4B1F2F36DD60}" dt="2024-05-28T02:41:08.600" v="14"/>
          <ac:spMkLst>
            <pc:docMk/>
            <pc:sldMk cId="1052661386" sldId="258"/>
            <ac:spMk id="3" creationId="{71459CA0-A827-F772-DF2C-60F9AEC02DC6}"/>
          </ac:spMkLst>
        </pc:spChg>
        <pc:spChg chg="add del">
          <ac:chgData name="Navya Gangadharappa Ramesh" userId="S::ngangadharapparamesh@seattleu.edu::d0d65a0a-307f-49d9-ae03-16fd0602bd81" providerId="AD" clId="Web-{3FA45456-4ECB-2DC1-A4C4-4B1F2F36DD60}" dt="2024-05-28T02:41:08.585" v="13"/>
          <ac:spMkLst>
            <pc:docMk/>
            <pc:sldMk cId="1052661386" sldId="258"/>
            <ac:spMk id="8" creationId="{09588DA8-065E-4F6F-8EFD-43104AB2E0CF}"/>
          </ac:spMkLst>
        </pc:spChg>
        <pc:spChg chg="add del">
          <ac:chgData name="Navya Gangadharappa Ramesh" userId="S::ngangadharapparamesh@seattleu.edu::d0d65a0a-307f-49d9-ae03-16fd0602bd81" providerId="AD" clId="Web-{3FA45456-4ECB-2DC1-A4C4-4B1F2F36DD60}" dt="2024-05-28T02:41:08.585" v="13"/>
          <ac:spMkLst>
            <pc:docMk/>
            <pc:sldMk cId="1052661386" sldId="258"/>
            <ac:spMk id="10" creationId="{C4285719-470E-454C-AF62-8323075F1F5B}"/>
          </ac:spMkLst>
        </pc:spChg>
        <pc:spChg chg="add del">
          <ac:chgData name="Navya Gangadharappa Ramesh" userId="S::ngangadharapparamesh@seattleu.edu::d0d65a0a-307f-49d9-ae03-16fd0602bd81" providerId="AD" clId="Web-{3FA45456-4ECB-2DC1-A4C4-4B1F2F36DD60}" dt="2024-05-28T02:41:08.585" v="13"/>
          <ac:spMkLst>
            <pc:docMk/>
            <pc:sldMk cId="1052661386" sldId="258"/>
            <ac:spMk id="12" creationId="{CD9FE4EF-C4D8-49A0-B2FF-81D8DB7D8A24}"/>
          </ac:spMkLst>
        </pc:spChg>
        <pc:spChg chg="add del">
          <ac:chgData name="Navya Gangadharappa Ramesh" userId="S::ngangadharapparamesh@seattleu.edu::d0d65a0a-307f-49d9-ae03-16fd0602bd81" providerId="AD" clId="Web-{3FA45456-4ECB-2DC1-A4C4-4B1F2F36DD60}" dt="2024-05-28T02:41:08.585" v="13"/>
          <ac:spMkLst>
            <pc:docMk/>
            <pc:sldMk cId="1052661386" sldId="258"/>
            <ac:spMk id="14" creationId="{4300840D-0A0B-4512-BACA-B439D5B9C57C}"/>
          </ac:spMkLst>
        </pc:spChg>
        <pc:spChg chg="add del">
          <ac:chgData name="Navya Gangadharappa Ramesh" userId="S::ngangadharapparamesh@seattleu.edu::d0d65a0a-307f-49d9-ae03-16fd0602bd81" providerId="AD" clId="Web-{3FA45456-4ECB-2DC1-A4C4-4B1F2F36DD60}" dt="2024-05-28T02:41:08.585" v="13"/>
          <ac:spMkLst>
            <pc:docMk/>
            <pc:sldMk cId="1052661386" sldId="258"/>
            <ac:spMk id="16" creationId="{D2B78728-A580-49A7-84F9-6EF6F583ADE0}"/>
          </ac:spMkLst>
        </pc:spChg>
        <pc:spChg chg="add del">
          <ac:chgData name="Navya Gangadharappa Ramesh" userId="S::ngangadharapparamesh@seattleu.edu::d0d65a0a-307f-49d9-ae03-16fd0602bd81" providerId="AD" clId="Web-{3FA45456-4ECB-2DC1-A4C4-4B1F2F36DD60}" dt="2024-05-28T02:41:08.585" v="13"/>
          <ac:spMkLst>
            <pc:docMk/>
            <pc:sldMk cId="1052661386" sldId="258"/>
            <ac:spMk id="18" creationId="{38FAA1A1-D861-433F-88FA-1E9D6FD31D11}"/>
          </ac:spMkLst>
        </pc:spChg>
        <pc:spChg chg="add del">
          <ac:chgData name="Navya Gangadharappa Ramesh" userId="S::ngangadharapparamesh@seattleu.edu::d0d65a0a-307f-49d9-ae03-16fd0602bd81" providerId="AD" clId="Web-{3FA45456-4ECB-2DC1-A4C4-4B1F2F36DD60}" dt="2024-05-28T02:41:08.585" v="13"/>
          <ac:spMkLst>
            <pc:docMk/>
            <pc:sldMk cId="1052661386" sldId="258"/>
            <ac:spMk id="20" creationId="{8D71EDA1-87BF-4D5D-AB79-F346FD19278A}"/>
          </ac:spMkLst>
        </pc:spChg>
        <pc:spChg chg="add">
          <ac:chgData name="Navya Gangadharappa Ramesh" userId="S::ngangadharapparamesh@seattleu.edu::d0d65a0a-307f-49d9-ae03-16fd0602bd81" providerId="AD" clId="Web-{3FA45456-4ECB-2DC1-A4C4-4B1F2F36DD60}" dt="2024-05-28T02:41:08.600" v="14"/>
          <ac:spMkLst>
            <pc:docMk/>
            <pc:sldMk cId="1052661386" sldId="258"/>
            <ac:spMk id="22" creationId="{1B15ED52-F352-441B-82BF-E0EA34836D08}"/>
          </ac:spMkLst>
        </pc:spChg>
        <pc:spChg chg="add">
          <ac:chgData name="Navya Gangadharappa Ramesh" userId="S::ngangadharapparamesh@seattleu.edu::d0d65a0a-307f-49d9-ae03-16fd0602bd81" providerId="AD" clId="Web-{3FA45456-4ECB-2DC1-A4C4-4B1F2F36DD60}" dt="2024-05-28T02:41:08.600" v="14"/>
          <ac:spMkLst>
            <pc:docMk/>
            <pc:sldMk cId="1052661386" sldId="258"/>
            <ac:spMk id="23" creationId="{3B2E3793-BFE6-45A2-9B7B-E18844431C99}"/>
          </ac:spMkLst>
        </pc:spChg>
        <pc:spChg chg="add">
          <ac:chgData name="Navya Gangadharappa Ramesh" userId="S::ngangadharapparamesh@seattleu.edu::d0d65a0a-307f-49d9-ae03-16fd0602bd81" providerId="AD" clId="Web-{3FA45456-4ECB-2DC1-A4C4-4B1F2F36DD60}" dt="2024-05-28T02:41:08.600" v="14"/>
          <ac:spMkLst>
            <pc:docMk/>
            <pc:sldMk cId="1052661386" sldId="258"/>
            <ac:spMk id="24" creationId="{BC4C4868-CB8F-4AF9-9CDB-8108F2C19B67}"/>
          </ac:spMkLst>
        </pc:spChg>
        <pc:spChg chg="add">
          <ac:chgData name="Navya Gangadharappa Ramesh" userId="S::ngangadharapparamesh@seattleu.edu::d0d65a0a-307f-49d9-ae03-16fd0602bd81" providerId="AD" clId="Web-{3FA45456-4ECB-2DC1-A4C4-4B1F2F36DD60}" dt="2024-05-28T02:41:08.600" v="14"/>
          <ac:spMkLst>
            <pc:docMk/>
            <pc:sldMk cId="1052661386" sldId="258"/>
            <ac:spMk id="25" creationId="{375E0459-6403-40CD-989D-56A4407CA12E}"/>
          </ac:spMkLst>
        </pc:spChg>
        <pc:spChg chg="add">
          <ac:chgData name="Navya Gangadharappa Ramesh" userId="S::ngangadharapparamesh@seattleu.edu::d0d65a0a-307f-49d9-ae03-16fd0602bd81" providerId="AD" clId="Web-{3FA45456-4ECB-2DC1-A4C4-4B1F2F36DD60}" dt="2024-05-28T02:41:08.600" v="14"/>
          <ac:spMkLst>
            <pc:docMk/>
            <pc:sldMk cId="1052661386" sldId="258"/>
            <ac:spMk id="26" creationId="{53E5B1A8-3AC9-4BD1-9BBC-78CA94F2D1BA}"/>
          </ac:spMkLst>
        </pc:spChg>
      </pc:sldChg>
      <pc:sldChg chg="addSp delSp modSp">
        <pc:chgData name="Navya Gangadharappa Ramesh" userId="S::ngangadharapparamesh@seattleu.edu::d0d65a0a-307f-49d9-ae03-16fd0602bd81" providerId="AD" clId="Web-{3FA45456-4ECB-2DC1-A4C4-4B1F2F36DD60}" dt="2024-05-28T03:03:32.196" v="16"/>
        <pc:sldMkLst>
          <pc:docMk/>
          <pc:sldMk cId="927940776" sldId="261"/>
        </pc:sldMkLst>
        <pc:spChg chg="add del mod">
          <ac:chgData name="Navya Gangadharappa Ramesh" userId="S::ngangadharapparamesh@seattleu.edu::d0d65a0a-307f-49d9-ae03-16fd0602bd81" providerId="AD" clId="Web-{3FA45456-4ECB-2DC1-A4C4-4B1F2F36DD60}" dt="2024-05-28T03:03:32.196" v="16"/>
          <ac:spMkLst>
            <pc:docMk/>
            <pc:sldMk cId="927940776" sldId="261"/>
            <ac:spMk id="8" creationId="{B9885141-4B04-3B1E-92A1-2165CCF170EC}"/>
          </ac:spMkLst>
        </pc:spChg>
        <pc:picChg chg="del">
          <ac:chgData name="Navya Gangadharappa Ramesh" userId="S::ngangadharapparamesh@seattleu.edu::d0d65a0a-307f-49d9-ae03-16fd0602bd81" providerId="AD" clId="Web-{3FA45456-4ECB-2DC1-A4C4-4B1F2F36DD60}" dt="2024-05-28T03:03:30.102" v="15"/>
          <ac:picMkLst>
            <pc:docMk/>
            <pc:sldMk cId="927940776" sldId="261"/>
            <ac:picMk id="7" creationId="{C18F2EF0-7029-1E65-678B-3C13D363B23B}"/>
          </ac:picMkLst>
        </pc:picChg>
        <pc:picChg chg="add mod ord">
          <ac:chgData name="Navya Gangadharappa Ramesh" userId="S::ngangadharapparamesh@seattleu.edu::d0d65a0a-307f-49d9-ae03-16fd0602bd81" providerId="AD" clId="Web-{3FA45456-4ECB-2DC1-A4C4-4B1F2F36DD60}" dt="2024-05-28T03:03:32.196" v="16"/>
          <ac:picMkLst>
            <pc:docMk/>
            <pc:sldMk cId="927940776" sldId="261"/>
            <ac:picMk id="10" creationId="{9B874344-545C-8ECC-1911-1830179F8C95}"/>
          </ac:picMkLst>
        </pc:picChg>
      </pc:sldChg>
      <pc:sldChg chg="addSp delSp modSp new mod setBg">
        <pc:chgData name="Navya Gangadharappa Ramesh" userId="S::ngangadharapparamesh@seattleu.edu::d0d65a0a-307f-49d9-ae03-16fd0602bd81" providerId="AD" clId="Web-{3FA45456-4ECB-2DC1-A4C4-4B1F2F36DD60}" dt="2024-05-28T02:39:56.614" v="11"/>
        <pc:sldMkLst>
          <pc:docMk/>
          <pc:sldMk cId="4051660761" sldId="265"/>
        </pc:sldMkLst>
        <pc:spChg chg="mod">
          <ac:chgData name="Navya Gangadharappa Ramesh" userId="S::ngangadharapparamesh@seattleu.edu::d0d65a0a-307f-49d9-ae03-16fd0602bd81" providerId="AD" clId="Web-{3FA45456-4ECB-2DC1-A4C4-4B1F2F36DD60}" dt="2024-05-28T02:39:56.614" v="11"/>
          <ac:spMkLst>
            <pc:docMk/>
            <pc:sldMk cId="4051660761" sldId="265"/>
            <ac:spMk id="2" creationId="{10A96F4B-405C-C28D-BE41-75EF3062D1D7}"/>
          </ac:spMkLst>
        </pc:spChg>
        <pc:spChg chg="del">
          <ac:chgData name="Navya Gangadharappa Ramesh" userId="S::ngangadharapparamesh@seattleu.edu::d0d65a0a-307f-49d9-ae03-16fd0602bd81" providerId="AD" clId="Web-{3FA45456-4ECB-2DC1-A4C4-4B1F2F36DD60}" dt="2024-05-28T02:39:15.676" v="1"/>
          <ac:spMkLst>
            <pc:docMk/>
            <pc:sldMk cId="4051660761" sldId="265"/>
            <ac:spMk id="3" creationId="{2866C4E2-7736-71D3-DA64-83604D00CC56}"/>
          </ac:spMkLst>
        </pc:spChg>
        <pc:spChg chg="add del">
          <ac:chgData name="Navya Gangadharappa Ramesh" userId="S::ngangadharapparamesh@seattleu.edu::d0d65a0a-307f-49d9-ae03-16fd0602bd81" providerId="AD" clId="Web-{3FA45456-4ECB-2DC1-A4C4-4B1F2F36DD60}" dt="2024-05-28T02:39:56.599" v="10"/>
          <ac:spMkLst>
            <pc:docMk/>
            <pc:sldMk cId="4051660761" sldId="265"/>
            <ac:spMk id="9" creationId="{16C5FA50-8D52-4617-AF91-5C7B1C8352F1}"/>
          </ac:spMkLst>
        </pc:spChg>
        <pc:spChg chg="add del">
          <ac:chgData name="Navya Gangadharappa Ramesh" userId="S::ngangadharapparamesh@seattleu.edu::d0d65a0a-307f-49d9-ae03-16fd0602bd81" providerId="AD" clId="Web-{3FA45456-4ECB-2DC1-A4C4-4B1F2F36DD60}" dt="2024-05-28T02:39:56.599" v="10"/>
          <ac:spMkLst>
            <pc:docMk/>
            <pc:sldMk cId="4051660761" sldId="265"/>
            <ac:spMk id="11" creationId="{E223798C-12AD-4B0C-A50C-D676347D67CF}"/>
          </ac:spMkLst>
        </pc:spChg>
        <pc:spChg chg="add">
          <ac:chgData name="Navya Gangadharappa Ramesh" userId="S::ngangadharapparamesh@seattleu.edu::d0d65a0a-307f-49d9-ae03-16fd0602bd81" providerId="AD" clId="Web-{3FA45456-4ECB-2DC1-A4C4-4B1F2F36DD60}" dt="2024-05-28T02:39:56.614" v="11"/>
          <ac:spMkLst>
            <pc:docMk/>
            <pc:sldMk cId="4051660761" sldId="265"/>
            <ac:spMk id="13" creationId="{D07DD2DE-F619-49DD-B5E7-03A290FF4ED1}"/>
          </ac:spMkLst>
        </pc:spChg>
        <pc:spChg chg="add">
          <ac:chgData name="Navya Gangadharappa Ramesh" userId="S::ngangadharapparamesh@seattleu.edu::d0d65a0a-307f-49d9-ae03-16fd0602bd81" providerId="AD" clId="Web-{3FA45456-4ECB-2DC1-A4C4-4B1F2F36DD60}" dt="2024-05-28T02:39:56.614" v="11"/>
          <ac:spMkLst>
            <pc:docMk/>
            <pc:sldMk cId="4051660761" sldId="265"/>
            <ac:spMk id="14" creationId="{A8384FB5-9ADC-4DDC-881B-597D56F5B15D}"/>
          </ac:spMkLst>
        </pc:spChg>
        <pc:spChg chg="add">
          <ac:chgData name="Navya Gangadharappa Ramesh" userId="S::ngangadharapparamesh@seattleu.edu::d0d65a0a-307f-49d9-ae03-16fd0602bd81" providerId="AD" clId="Web-{3FA45456-4ECB-2DC1-A4C4-4B1F2F36DD60}" dt="2024-05-28T02:39:56.614" v="11"/>
          <ac:spMkLst>
            <pc:docMk/>
            <pc:sldMk cId="4051660761" sldId="265"/>
            <ac:spMk id="15" creationId="{85149191-5F60-4A28-AAFF-039F96B0F3EC}"/>
          </ac:spMkLst>
        </pc:spChg>
        <pc:spChg chg="add">
          <ac:chgData name="Navya Gangadharappa Ramesh" userId="S::ngangadharapparamesh@seattleu.edu::d0d65a0a-307f-49d9-ae03-16fd0602bd81" providerId="AD" clId="Web-{3FA45456-4ECB-2DC1-A4C4-4B1F2F36DD60}" dt="2024-05-28T02:39:56.614" v="11"/>
          <ac:spMkLst>
            <pc:docMk/>
            <pc:sldMk cId="4051660761" sldId="265"/>
            <ac:spMk id="16" creationId="{91E5A9A7-95C6-4F4F-B00E-C82E07FE62EF}"/>
          </ac:spMkLst>
        </pc:spChg>
        <pc:spChg chg="add">
          <ac:chgData name="Navya Gangadharappa Ramesh" userId="S::ngangadharapparamesh@seattleu.edu::d0d65a0a-307f-49d9-ae03-16fd0602bd81" providerId="AD" clId="Web-{3FA45456-4ECB-2DC1-A4C4-4B1F2F36DD60}" dt="2024-05-28T02:39:56.614" v="11"/>
          <ac:spMkLst>
            <pc:docMk/>
            <pc:sldMk cId="4051660761" sldId="265"/>
            <ac:spMk id="17" creationId="{F8260ED5-17F7-4158-B241-D51DD4CF1B7E}"/>
          </ac:spMkLst>
        </pc:spChg>
        <pc:picChg chg="add mod ord">
          <ac:chgData name="Navya Gangadharappa Ramesh" userId="S::ngangadharapparamesh@seattleu.edu::d0d65a0a-307f-49d9-ae03-16fd0602bd81" providerId="AD" clId="Web-{3FA45456-4ECB-2DC1-A4C4-4B1F2F36DD60}" dt="2024-05-28T02:39:56.614" v="11"/>
          <ac:picMkLst>
            <pc:docMk/>
            <pc:sldMk cId="4051660761" sldId="265"/>
            <ac:picMk id="4" creationId="{728C40CF-F712-5AE1-E921-A6E4D1DD5EE9}"/>
          </ac:picMkLst>
        </pc:picChg>
      </pc:sldChg>
    </pc:docChg>
  </pc:docChgLst>
  <pc:docChgLst>
    <pc:chgData name="David Abney" userId="S::abneydavid@seattleu.edu::cfbd9bd9-3f6e-4c8a-af5d-ee9a3eee69ad" providerId="AD" clId="Web-{2446DAA4-60C9-4F7D-960B-9A2A6719941E}"/>
    <pc:docChg chg="addSld modSld">
      <pc:chgData name="David Abney" userId="S::abneydavid@seattleu.edu::cfbd9bd9-3f6e-4c8a-af5d-ee9a3eee69ad" providerId="AD" clId="Web-{2446DAA4-60C9-4F7D-960B-9A2A6719941E}" dt="2024-05-28T02:35:16.500" v="75" actId="20577"/>
      <pc:docMkLst>
        <pc:docMk/>
      </pc:docMkLst>
      <pc:sldChg chg="addSp delSp modSp new mod setBg setClrOvrMap">
        <pc:chgData name="David Abney" userId="S::abneydavid@seattleu.edu::cfbd9bd9-3f6e-4c8a-af5d-ee9a3eee69ad" providerId="AD" clId="Web-{2446DAA4-60C9-4F7D-960B-9A2A6719941E}" dt="2024-05-28T02:29:25.833" v="57"/>
        <pc:sldMkLst>
          <pc:docMk/>
          <pc:sldMk cId="3449119673" sldId="256"/>
        </pc:sldMkLst>
        <pc:spChg chg="mod">
          <ac:chgData name="David Abney" userId="S::abneydavid@seattleu.edu::cfbd9bd9-3f6e-4c8a-af5d-ee9a3eee69ad" providerId="AD" clId="Web-{2446DAA4-60C9-4F7D-960B-9A2A6719941E}" dt="2024-05-28T02:29:25.833" v="57"/>
          <ac:spMkLst>
            <pc:docMk/>
            <pc:sldMk cId="3449119673" sldId="256"/>
            <ac:spMk id="2" creationId="{A9E6EF6C-3B18-C3D7-C730-D4797CE1D74D}"/>
          </ac:spMkLst>
        </pc:spChg>
        <pc:spChg chg="mod">
          <ac:chgData name="David Abney" userId="S::abneydavid@seattleu.edu::cfbd9bd9-3f6e-4c8a-af5d-ee9a3eee69ad" providerId="AD" clId="Web-{2446DAA4-60C9-4F7D-960B-9A2A6719941E}" dt="2024-05-28T02:29:25.833" v="57"/>
          <ac:spMkLst>
            <pc:docMk/>
            <pc:sldMk cId="3449119673" sldId="256"/>
            <ac:spMk id="3" creationId="{7BD2B8C0-C1CD-1434-159B-D22BE26A2688}"/>
          </ac:spMkLst>
        </pc:spChg>
        <pc:spChg chg="add del">
          <ac:chgData name="David Abney" userId="S::abneydavid@seattleu.edu::cfbd9bd9-3f6e-4c8a-af5d-ee9a3eee69ad" providerId="AD" clId="Web-{2446DAA4-60C9-4F7D-960B-9A2A6719941E}" dt="2024-05-28T02:29:22.442" v="54"/>
          <ac:spMkLst>
            <pc:docMk/>
            <pc:sldMk cId="3449119673" sldId="256"/>
            <ac:spMk id="9" creationId="{71B2258F-86CA-4D4D-8270-BC05FCDEBFB3}"/>
          </ac:spMkLst>
        </pc:spChg>
        <pc:spChg chg="add del">
          <ac:chgData name="David Abney" userId="S::abneydavid@seattleu.edu::cfbd9bd9-3f6e-4c8a-af5d-ee9a3eee69ad" providerId="AD" clId="Web-{2446DAA4-60C9-4F7D-960B-9A2A6719941E}" dt="2024-05-28T02:29:25.817" v="56"/>
          <ac:spMkLst>
            <pc:docMk/>
            <pc:sldMk cId="3449119673" sldId="256"/>
            <ac:spMk id="10" creationId="{A3363022-C969-41E9-8EB2-E4C94908C1FA}"/>
          </ac:spMkLst>
        </pc:spChg>
        <pc:spChg chg="add del">
          <ac:chgData name="David Abney" userId="S::abneydavid@seattleu.edu::cfbd9bd9-3f6e-4c8a-af5d-ee9a3eee69ad" providerId="AD" clId="Web-{2446DAA4-60C9-4F7D-960B-9A2A6719941E}" dt="2024-05-28T02:29:25.817" v="56"/>
          <ac:spMkLst>
            <pc:docMk/>
            <pc:sldMk cId="3449119673" sldId="256"/>
            <ac:spMk id="12" creationId="{8D1AD6B3-BE88-4CEB-BA17-790657CC4729}"/>
          </ac:spMkLst>
        </pc:spChg>
        <pc:spChg chg="add">
          <ac:chgData name="David Abney" userId="S::abneydavid@seattleu.edu::cfbd9bd9-3f6e-4c8a-af5d-ee9a3eee69ad" providerId="AD" clId="Web-{2446DAA4-60C9-4F7D-960B-9A2A6719941E}" dt="2024-05-28T02:29:25.833" v="57"/>
          <ac:spMkLst>
            <pc:docMk/>
            <pc:sldMk cId="3449119673" sldId="256"/>
            <ac:spMk id="19" creationId="{71B2258F-86CA-4D4D-8270-BC05FCDEBFB3}"/>
          </ac:spMkLst>
        </pc:spChg>
        <pc:grpChg chg="add del">
          <ac:chgData name="David Abney" userId="S::abneydavid@seattleu.edu::cfbd9bd9-3f6e-4c8a-af5d-ee9a3eee69ad" providerId="AD" clId="Web-{2446DAA4-60C9-4F7D-960B-9A2A6719941E}" dt="2024-05-28T02:29:25.817" v="56"/>
          <ac:grpSpMkLst>
            <pc:docMk/>
            <pc:sldMk cId="3449119673" sldId="256"/>
            <ac:grpSpMk id="14" creationId="{89D1390B-7E13-4B4F-9CB2-391063412E54}"/>
          </ac:grpSpMkLst>
        </pc:grpChg>
        <pc:picChg chg="add del">
          <ac:chgData name="David Abney" userId="S::abneydavid@seattleu.edu::cfbd9bd9-3f6e-4c8a-af5d-ee9a3eee69ad" providerId="AD" clId="Web-{2446DAA4-60C9-4F7D-960B-9A2A6719941E}" dt="2024-05-28T02:29:22.442" v="54"/>
          <ac:picMkLst>
            <pc:docMk/>
            <pc:sldMk cId="3449119673" sldId="256"/>
            <ac:picMk id="5" creationId="{AE287DB6-5A5F-F469-F806-991901B7C82D}"/>
          </ac:picMkLst>
        </pc:picChg>
        <pc:picChg chg="add del">
          <ac:chgData name="David Abney" userId="S::abneydavid@seattleu.edu::cfbd9bd9-3f6e-4c8a-af5d-ee9a3eee69ad" providerId="AD" clId="Web-{2446DAA4-60C9-4F7D-960B-9A2A6719941E}" dt="2024-05-28T02:29:25.817" v="56"/>
          <ac:picMkLst>
            <pc:docMk/>
            <pc:sldMk cId="3449119673" sldId="256"/>
            <ac:picMk id="7" creationId="{7A1A960A-3CE0-0F7D-A868-D16F49858B6C}"/>
          </ac:picMkLst>
        </pc:picChg>
        <pc:picChg chg="add">
          <ac:chgData name="David Abney" userId="S::abneydavid@seattleu.edu::cfbd9bd9-3f6e-4c8a-af5d-ee9a3eee69ad" providerId="AD" clId="Web-{2446DAA4-60C9-4F7D-960B-9A2A6719941E}" dt="2024-05-28T02:29:25.833" v="57"/>
          <ac:picMkLst>
            <pc:docMk/>
            <pc:sldMk cId="3449119673" sldId="256"/>
            <ac:picMk id="20" creationId="{AE287DB6-5A5F-F469-F806-991901B7C82D}"/>
          </ac:picMkLst>
        </pc:picChg>
      </pc:sldChg>
      <pc:sldChg chg="modSp new">
        <pc:chgData name="David Abney" userId="S::abneydavid@seattleu.edu::cfbd9bd9-3f6e-4c8a-af5d-ee9a3eee69ad" providerId="AD" clId="Web-{2446DAA4-60C9-4F7D-960B-9A2A6719941E}" dt="2024-05-28T02:26:09.639" v="23" actId="20577"/>
        <pc:sldMkLst>
          <pc:docMk/>
          <pc:sldMk cId="1422800902" sldId="257"/>
        </pc:sldMkLst>
        <pc:spChg chg="mod">
          <ac:chgData name="David Abney" userId="S::abneydavid@seattleu.edu::cfbd9bd9-3f6e-4c8a-af5d-ee9a3eee69ad" providerId="AD" clId="Web-{2446DAA4-60C9-4F7D-960B-9A2A6719941E}" dt="2024-05-28T02:26:09.639" v="23" actId="20577"/>
          <ac:spMkLst>
            <pc:docMk/>
            <pc:sldMk cId="1422800902" sldId="257"/>
            <ac:spMk id="2" creationId="{6B537D68-B3E7-42B4-5C85-957B86F990D3}"/>
          </ac:spMkLst>
        </pc:spChg>
      </pc:sldChg>
      <pc:sldChg chg="modSp new">
        <pc:chgData name="David Abney" userId="S::abneydavid@seattleu.edu::cfbd9bd9-3f6e-4c8a-af5d-ee9a3eee69ad" providerId="AD" clId="Web-{2446DAA4-60C9-4F7D-960B-9A2A6719941E}" dt="2024-05-28T02:35:16.500" v="75" actId="20577"/>
        <pc:sldMkLst>
          <pc:docMk/>
          <pc:sldMk cId="1052661386" sldId="258"/>
        </pc:sldMkLst>
        <pc:spChg chg="mod">
          <ac:chgData name="David Abney" userId="S::abneydavid@seattleu.edu::cfbd9bd9-3f6e-4c8a-af5d-ee9a3eee69ad" providerId="AD" clId="Web-{2446DAA4-60C9-4F7D-960B-9A2A6719941E}" dt="2024-05-28T02:35:16.500" v="75" actId="20577"/>
          <ac:spMkLst>
            <pc:docMk/>
            <pc:sldMk cId="1052661386" sldId="258"/>
            <ac:spMk id="2" creationId="{7C2F42AD-C9A5-B8AA-E936-A92788C75623}"/>
          </ac:spMkLst>
        </pc:spChg>
      </pc:sldChg>
      <pc:sldChg chg="modSp new">
        <pc:chgData name="David Abney" userId="S::abneydavid@seattleu.edu::cfbd9bd9-3f6e-4c8a-af5d-ee9a3eee69ad" providerId="AD" clId="Web-{2446DAA4-60C9-4F7D-960B-9A2A6719941E}" dt="2024-05-28T02:26:25.233" v="40" actId="20577"/>
        <pc:sldMkLst>
          <pc:docMk/>
          <pc:sldMk cId="3437730468" sldId="259"/>
        </pc:sldMkLst>
        <pc:spChg chg="mod">
          <ac:chgData name="David Abney" userId="S::abneydavid@seattleu.edu::cfbd9bd9-3f6e-4c8a-af5d-ee9a3eee69ad" providerId="AD" clId="Web-{2446DAA4-60C9-4F7D-960B-9A2A6719941E}" dt="2024-05-28T02:26:25.233" v="40" actId="20577"/>
          <ac:spMkLst>
            <pc:docMk/>
            <pc:sldMk cId="3437730468" sldId="259"/>
            <ac:spMk id="2" creationId="{A1F34ED6-3871-080E-744F-CC9308F0C0E4}"/>
          </ac:spMkLst>
        </pc:spChg>
      </pc:sldChg>
      <pc:sldChg chg="modSp new">
        <pc:chgData name="David Abney" userId="S::abneydavid@seattleu.edu::cfbd9bd9-3f6e-4c8a-af5d-ee9a3eee69ad" providerId="AD" clId="Web-{2446DAA4-60C9-4F7D-960B-9A2A6719941E}" dt="2024-05-28T02:26:31.249" v="43" actId="20577"/>
        <pc:sldMkLst>
          <pc:docMk/>
          <pc:sldMk cId="3745372819" sldId="260"/>
        </pc:sldMkLst>
        <pc:spChg chg="mod">
          <ac:chgData name="David Abney" userId="S::abneydavid@seattleu.edu::cfbd9bd9-3f6e-4c8a-af5d-ee9a3eee69ad" providerId="AD" clId="Web-{2446DAA4-60C9-4F7D-960B-9A2A6719941E}" dt="2024-05-28T02:26:31.249" v="43" actId="20577"/>
          <ac:spMkLst>
            <pc:docMk/>
            <pc:sldMk cId="3745372819" sldId="260"/>
            <ac:spMk id="2" creationId="{8FA700A9-CA0B-3C86-1064-E825A565DF5B}"/>
          </ac:spMkLst>
        </pc:spChg>
      </pc:sldChg>
      <pc:sldChg chg="modSp new">
        <pc:chgData name="David Abney" userId="S::abneydavid@seattleu.edu::cfbd9bd9-3f6e-4c8a-af5d-ee9a3eee69ad" providerId="AD" clId="Web-{2446DAA4-60C9-4F7D-960B-9A2A6719941E}" dt="2024-05-28T02:26:37.405" v="46" actId="20577"/>
        <pc:sldMkLst>
          <pc:docMk/>
          <pc:sldMk cId="927940776" sldId="261"/>
        </pc:sldMkLst>
        <pc:spChg chg="mod">
          <ac:chgData name="David Abney" userId="S::abneydavid@seattleu.edu::cfbd9bd9-3f6e-4c8a-af5d-ee9a3eee69ad" providerId="AD" clId="Web-{2446DAA4-60C9-4F7D-960B-9A2A6719941E}" dt="2024-05-28T02:26:37.405" v="46" actId="20577"/>
          <ac:spMkLst>
            <pc:docMk/>
            <pc:sldMk cId="927940776" sldId="261"/>
            <ac:spMk id="2" creationId="{0E6F149A-9303-89AC-84C0-479B7AF024FB}"/>
          </ac:spMkLst>
        </pc:spChg>
      </pc:sldChg>
      <pc:sldChg chg="modSp new">
        <pc:chgData name="David Abney" userId="S::abneydavid@seattleu.edu::cfbd9bd9-3f6e-4c8a-af5d-ee9a3eee69ad" providerId="AD" clId="Web-{2446DAA4-60C9-4F7D-960B-9A2A6719941E}" dt="2024-05-28T02:27:23.860" v="49" actId="20577"/>
        <pc:sldMkLst>
          <pc:docMk/>
          <pc:sldMk cId="2840551797" sldId="262"/>
        </pc:sldMkLst>
        <pc:spChg chg="mod">
          <ac:chgData name="David Abney" userId="S::abneydavid@seattleu.edu::cfbd9bd9-3f6e-4c8a-af5d-ee9a3eee69ad" providerId="AD" clId="Web-{2446DAA4-60C9-4F7D-960B-9A2A6719941E}" dt="2024-05-28T02:27:23.860" v="49" actId="20577"/>
          <ac:spMkLst>
            <pc:docMk/>
            <pc:sldMk cId="2840551797" sldId="262"/>
            <ac:spMk id="2" creationId="{787AADD7-FEB1-7E15-AA33-B050E3B1F191}"/>
          </ac:spMkLst>
        </pc:spChg>
      </pc:sldChg>
      <pc:sldChg chg="modSp new">
        <pc:chgData name="David Abney" userId="S::abneydavid@seattleu.edu::cfbd9bd9-3f6e-4c8a-af5d-ee9a3eee69ad" providerId="AD" clId="Web-{2446DAA4-60C9-4F7D-960B-9A2A6719941E}" dt="2024-05-28T02:27:29.032" v="52" actId="20577"/>
        <pc:sldMkLst>
          <pc:docMk/>
          <pc:sldMk cId="2970973151" sldId="263"/>
        </pc:sldMkLst>
        <pc:spChg chg="mod">
          <ac:chgData name="David Abney" userId="S::abneydavid@seattleu.edu::cfbd9bd9-3f6e-4c8a-af5d-ee9a3eee69ad" providerId="AD" clId="Web-{2446DAA4-60C9-4F7D-960B-9A2A6719941E}" dt="2024-05-28T02:27:29.032" v="52" actId="20577"/>
          <ac:spMkLst>
            <pc:docMk/>
            <pc:sldMk cId="2970973151" sldId="263"/>
            <ac:spMk id="2" creationId="{313D810A-9455-CF0C-5BB5-23E63789D2E1}"/>
          </ac:spMkLst>
        </pc:spChg>
      </pc:sldChg>
    </pc:docChg>
  </pc:docChgLst>
  <pc:docChgLst>
    <pc:chgData name="Pooja Patil" userId="S::ppatil2@seattleu.edu::c17571eb-46ab-4a66-88f7-c24d08e8e924" providerId="AD" clId="Web-{5CA2BBC5-F6A7-327F-D474-525CE2C8041E}"/>
    <pc:docChg chg="modSld sldOrd">
      <pc:chgData name="Pooja Patil" userId="S::ppatil2@seattleu.edu::c17571eb-46ab-4a66-88f7-c24d08e8e924" providerId="AD" clId="Web-{5CA2BBC5-F6A7-327F-D474-525CE2C8041E}" dt="2024-05-30T00:50:15.085" v="5" actId="20577"/>
      <pc:docMkLst>
        <pc:docMk/>
      </pc:docMkLst>
      <pc:sldChg chg="ord">
        <pc:chgData name="Pooja Patil" userId="S::ppatil2@seattleu.edu::c17571eb-46ab-4a66-88f7-c24d08e8e924" providerId="AD" clId="Web-{5CA2BBC5-F6A7-327F-D474-525CE2C8041E}" dt="2024-05-30T00:40:11.970" v="2"/>
        <pc:sldMkLst>
          <pc:docMk/>
          <pc:sldMk cId="3437730468" sldId="259"/>
        </pc:sldMkLst>
      </pc:sldChg>
      <pc:sldChg chg="modSp">
        <pc:chgData name="Pooja Patil" userId="S::ppatil2@seattleu.edu::c17571eb-46ab-4a66-88f7-c24d08e8e924" providerId="AD" clId="Web-{5CA2BBC5-F6A7-327F-D474-525CE2C8041E}" dt="2024-05-30T00:40:27.908" v="3" actId="20577"/>
        <pc:sldMkLst>
          <pc:docMk/>
          <pc:sldMk cId="3745372819" sldId="260"/>
        </pc:sldMkLst>
        <pc:spChg chg="mod">
          <ac:chgData name="Pooja Patil" userId="S::ppatil2@seattleu.edu::c17571eb-46ab-4a66-88f7-c24d08e8e924" providerId="AD" clId="Web-{5CA2BBC5-F6A7-327F-D474-525CE2C8041E}" dt="2024-05-30T00:40:27.908" v="3" actId="20577"/>
          <ac:spMkLst>
            <pc:docMk/>
            <pc:sldMk cId="3745372819" sldId="260"/>
            <ac:spMk id="2" creationId="{8FA700A9-CA0B-3C86-1064-E825A565DF5B}"/>
          </ac:spMkLst>
        </pc:spChg>
      </pc:sldChg>
      <pc:sldChg chg="ord">
        <pc:chgData name="Pooja Patil" userId="S::ppatil2@seattleu.edu::c17571eb-46ab-4a66-88f7-c24d08e8e924" providerId="AD" clId="Web-{5CA2BBC5-F6A7-327F-D474-525CE2C8041E}" dt="2024-05-30T00:39:46.171" v="0"/>
        <pc:sldMkLst>
          <pc:docMk/>
          <pc:sldMk cId="927940776" sldId="261"/>
        </pc:sldMkLst>
      </pc:sldChg>
      <pc:sldChg chg="modSp">
        <pc:chgData name="Pooja Patil" userId="S::ppatil2@seattleu.edu::c17571eb-46ab-4a66-88f7-c24d08e8e924" providerId="AD" clId="Web-{5CA2BBC5-F6A7-327F-D474-525CE2C8041E}" dt="2024-05-30T00:50:15.085" v="5" actId="20577"/>
        <pc:sldMkLst>
          <pc:docMk/>
          <pc:sldMk cId="2970973151" sldId="263"/>
        </pc:sldMkLst>
        <pc:spChg chg="mod">
          <ac:chgData name="Pooja Patil" userId="S::ppatil2@seattleu.edu::c17571eb-46ab-4a66-88f7-c24d08e8e924" providerId="AD" clId="Web-{5CA2BBC5-F6A7-327F-D474-525CE2C8041E}" dt="2024-05-30T00:50:15.085" v="5" actId="20577"/>
          <ac:spMkLst>
            <pc:docMk/>
            <pc:sldMk cId="2970973151" sldId="263"/>
            <ac:spMk id="3" creationId="{1B4E66B6-4097-6C4A-4920-FABE03F2E2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CAAB9-BC79-415A-87AB-64EB4D7D047D}" type="datetimeFigureOut"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21343-B83C-402A-A3DD-2BB25C4FE8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SitterRatings/TopRatedSitters?:language=en-US&amp;publish=yes&amp;:sid=&amp;:display_count=n&amp;:origin=viz_share_link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navya.gangadharappa.ramesh/viz/TheDogsBeingWatchedtheMost/Sheet1?publish=y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hared/6D9QG9ZBC?:display_count=n&amp;:origin=viz_share_link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yada.so5566/viz/Hourswatchedbyspecies/Sheet1?publish=y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ditisomani/viz/OwnerswithUnpaidBills/OwnerswithUnpaidBills?publish=ye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ea typeface="Calibri"/>
                <a:cs typeface="Calibri"/>
                <a:hlinkClick r:id="rId3"/>
              </a:rPr>
              <a:t>https://public.tableau.com/views/SitterRatings/TopRatedSitters?:language=en-US&amp;publish=yes&amp;:sid=&amp;:display_count=n&amp;:origin=viz_share_link</a:t>
            </a: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21343-B83C-402A-A3DD-2BB25C4FE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0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https://public.tableau.com/app/profile/navya.gangadharappa.ramesh/viz/TheDogsBeingWatchedtheMost/Sheet1?publish=yes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21343-B83C-402A-A3DD-2BB25C4FE8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u="sng" kern="10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https://public.tableau.com/shared/6D9QG9ZBC?:display_count=n&amp;:origin=viz_share_link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21343-B83C-402A-A3DD-2BB25C4FE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8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sz="1800" u="sng" kern="10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https://public.tableau.com/app/profile/yada.so5566/viz/Hourswatchedbyspecies/Sheet1?publish=yes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21343-B83C-402A-A3DD-2BB25C4FE8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https://public.tableau.com/app/profile/aditisomani/viz/OwnerswithUnpaidBills/OwnerswithUnpaidBills?publish=yes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21343-B83C-402A-A3DD-2BB25C4FE8CF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uppy with hot compress bag on its head">
            <a:extLst>
              <a:ext uri="{FF2B5EF4-FFF2-40B4-BE49-F238E27FC236}">
                <a16:creationId xmlns:a16="http://schemas.microsoft.com/office/drawing/2014/main" id="{AE287DB6-5A5F-F469-F806-991901B7C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81" r="-2" b="-2"/>
          <a:stretch/>
        </p:blipFill>
        <p:spPr>
          <a:xfrm>
            <a:off x="20" y="1016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6EF6C-3B18-C3D7-C730-D4797CE1D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PAWSOME</a:t>
            </a:r>
            <a:br>
              <a:rPr lang="en-US" b="1">
                <a:solidFill>
                  <a:srgbClr val="FFFFFF"/>
                </a:solidFill>
                <a:cs typeface="Calibri Light"/>
              </a:rPr>
            </a:br>
            <a:r>
              <a:rPr lang="en-US" b="1">
                <a:solidFill>
                  <a:srgbClr val="FFFFFF"/>
                </a:solidFill>
                <a:cs typeface="Calibri Light"/>
              </a:rPr>
              <a:t>Pet Sitting Database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2B8C0-C1CD-1434-159B-D22BE26A2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cs typeface="Calibri"/>
              </a:rPr>
              <a:t>By Pooja Patil</a:t>
            </a:r>
          </a:p>
        </p:txBody>
      </p:sp>
    </p:spTree>
    <p:extLst>
      <p:ext uri="{BB962C8B-B14F-4D97-AF65-F5344CB8AC3E}">
        <p14:creationId xmlns:p14="http://schemas.microsoft.com/office/powerpoint/2010/main" val="344911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AADD7-FEB1-7E15-AA33-B050E3B1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Hours Watched by Pet Species</a:t>
            </a:r>
            <a:endParaRPr lang="en-US" sz="40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15" name="Picture 14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3030F524-1A3B-1A8D-FC33-A9452D310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55" y="228385"/>
            <a:ext cx="5636028" cy="6400800"/>
          </a:xfrm>
          <a:prstGeom prst="rect">
            <a:avLst/>
          </a:prstGeom>
        </p:spPr>
      </p:pic>
      <p:pic>
        <p:nvPicPr>
          <p:cNvPr id="3" name="Hours watched">
            <a:hlinkClick r:id="" action="ppaction://media"/>
            <a:extLst>
              <a:ext uri="{FF2B5EF4-FFF2-40B4-BE49-F238E27FC236}">
                <a16:creationId xmlns:a16="http://schemas.microsoft.com/office/drawing/2014/main" id="{152CCD4E-D3D6-91F4-5461-2F665263B4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2678" y="10702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5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34ED6-3871-080E-744F-CC9308F0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Owner with Unpaid Bills</a:t>
            </a:r>
          </a:p>
        </p:txBody>
      </p:sp>
      <p:pic>
        <p:nvPicPr>
          <p:cNvPr id="6" name="Picture 5" descr="A graph of a number of bills&#10;&#10;Description automatically generated">
            <a:extLst>
              <a:ext uri="{FF2B5EF4-FFF2-40B4-BE49-F238E27FC236}">
                <a16:creationId xmlns:a16="http://schemas.microsoft.com/office/drawing/2014/main" id="{FB8902A1-4AA7-FA39-A9C7-4537B831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5" y="2252530"/>
            <a:ext cx="11327549" cy="38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3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D810A-9455-CF0C-5BB5-23E63789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86071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Conclusion/Recommendation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66B6-4097-6C4A-4920-FABE03F2E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671491"/>
          </a:xfrm>
        </p:spPr>
        <p:txBody>
          <a:bodyPr anchor="ctr">
            <a:normAutofit/>
          </a:bodyPr>
          <a:lstStyle/>
          <a:p>
            <a:r>
              <a:rPr lang="en-US"/>
              <a:t>Pet Sitting system is designed to meet growing pet care needs</a:t>
            </a:r>
          </a:p>
          <a:p>
            <a:r>
              <a:rPr lang="en-US" err="1"/>
              <a:t>CloverDX</a:t>
            </a:r>
            <a:r>
              <a:rPr lang="en-US"/>
              <a:t> was used to extract and transform the data into a data warehouse</a:t>
            </a:r>
          </a:p>
          <a:p>
            <a:r>
              <a:rPr lang="en-US"/>
              <a:t>BI Analytics</a:t>
            </a:r>
            <a:endParaRPr lang="en-US">
              <a:cs typeface="Calibri"/>
            </a:endParaRPr>
          </a:p>
          <a:p>
            <a:pPr lvl="1"/>
            <a:r>
              <a:rPr lang="en-US"/>
              <a:t>Tableau reports can provide business leaders with information to:</a:t>
            </a:r>
            <a:endParaRPr lang="en-US">
              <a:cs typeface="Calibri"/>
            </a:endParaRPr>
          </a:p>
          <a:p>
            <a:pPr lvl="2"/>
            <a:r>
              <a:rPr lang="en-US"/>
              <a:t>Find the best employees</a:t>
            </a:r>
            <a:endParaRPr lang="en-US">
              <a:cs typeface="Calibri"/>
            </a:endParaRPr>
          </a:p>
          <a:p>
            <a:pPr lvl="2"/>
            <a:r>
              <a:rPr lang="en-US"/>
              <a:t>Discover unpaid bills</a:t>
            </a:r>
            <a:endParaRPr lang="en-US">
              <a:cs typeface="Calibri"/>
            </a:endParaRPr>
          </a:p>
          <a:p>
            <a:pPr lvl="2"/>
            <a:r>
              <a:rPr lang="en-US"/>
              <a:t>Find new areas for growth</a:t>
            </a:r>
            <a:endParaRPr lang="en-US">
              <a:cs typeface="Calibri"/>
            </a:endParaRPr>
          </a:p>
          <a:p>
            <a:pPr lvl="2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7097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D810A-9455-CF0C-5BB5-23E63789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>
                <a:cs typeface="Calibri Light"/>
              </a:rPr>
              <a:t>Thank you</a:t>
            </a:r>
          </a:p>
        </p:txBody>
      </p:sp>
      <p:pic>
        <p:nvPicPr>
          <p:cNvPr id="20" name="Picture 19" descr="Magnifying glass on clear background">
            <a:extLst>
              <a:ext uri="{FF2B5EF4-FFF2-40B4-BE49-F238E27FC236}">
                <a16:creationId xmlns:a16="http://schemas.microsoft.com/office/drawing/2014/main" id="{25FD3696-60F0-BD67-DE67-F54668034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2" r="3" b="3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4E66B6-4097-6C4A-4920-FABE03F2E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600" b="1">
                <a:cs typeface="Calibri"/>
              </a:rPr>
              <a:t>Questions?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37D68-B3E7-42B4-5C85-957B86F9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System Overview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F8031-5A16-ECD7-4B36-6CE0EC35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17671"/>
            <a:ext cx="9724031" cy="4726094"/>
          </a:xfrm>
        </p:spPr>
        <p:txBody>
          <a:bodyPr anchor="ctr">
            <a:normAutofit/>
          </a:bodyPr>
          <a:lstStyle/>
          <a:p>
            <a:r>
              <a:rPr lang="en-US">
                <a:cs typeface="Calibri"/>
              </a:rPr>
              <a:t>Pet ownership is increasing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Dog ownership has increased from 38% to 45% since 2016</a:t>
            </a:r>
          </a:p>
          <a:p>
            <a:r>
              <a:rPr lang="en-US">
                <a:cs typeface="Calibri"/>
              </a:rPr>
              <a:t>Rising need for efficient pet services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Owners need reliable care to keep pets happy and healthy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Sitters are provided an opportunity to gain additional income</a:t>
            </a:r>
          </a:p>
          <a:p>
            <a:r>
              <a:rPr lang="en-US">
                <a:cs typeface="Calibri"/>
              </a:rPr>
              <a:t>Features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Scheduling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Booking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Transactions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Reviews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80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96F4B-405C-C28D-BE41-75EF3062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Model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728C40CF-F712-5AE1-E921-A6E4D1DD5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071" y="467208"/>
            <a:ext cx="667446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6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4BB44-B8CB-F6C2-3484-4D7F696B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ETL / CloverDX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175B-7A33-46AC-C308-03052F3B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19" y="2381504"/>
            <a:ext cx="9724031" cy="4471416"/>
          </a:xfrm>
        </p:spPr>
        <p:txBody>
          <a:bodyPr anchor="ctr">
            <a:normAutofit fontScale="92500" lnSpcReduction="10000"/>
          </a:bodyPr>
          <a:lstStyle/>
          <a:p>
            <a:r>
              <a:rPr lang="en-US"/>
              <a:t>Owner and Address Tables</a:t>
            </a:r>
          </a:p>
          <a:p>
            <a:pPr lvl="1"/>
            <a:r>
              <a:rPr lang="en-US"/>
              <a:t>Owner and Address were joined together into one table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Duplicate records were removed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Anyone under the age of 18 was removed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sz="2600">
                <a:ea typeface="Calibri"/>
                <a:cs typeface="Calibri"/>
              </a:rPr>
              <a:t>Corrected phone number format</a:t>
            </a:r>
            <a:endParaRPr lang="en-US"/>
          </a:p>
          <a:p>
            <a:r>
              <a:rPr lang="en-US"/>
              <a:t>Sitter Table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Removed duplicate sitters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Corrected phone number format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Pet Table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Duplicate pets were removed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Spaces around pet species were removed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Duplicate records were sent to spreadsheet for review</a:t>
            </a:r>
            <a:endParaRPr lang="en-US">
              <a:ea typeface="Calibri"/>
              <a:cs typeface="Calibri"/>
            </a:endParaRPr>
          </a:p>
          <a:p>
            <a:pPr lvl="1"/>
            <a:endParaRPr lang="en-US" sz="16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70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139EA-72A0-07E5-5DA3-1648BD87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err="1">
                <a:solidFill>
                  <a:srgbClr val="FFFFFF"/>
                </a:solidFill>
              </a:rPr>
              <a:t>CloverDX</a:t>
            </a:r>
            <a:r>
              <a:rPr lang="en-US" sz="4000" b="1">
                <a:solidFill>
                  <a:srgbClr val="FFFFFF"/>
                </a:solidFill>
              </a:rPr>
              <a:t> Diagrams</a:t>
            </a:r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D626E6-448F-6CB3-EB34-B1E767CF3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8" y="360234"/>
            <a:ext cx="6554788" cy="2183188"/>
          </a:xfrm>
          <a:prstGeom prst="rect">
            <a:avLst/>
          </a:prstGeom>
        </p:spPr>
      </p:pic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268E2FCB-5B07-F9E4-2C54-906272F17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61" y="2553560"/>
            <a:ext cx="5943600" cy="1635760"/>
          </a:xfrm>
          <a:prstGeom prst="rect">
            <a:avLst/>
          </a:prstGeom>
        </p:spPr>
      </p:pic>
      <p:pic>
        <p:nvPicPr>
          <p:cNvPr id="7" name="Picture 6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93F13D3D-C1B9-81DF-8CCA-31D6437FA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04" y="4458653"/>
            <a:ext cx="5943600" cy="18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9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F42AD-C9A5-B8AA-E936-A92788C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Highest Rated Sitter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288BD-44C4-7F18-A501-2B52F4A53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9907" y="1825625"/>
            <a:ext cx="9712186" cy="4351338"/>
          </a:xfrm>
        </p:spPr>
      </p:pic>
    </p:spTree>
    <p:extLst>
      <p:ext uri="{BB962C8B-B14F-4D97-AF65-F5344CB8AC3E}">
        <p14:creationId xmlns:p14="http://schemas.microsoft.com/office/powerpoint/2010/main" val="105266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59828-5467-3581-4D75-B649311E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86071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Highest Rated Sitter – Drill 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D34C7-385C-44E4-E6CE-625585807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356" y="2607389"/>
            <a:ext cx="7321926" cy="3105310"/>
          </a:xfrm>
        </p:spPr>
      </p:pic>
    </p:spTree>
    <p:extLst>
      <p:ext uri="{BB962C8B-B14F-4D97-AF65-F5344CB8AC3E}">
        <p14:creationId xmlns:p14="http://schemas.microsoft.com/office/powerpoint/2010/main" val="213886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F149A-9303-89AC-84C0-479B7AF0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84" y="207217"/>
            <a:ext cx="767604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Dogs being watched the most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874344-545C-8ECC-1911-1830179F8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3937" y="2329656"/>
            <a:ext cx="10144125" cy="3343275"/>
          </a:xfrm>
        </p:spPr>
      </p:pic>
    </p:spTree>
    <p:extLst>
      <p:ext uri="{BB962C8B-B14F-4D97-AF65-F5344CB8AC3E}">
        <p14:creationId xmlns:p14="http://schemas.microsoft.com/office/powerpoint/2010/main" val="92794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700A9-CA0B-3C86-1064-E825A565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07" y="207217"/>
            <a:ext cx="7852935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Sitters by Total Earnings</a:t>
            </a:r>
            <a:br>
              <a:rPr lang="en-US" sz="1600">
                <a:ea typeface="+mj-lt"/>
                <a:cs typeface="+mj-lt"/>
              </a:rPr>
            </a:br>
            <a:endParaRPr lang="en-US" sz="1600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10" name="Content Placeholder 9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D4728AC7-277B-A317-2EF3-4AE98E65D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868" y="1812089"/>
            <a:ext cx="9310277" cy="3637757"/>
          </a:xfrm>
        </p:spPr>
      </p:pic>
    </p:spTree>
    <p:extLst>
      <p:ext uri="{BB962C8B-B14F-4D97-AF65-F5344CB8AC3E}">
        <p14:creationId xmlns:p14="http://schemas.microsoft.com/office/powerpoint/2010/main" val="374537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B6337E42BDC4CAC53E229DF516998" ma:contentTypeVersion="14" ma:contentTypeDescription="Create a new document." ma:contentTypeScope="" ma:versionID="74c2f357c2886ae98661daeddb571e86">
  <xsd:schema xmlns:xsd="http://www.w3.org/2001/XMLSchema" xmlns:xs="http://www.w3.org/2001/XMLSchema" xmlns:p="http://schemas.microsoft.com/office/2006/metadata/properties" xmlns:ns2="6187fab6-d4f6-4c9d-bd49-d934acc31bb0" xmlns:ns3="2ff8368f-ea50-41e0-b6f8-c1c54732e933" targetNamespace="http://schemas.microsoft.com/office/2006/metadata/properties" ma:root="true" ma:fieldsID="a7d069f848355e4c0af5cff71c84c649" ns2:_="" ns3:_="">
    <xsd:import namespace="6187fab6-d4f6-4c9d-bd49-d934acc31bb0"/>
    <xsd:import namespace="2ff8368f-ea50-41e0-b6f8-c1c54732e9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7fab6-d4f6-4c9d-bd49-d934acc31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6cb9138-4e5c-4f96-9d77-c435c3151f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8368f-ea50-41e0-b6f8-c1c54732e93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627bc0a-995a-4f24-bf4c-129eaf4cf687}" ma:internalName="TaxCatchAll" ma:showField="CatchAllData" ma:web="2ff8368f-ea50-41e0-b6f8-c1c54732e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E9FAA8-9055-4990-A748-4BFABC711E12}">
  <ds:schemaRefs>
    <ds:schemaRef ds:uri="2ff8368f-ea50-41e0-b6f8-c1c54732e933"/>
    <ds:schemaRef ds:uri="6187fab6-d4f6-4c9d-bd49-d934acc31b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18BC0A-E4C9-49D4-AE21-A56A4844A1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348</Words>
  <Application>Microsoft Macintosh PowerPoint</Application>
  <PresentationFormat>Widescreen</PresentationFormat>
  <Paragraphs>55</Paragraphs>
  <Slides>13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Courier New</vt:lpstr>
      <vt:lpstr>Wingdings</vt:lpstr>
      <vt:lpstr>office theme</vt:lpstr>
      <vt:lpstr>PAWSOME Pet Sitting Database</vt:lpstr>
      <vt:lpstr>System Overview</vt:lpstr>
      <vt:lpstr>ER Model</vt:lpstr>
      <vt:lpstr>ETL / CloverDX</vt:lpstr>
      <vt:lpstr>CloverDX Diagrams</vt:lpstr>
      <vt:lpstr>Highest Rated Sitter</vt:lpstr>
      <vt:lpstr>Highest Rated Sitter – Drill Down</vt:lpstr>
      <vt:lpstr>Dogs being watched the most</vt:lpstr>
      <vt:lpstr>Top 10 Sitters by Total Earnings </vt:lpstr>
      <vt:lpstr>Hours Watched by Pet Species</vt:lpstr>
      <vt:lpstr>Owner with Unpaid Bills</vt:lpstr>
      <vt:lpstr>Conclusion/Recommendation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Pooja Patil</cp:lastModifiedBy>
  <cp:revision>2</cp:revision>
  <dcterms:created xsi:type="dcterms:W3CDTF">2013-07-15T20:26:40Z</dcterms:created>
  <dcterms:modified xsi:type="dcterms:W3CDTF">2024-06-26T06:13:36Z</dcterms:modified>
</cp:coreProperties>
</file>