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8" r:id="rId7"/>
    <p:sldId id="269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27-04-2020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Name: Pooja Rani Patra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dirty="0"/>
              <a:t>Problem solving methodology</a:t>
            </a:r>
          </a:p>
          <a:p>
            <a:r>
              <a:rPr lang="en-IN" sz="1400" dirty="0"/>
              <a:t>Analysis</a:t>
            </a:r>
          </a:p>
          <a:p>
            <a:r>
              <a:rPr lang="en-IN" sz="1400" dirty="0"/>
              <a:t>Results</a:t>
            </a:r>
          </a:p>
          <a:p>
            <a:r>
              <a:rPr lang="en-IN" sz="1400" dirty="0"/>
              <a:t>Conclusion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/>
              <a:t> </a:t>
            </a:r>
            <a:r>
              <a:rPr lang="en-IN" sz="2800"/>
              <a:t>Abstract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39" y="1854926"/>
            <a:ext cx="10268124" cy="43442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Problem solving methodology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ECA5ACA-D0DA-44CD-A3A3-7541AC7DB1CD}"/>
              </a:ext>
            </a:extLst>
          </p:cNvPr>
          <p:cNvSpPr/>
          <p:nvPr/>
        </p:nvSpPr>
        <p:spPr>
          <a:xfrm>
            <a:off x="1837191" y="2314900"/>
            <a:ext cx="1946246" cy="856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Understanding the raw data and extracting a clean data for analysis.</a:t>
            </a:r>
            <a:endParaRPr lang="en-US" sz="1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A451FD-6FA9-4516-B524-2ABF488D3F56}"/>
              </a:ext>
            </a:extLst>
          </p:cNvPr>
          <p:cNvSpPr/>
          <p:nvPr/>
        </p:nvSpPr>
        <p:spPr>
          <a:xfrm>
            <a:off x="4517473" y="2360619"/>
            <a:ext cx="1736520" cy="856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Best funding type based on the investment bracket for the company.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8ED0C1-DDCF-4132-9CA7-CAA817AEC5BD}"/>
              </a:ext>
            </a:extLst>
          </p:cNvPr>
          <p:cNvSpPr/>
          <p:nvPr/>
        </p:nvSpPr>
        <p:spPr>
          <a:xfrm>
            <a:off x="6988029" y="2366273"/>
            <a:ext cx="1862356" cy="872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Countries for the top 9  investment type and Top 3 English Speaking Countries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C95909-EA53-472B-8AF4-AC09C7905A9A}"/>
              </a:ext>
            </a:extLst>
          </p:cNvPr>
          <p:cNvSpPr/>
          <p:nvPr/>
        </p:nvSpPr>
        <p:spPr>
          <a:xfrm>
            <a:off x="7010400" y="4373941"/>
            <a:ext cx="1862356" cy="857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Analyzing the sectors to get the primary sectors and mapping it to respective  main sectors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7EF8630-ACF4-43E0-ADED-8DA25F7CD64F}"/>
              </a:ext>
            </a:extLst>
          </p:cNvPr>
          <p:cNvSpPr/>
          <p:nvPr/>
        </p:nvSpPr>
        <p:spPr>
          <a:xfrm>
            <a:off x="6266576" y="2742968"/>
            <a:ext cx="721453" cy="10089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FC4F102-D4E3-46BD-BA01-951DF63142EC}"/>
              </a:ext>
            </a:extLst>
          </p:cNvPr>
          <p:cNvSpPr/>
          <p:nvPr/>
        </p:nvSpPr>
        <p:spPr>
          <a:xfrm rot="5400000">
            <a:off x="7323747" y="3753315"/>
            <a:ext cx="1124648" cy="11660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DA40A87-9A89-4DB0-8330-55FE6816E0DB}"/>
              </a:ext>
            </a:extLst>
          </p:cNvPr>
          <p:cNvSpPr/>
          <p:nvPr/>
        </p:nvSpPr>
        <p:spPr>
          <a:xfrm>
            <a:off x="3783437" y="2711064"/>
            <a:ext cx="734036" cy="13280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9FDE347-8792-43E2-A93E-E593E3873A57}"/>
              </a:ext>
            </a:extLst>
          </p:cNvPr>
          <p:cNvSpPr/>
          <p:nvPr/>
        </p:nvSpPr>
        <p:spPr>
          <a:xfrm>
            <a:off x="4504890" y="4373941"/>
            <a:ext cx="1862356" cy="856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Analyzing the top investment sectors for the top 3 countries in the range of investment.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12E26A2-4102-4760-A1ED-950E323D338B}"/>
              </a:ext>
            </a:extLst>
          </p:cNvPr>
          <p:cNvSpPr/>
          <p:nvPr/>
        </p:nvSpPr>
        <p:spPr>
          <a:xfrm>
            <a:off x="1837191" y="4373941"/>
            <a:ext cx="2021745" cy="856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Obtaining the top companies to invest in the respective countries.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F1D5F6D-9530-4473-88E3-89EA27CB75A0}"/>
              </a:ext>
            </a:extLst>
          </p:cNvPr>
          <p:cNvSpPr/>
          <p:nvPr/>
        </p:nvSpPr>
        <p:spPr>
          <a:xfrm rot="10800000">
            <a:off x="6367243" y="4768803"/>
            <a:ext cx="620785" cy="7892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E1FD03D-B289-4DAA-AC71-4EFD86C627B8}"/>
              </a:ext>
            </a:extLst>
          </p:cNvPr>
          <p:cNvSpPr/>
          <p:nvPr/>
        </p:nvSpPr>
        <p:spPr>
          <a:xfrm rot="10800000">
            <a:off x="3858936" y="4768802"/>
            <a:ext cx="643154" cy="7892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Data</a:t>
            </a:r>
            <a:r>
              <a:rPr lang="en-IN" sz="2800" b="1" dirty="0"/>
              <a:t> </a:t>
            </a:r>
            <a:r>
              <a:rPr lang="en-IN" sz="2800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Raw data was cleaned to obtain a readable data for analysis.</a:t>
            </a:r>
          </a:p>
          <a:p>
            <a:r>
              <a:rPr lang="en-US" dirty="0"/>
              <a:t>The Suitable Funding Type for Sparks Funds was analyzed</a:t>
            </a:r>
          </a:p>
          <a:p>
            <a:r>
              <a:rPr lang="en-US" dirty="0"/>
              <a:t>From the funding type the top 3 companies to invest was determined. </a:t>
            </a:r>
          </a:p>
          <a:p>
            <a:r>
              <a:rPr lang="en-US" dirty="0"/>
              <a:t>The top sectors was analyzed for the countries. </a:t>
            </a:r>
          </a:p>
          <a:p>
            <a:r>
              <a:rPr lang="en-US" dirty="0"/>
              <a:t>This gives us the names of companies where Sparks Funds can invest.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pie chart below shows the fraction of investments in funding types globally. Bar chart besides it is to show the average investment amount in the top 3 funding types. Clearly it can be seen that Venture Type is best suited for Spark Funds.</a:t>
            </a:r>
            <a:br>
              <a:rPr lang="en-US" sz="1000" dirty="0"/>
            </a:br>
            <a:endParaRPr lang="en-IN" sz="10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/>
              <a:t> </a:t>
            </a:r>
            <a:r>
              <a:rPr lang="en-IN" sz="2800"/>
              <a:t>Results</a:t>
            </a:r>
            <a:endParaRPr lang="en-IN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A68703-862C-4F3D-8B35-75ED26B77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520" y="3720998"/>
            <a:ext cx="2533650" cy="2066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6DB377-E510-4985-BB43-7E65A4052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320" y="3429000"/>
            <a:ext cx="43719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Plot showing the top 9 countries against the total amount of investments of funding type FT. This should make the top 3 countries (Country 1, Country 2, and Country 3) very clear.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IN" sz="12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410157-B695-4353-914B-74CC0680D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164" y="3145477"/>
            <a:ext cx="40576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</a:t>
            </a:r>
            <a:r>
              <a:rPr lang="en-US" sz="1800" dirty="0"/>
              <a:t>lot showing the number of investments in the top 3 sectors of the top 3 countries on one chart (for the chosen investment type FT). 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B1E888-6FE0-4983-8343-F832AE2C4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558" y="2967256"/>
            <a:ext cx="44386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The company Spark Fund can invest in companies like </a:t>
            </a:r>
            <a:r>
              <a:rPr lang="en-IN" sz="1400" dirty="0" err="1"/>
              <a:t>Flipcart</a:t>
            </a:r>
            <a:r>
              <a:rPr lang="en-IN" sz="1400" dirty="0"/>
              <a:t>, </a:t>
            </a:r>
            <a:r>
              <a:rPr lang="en-IN" sz="1400" dirty="0" err="1"/>
              <a:t>Mediavast</a:t>
            </a:r>
            <a:r>
              <a:rPr lang="en-IN" sz="1400" dirty="0"/>
              <a:t>, Freescale, Pinterest and many more with a venture funding type.</a:t>
            </a:r>
          </a:p>
          <a:p>
            <a:pPr marL="0" indent="0">
              <a:buNone/>
            </a:pPr>
            <a:r>
              <a:rPr lang="en-IN" sz="1400" dirty="0"/>
              <a:t>The countries that should be preferred for investment is USA, Britain and India.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479</TotalTime>
  <Words>322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INVESTMENT ASSIGNMENT  SUBMISSION </vt:lpstr>
      <vt:lpstr> Abstract</vt:lpstr>
      <vt:lpstr> Problem solving methodology</vt:lpstr>
      <vt:lpstr> Data Analysis</vt:lpstr>
      <vt:lpstr> Results</vt:lpstr>
      <vt:lpstr> Results</vt:lpstr>
      <vt:lpstr> Results</vt:lpstr>
      <vt:lpstr>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Pooja Rani Patra</cp:lastModifiedBy>
  <cp:revision>33</cp:revision>
  <dcterms:created xsi:type="dcterms:W3CDTF">2016-06-09T08:16:28Z</dcterms:created>
  <dcterms:modified xsi:type="dcterms:W3CDTF">2020-04-27T17:53:29Z</dcterms:modified>
</cp:coreProperties>
</file>