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6" r:id="rId3"/>
    <p:sldId id="267" r:id="rId4"/>
    <p:sldId id="259" r:id="rId5"/>
    <p:sldId id="275" r:id="rId6"/>
    <p:sldId id="276" r:id="rId7"/>
    <p:sldId id="268" r:id="rId8"/>
    <p:sldId id="262" r:id="rId9"/>
    <p:sldId id="284" r:id="rId10"/>
    <p:sldId id="272" r:id="rId11"/>
    <p:sldId id="280" r:id="rId12"/>
    <p:sldId id="279" r:id="rId13"/>
    <p:sldId id="28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Summary Section" id="{E71013FC-0181-4A67-A757-82A78A981E5C}">
          <p14:sldIdLst>
            <p14:sldId id="275"/>
          </p14:sldIdLst>
        </p14:section>
        <p14:section name="Final Project on Cartpole using Q learning " id="{E3F847AA-1023-4C4F-B2B4-D9923EC9D9D8}">
          <p14:sldIdLst>
            <p14:sldId id="256"/>
          </p14:sldIdLst>
        </p14:section>
        <p14:section name="Contents" id="{D9562CD0-C996-48D4-B502-A02F3DC8A05C}">
          <p14:sldIdLst>
            <p14:sldId id="266"/>
          </p14:sldIdLst>
        </p14:section>
        <p14:section name="Introductioon" id="{9BCA301A-C3AE-40F8-A661-8ED573E4CC25}">
          <p14:sldIdLst>
            <p14:sldId id="267"/>
          </p14:sldIdLst>
        </p14:section>
        <p14:section name="Goal" id="{86B5E03F-D4F8-4E33-8B79-6AD6ED05D1C8}">
          <p14:sldIdLst>
            <p14:sldId id="259"/>
          </p14:sldIdLst>
        </p14:section>
        <p14:section name="Methodology" id="{3DE3377C-A3A9-4B09-9022-340DD87FBCD2}">
          <p14:sldIdLst>
            <p14:sldId id="268"/>
          </p14:sldIdLst>
        </p14:section>
        <p14:section name="Approach" id="{E31EF1AB-43B6-4881-8911-A5E5CEA1382E}">
          <p14:sldIdLst>
            <p14:sldId id="261"/>
            <p14:sldId id="263"/>
          </p14:sldIdLst>
        </p14:section>
        <p14:section name="Q-Learning Algorithm" id="{3DDA4581-1620-4B73-8F3A-31D08C9237AB}">
          <p14:sldIdLst>
            <p14:sldId id="262"/>
          </p14:sldIdLst>
        </p14:section>
        <p14:section name="Implementation" id="{55C150E5-FDF2-44C2-A369-335D70DA841C}">
          <p14:sldIdLst>
            <p14:sldId id="270"/>
            <p14:sldId id="269"/>
          </p14:sldIdLst>
        </p14:section>
        <p14:section name="Evaluation/Result" id="{DDC0EF43-E9E4-4277-A9B2-727744778398}">
          <p14:sldIdLst>
            <p14:sldId id="271"/>
          </p14:sldIdLst>
        </p14:section>
        <p14:section name="Graph" id="{5F52FA77-BB3B-4A6F-8068-8AF2D48665E7}">
          <p14:sldIdLst>
            <p14:sldId id="272"/>
          </p14:sldIdLst>
        </p14:section>
        <p14:section name="Conclusion" id="{A819207F-8D23-4BF5-BDCE-9E2FE230DB35}">
          <p14:sldIdLst>
            <p14:sldId id="273"/>
          </p14:sldIdLst>
        </p14:section>
        <p14:section name="Thank You" id="{8B2B67C4-3165-4F44-8772-1D81B9F378DB}">
          <p14:sldIdLst>
            <p14:sldId id="274"/>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47" autoAdjust="0"/>
    <p:restoredTop sz="94660"/>
  </p:normalViewPr>
  <p:slideViewPr>
    <p:cSldViewPr snapToGrid="0">
      <p:cViewPr>
        <p:scale>
          <a:sx n="66" d="100"/>
          <a:sy n="66" d="100"/>
        </p:scale>
        <p:origin x="-668" y="-12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7CE2F-538C-4695-B759-B55DE0C4AAB6}" type="doc">
      <dgm:prSet loTypeId="urn:microsoft.com/office/officeart/2005/8/layout/default#1" loCatId="list" qsTypeId="urn:microsoft.com/office/officeart/2005/8/quickstyle/simple1" qsCatId="simple" csTypeId="urn:microsoft.com/office/officeart/2005/8/colors/colorful1#1" csCatId="colorful" phldr="1"/>
      <dgm:spPr/>
      <dgm:t>
        <a:bodyPr/>
        <a:lstStyle/>
        <a:p>
          <a:endParaRPr lang="en-US"/>
        </a:p>
      </dgm:t>
    </dgm:pt>
    <dgm:pt modelId="{1F0D7E97-A0D9-4A34-A22E-C7FE5AFD1DE5}">
      <dgm:prSet/>
      <dgm:spPr/>
      <dgm:t>
        <a:bodyPr/>
        <a:lstStyle/>
        <a:p>
          <a:r>
            <a:rPr lang="en-US" dirty="0" smtClean="0"/>
            <a:t>Abstract</a:t>
          </a:r>
          <a:endParaRPr lang="en-US" dirty="0"/>
        </a:p>
      </dgm:t>
    </dgm:pt>
    <dgm:pt modelId="{8F11F1C3-F9A8-4DC4-9918-BC06612E61FD}" type="parTrans" cxnId="{9D65A1CC-F6A9-45FB-9FCC-699622EEE256}">
      <dgm:prSet/>
      <dgm:spPr/>
      <dgm:t>
        <a:bodyPr/>
        <a:lstStyle/>
        <a:p>
          <a:endParaRPr lang="en-US"/>
        </a:p>
      </dgm:t>
    </dgm:pt>
    <dgm:pt modelId="{C1DA246D-5358-4760-B36C-3314E1937B1C}" type="sibTrans" cxnId="{9D65A1CC-F6A9-45FB-9FCC-699622EEE256}">
      <dgm:prSet/>
      <dgm:spPr/>
      <dgm:t>
        <a:bodyPr/>
        <a:lstStyle/>
        <a:p>
          <a:endParaRPr lang="en-US"/>
        </a:p>
      </dgm:t>
    </dgm:pt>
    <dgm:pt modelId="{7486CF1A-2EB2-4380-B024-C082B12164BA}">
      <dgm:prSet/>
      <dgm:spPr/>
      <dgm:t>
        <a:bodyPr/>
        <a:lstStyle/>
        <a:p>
          <a:r>
            <a:rPr lang="en-US" dirty="0"/>
            <a:t>Goal</a:t>
          </a:r>
        </a:p>
      </dgm:t>
    </dgm:pt>
    <dgm:pt modelId="{5839ABE0-22DE-4A4F-8EB2-ACD650C41078}" type="parTrans" cxnId="{A5890D95-1E19-4830-9398-0AEC89548A56}">
      <dgm:prSet/>
      <dgm:spPr/>
      <dgm:t>
        <a:bodyPr/>
        <a:lstStyle/>
        <a:p>
          <a:endParaRPr lang="en-US"/>
        </a:p>
      </dgm:t>
    </dgm:pt>
    <dgm:pt modelId="{9FF8AFA4-052A-4783-BC50-3A0A0017622A}" type="sibTrans" cxnId="{A5890D95-1E19-4830-9398-0AEC89548A56}">
      <dgm:prSet/>
      <dgm:spPr/>
      <dgm:t>
        <a:bodyPr/>
        <a:lstStyle/>
        <a:p>
          <a:endParaRPr lang="en-US"/>
        </a:p>
      </dgm:t>
    </dgm:pt>
    <dgm:pt modelId="{E3D4324A-CFF6-4548-BFAE-E30AF504B6A1}">
      <dgm:prSet/>
      <dgm:spPr/>
      <dgm:t>
        <a:bodyPr/>
        <a:lstStyle/>
        <a:p>
          <a:r>
            <a:rPr lang="en-US" dirty="0" smtClean="0"/>
            <a:t>Modules Description</a:t>
          </a:r>
          <a:endParaRPr lang="en-US" dirty="0"/>
        </a:p>
      </dgm:t>
    </dgm:pt>
    <dgm:pt modelId="{61DD0BA5-D800-4266-B5E2-933CA5CBDA06}" type="parTrans" cxnId="{4ED5F981-1301-42A6-9819-2C42F79E6DBC}">
      <dgm:prSet/>
      <dgm:spPr/>
      <dgm:t>
        <a:bodyPr/>
        <a:lstStyle/>
        <a:p>
          <a:endParaRPr lang="en-US"/>
        </a:p>
      </dgm:t>
    </dgm:pt>
    <dgm:pt modelId="{151C446B-AD02-493B-BF91-FDE7E6BDF003}" type="sibTrans" cxnId="{4ED5F981-1301-42A6-9819-2C42F79E6DBC}">
      <dgm:prSet/>
      <dgm:spPr/>
      <dgm:t>
        <a:bodyPr/>
        <a:lstStyle/>
        <a:p>
          <a:endParaRPr lang="en-US"/>
        </a:p>
      </dgm:t>
    </dgm:pt>
    <dgm:pt modelId="{248084E6-AC61-41B9-BFE6-0D6EE8922C3C}">
      <dgm:prSet/>
      <dgm:spPr/>
      <dgm:t>
        <a:bodyPr/>
        <a:lstStyle/>
        <a:p>
          <a:r>
            <a:rPr lang="en-US" dirty="0" smtClean="0"/>
            <a:t>Machine Learning Models</a:t>
          </a:r>
          <a:endParaRPr lang="en-US" dirty="0"/>
        </a:p>
      </dgm:t>
    </dgm:pt>
    <dgm:pt modelId="{98951293-BA0A-4A6A-BA59-927FCC4B9744}" type="parTrans" cxnId="{C9BF9F2E-21E6-4D7A-8818-32B22A345C27}">
      <dgm:prSet/>
      <dgm:spPr/>
      <dgm:t>
        <a:bodyPr/>
        <a:lstStyle/>
        <a:p>
          <a:endParaRPr lang="en-US"/>
        </a:p>
      </dgm:t>
    </dgm:pt>
    <dgm:pt modelId="{C22FA0EC-05C5-44E6-A566-4056F9F31A3B}" type="sibTrans" cxnId="{C9BF9F2E-21E6-4D7A-8818-32B22A345C27}">
      <dgm:prSet/>
      <dgm:spPr/>
      <dgm:t>
        <a:bodyPr/>
        <a:lstStyle/>
        <a:p>
          <a:endParaRPr lang="en-US"/>
        </a:p>
      </dgm:t>
    </dgm:pt>
    <dgm:pt modelId="{CA975578-4722-4550-8AE0-CB2769A2F17A}">
      <dgm:prSet/>
      <dgm:spPr/>
      <dgm:t>
        <a:bodyPr/>
        <a:lstStyle/>
        <a:p>
          <a:r>
            <a:rPr lang="en-US" dirty="0" smtClean="0"/>
            <a:t>Implementation</a:t>
          </a:r>
          <a:endParaRPr lang="en-US" dirty="0"/>
        </a:p>
      </dgm:t>
    </dgm:pt>
    <dgm:pt modelId="{C8B4113F-A62A-4F3B-8787-8605C163C484}" type="parTrans" cxnId="{814D08EF-B0EB-4B02-8AA8-0A218F6AA415}">
      <dgm:prSet/>
      <dgm:spPr/>
      <dgm:t>
        <a:bodyPr/>
        <a:lstStyle/>
        <a:p>
          <a:endParaRPr lang="en-US"/>
        </a:p>
      </dgm:t>
    </dgm:pt>
    <dgm:pt modelId="{FCCC4062-A926-41D7-A2EB-6EAF0243421D}" type="sibTrans" cxnId="{814D08EF-B0EB-4B02-8AA8-0A218F6AA415}">
      <dgm:prSet/>
      <dgm:spPr/>
      <dgm:t>
        <a:bodyPr/>
        <a:lstStyle/>
        <a:p>
          <a:endParaRPr lang="en-US"/>
        </a:p>
      </dgm:t>
    </dgm:pt>
    <dgm:pt modelId="{FFF10DEA-9DD8-4298-8464-88FC0ABD1F6B}">
      <dgm:prSet/>
      <dgm:spPr/>
      <dgm:t>
        <a:bodyPr/>
        <a:lstStyle/>
        <a:p>
          <a:r>
            <a:rPr lang="en-US" dirty="0" smtClean="0"/>
            <a:t>Approach</a:t>
          </a:r>
          <a:endParaRPr lang="en-US" dirty="0"/>
        </a:p>
      </dgm:t>
    </dgm:pt>
    <dgm:pt modelId="{32072FEB-2DFB-4FB9-A39A-F25EA51BBCE5}" type="parTrans" cxnId="{22324119-FEEE-40B0-B68B-83165FB2415A}">
      <dgm:prSet/>
      <dgm:spPr/>
      <dgm:t>
        <a:bodyPr/>
        <a:lstStyle/>
        <a:p>
          <a:endParaRPr lang="en-US"/>
        </a:p>
      </dgm:t>
    </dgm:pt>
    <dgm:pt modelId="{C568F4A3-B318-4F82-9A1C-2AD829531B22}" type="sibTrans" cxnId="{22324119-FEEE-40B0-B68B-83165FB2415A}">
      <dgm:prSet/>
      <dgm:spPr/>
      <dgm:t>
        <a:bodyPr/>
        <a:lstStyle/>
        <a:p>
          <a:endParaRPr lang="en-US"/>
        </a:p>
      </dgm:t>
    </dgm:pt>
    <dgm:pt modelId="{D7FC7B06-1AAF-42E3-B794-0493583B55B8}">
      <dgm:prSet/>
      <dgm:spPr/>
      <dgm:t>
        <a:bodyPr/>
        <a:lstStyle/>
        <a:p>
          <a:r>
            <a:rPr lang="en-US" dirty="0" smtClean="0"/>
            <a:t>Output</a:t>
          </a:r>
          <a:endParaRPr lang="en-US" dirty="0"/>
        </a:p>
      </dgm:t>
    </dgm:pt>
    <dgm:pt modelId="{E6F633C6-26A9-4F42-8D40-1E00A08BD91E}" type="parTrans" cxnId="{8C064077-F8CF-4A46-916C-2BABAFBD48AF}">
      <dgm:prSet/>
      <dgm:spPr/>
      <dgm:t>
        <a:bodyPr/>
        <a:lstStyle/>
        <a:p>
          <a:endParaRPr lang="en-US"/>
        </a:p>
      </dgm:t>
    </dgm:pt>
    <dgm:pt modelId="{CB765FE2-8888-4954-9C16-4BD9ABC30DA2}" type="sibTrans" cxnId="{8C064077-F8CF-4A46-916C-2BABAFBD48AF}">
      <dgm:prSet/>
      <dgm:spPr/>
      <dgm:t>
        <a:bodyPr/>
        <a:lstStyle/>
        <a:p>
          <a:endParaRPr lang="en-US"/>
        </a:p>
      </dgm:t>
    </dgm:pt>
    <dgm:pt modelId="{8679F8F3-13E7-4BDB-A6B7-E5737D9EE3E5}">
      <dgm:prSet/>
      <dgm:spPr/>
      <dgm:t>
        <a:bodyPr/>
        <a:lstStyle/>
        <a:p>
          <a:r>
            <a:rPr lang="en-US"/>
            <a:t>Conclusion</a:t>
          </a:r>
        </a:p>
      </dgm:t>
    </dgm:pt>
    <dgm:pt modelId="{388DAF7B-493E-4C99-80B9-BAB8AC4AA82A}" type="parTrans" cxnId="{E62129AE-414D-4965-8A2B-8492D7DFA3C3}">
      <dgm:prSet/>
      <dgm:spPr/>
      <dgm:t>
        <a:bodyPr/>
        <a:lstStyle/>
        <a:p>
          <a:endParaRPr lang="en-US"/>
        </a:p>
      </dgm:t>
    </dgm:pt>
    <dgm:pt modelId="{DE7C111D-E738-4582-A241-615B44FFC832}" type="sibTrans" cxnId="{E62129AE-414D-4965-8A2B-8492D7DFA3C3}">
      <dgm:prSet/>
      <dgm:spPr/>
      <dgm:t>
        <a:bodyPr/>
        <a:lstStyle/>
        <a:p>
          <a:endParaRPr lang="en-US"/>
        </a:p>
      </dgm:t>
    </dgm:pt>
    <dgm:pt modelId="{CA84B534-63AD-42E1-9C9F-BEED561E6E24}">
      <dgm:prSet/>
      <dgm:spPr/>
      <dgm:t>
        <a:bodyPr/>
        <a:lstStyle/>
        <a:p>
          <a:r>
            <a:rPr lang="en-US"/>
            <a:t>Thank you</a:t>
          </a:r>
        </a:p>
      </dgm:t>
    </dgm:pt>
    <dgm:pt modelId="{A8E6F7D2-A27C-464A-AE5E-CBA76FE5D337}" type="parTrans" cxnId="{84098718-BFF2-4B62-9D4D-5B3849FF016B}">
      <dgm:prSet/>
      <dgm:spPr/>
      <dgm:t>
        <a:bodyPr/>
        <a:lstStyle/>
        <a:p>
          <a:endParaRPr lang="en-US"/>
        </a:p>
      </dgm:t>
    </dgm:pt>
    <dgm:pt modelId="{31516E42-6BEF-4850-8314-0B33442610AB}" type="sibTrans" cxnId="{84098718-BFF2-4B62-9D4D-5B3849FF016B}">
      <dgm:prSet/>
      <dgm:spPr/>
      <dgm:t>
        <a:bodyPr/>
        <a:lstStyle/>
        <a:p>
          <a:endParaRPr lang="en-US"/>
        </a:p>
      </dgm:t>
    </dgm:pt>
    <dgm:pt modelId="{97B46307-2D6B-4248-9F26-1A7719FD2120}" type="pres">
      <dgm:prSet presAssocID="{FBA7CE2F-538C-4695-B759-B55DE0C4AAB6}" presName="diagram" presStyleCnt="0">
        <dgm:presLayoutVars>
          <dgm:dir/>
          <dgm:resizeHandles val="exact"/>
        </dgm:presLayoutVars>
      </dgm:prSet>
      <dgm:spPr/>
      <dgm:t>
        <a:bodyPr/>
        <a:lstStyle/>
        <a:p>
          <a:endParaRPr lang="en-US"/>
        </a:p>
      </dgm:t>
    </dgm:pt>
    <dgm:pt modelId="{79A88F02-EE9C-4828-85DE-280A2192080D}" type="pres">
      <dgm:prSet presAssocID="{1F0D7E97-A0D9-4A34-A22E-C7FE5AFD1DE5}" presName="node" presStyleLbl="node1" presStyleIdx="0" presStyleCnt="9">
        <dgm:presLayoutVars>
          <dgm:bulletEnabled val="1"/>
        </dgm:presLayoutVars>
      </dgm:prSet>
      <dgm:spPr/>
      <dgm:t>
        <a:bodyPr/>
        <a:lstStyle/>
        <a:p>
          <a:endParaRPr lang="en-US"/>
        </a:p>
      </dgm:t>
    </dgm:pt>
    <dgm:pt modelId="{7AEDB280-8F9E-4F4C-BCB8-C08158C43460}" type="pres">
      <dgm:prSet presAssocID="{C1DA246D-5358-4760-B36C-3314E1937B1C}" presName="sibTrans" presStyleCnt="0"/>
      <dgm:spPr/>
    </dgm:pt>
    <dgm:pt modelId="{B6B7AF74-F6ED-4AE0-AD69-2678F5AB8CB2}" type="pres">
      <dgm:prSet presAssocID="{7486CF1A-2EB2-4380-B024-C082B12164BA}" presName="node" presStyleLbl="node1" presStyleIdx="1" presStyleCnt="9">
        <dgm:presLayoutVars>
          <dgm:bulletEnabled val="1"/>
        </dgm:presLayoutVars>
      </dgm:prSet>
      <dgm:spPr/>
      <dgm:t>
        <a:bodyPr/>
        <a:lstStyle/>
        <a:p>
          <a:endParaRPr lang="en-US"/>
        </a:p>
      </dgm:t>
    </dgm:pt>
    <dgm:pt modelId="{C2246F8C-3442-4333-B42E-DB70971D9322}" type="pres">
      <dgm:prSet presAssocID="{9FF8AFA4-052A-4783-BC50-3A0A0017622A}" presName="sibTrans" presStyleCnt="0"/>
      <dgm:spPr/>
    </dgm:pt>
    <dgm:pt modelId="{010D10C3-50EE-4DA9-9CF7-D38B8F81FC34}" type="pres">
      <dgm:prSet presAssocID="{E3D4324A-CFF6-4548-BFAE-E30AF504B6A1}" presName="node" presStyleLbl="node1" presStyleIdx="2" presStyleCnt="9">
        <dgm:presLayoutVars>
          <dgm:bulletEnabled val="1"/>
        </dgm:presLayoutVars>
      </dgm:prSet>
      <dgm:spPr/>
      <dgm:t>
        <a:bodyPr/>
        <a:lstStyle/>
        <a:p>
          <a:endParaRPr lang="en-US"/>
        </a:p>
      </dgm:t>
    </dgm:pt>
    <dgm:pt modelId="{E8EB2F9E-738E-4CE5-BBEF-1338C199D133}" type="pres">
      <dgm:prSet presAssocID="{151C446B-AD02-493B-BF91-FDE7E6BDF003}" presName="sibTrans" presStyleCnt="0"/>
      <dgm:spPr/>
    </dgm:pt>
    <dgm:pt modelId="{9D20FA14-659D-4C13-B2D0-82355CD46871}" type="pres">
      <dgm:prSet presAssocID="{248084E6-AC61-41B9-BFE6-0D6EE8922C3C}" presName="node" presStyleLbl="node1" presStyleIdx="3" presStyleCnt="9">
        <dgm:presLayoutVars>
          <dgm:bulletEnabled val="1"/>
        </dgm:presLayoutVars>
      </dgm:prSet>
      <dgm:spPr/>
      <dgm:t>
        <a:bodyPr/>
        <a:lstStyle/>
        <a:p>
          <a:endParaRPr lang="en-US"/>
        </a:p>
      </dgm:t>
    </dgm:pt>
    <dgm:pt modelId="{AF25AF4C-7791-4DDD-B6A8-46BF74A19FB5}" type="pres">
      <dgm:prSet presAssocID="{C22FA0EC-05C5-44E6-A566-4056F9F31A3B}" presName="sibTrans" presStyleCnt="0"/>
      <dgm:spPr/>
    </dgm:pt>
    <dgm:pt modelId="{60DCF3D6-7ADD-4D53-87ED-C883A7BB1B36}" type="pres">
      <dgm:prSet presAssocID="{CA975578-4722-4550-8AE0-CB2769A2F17A}" presName="node" presStyleLbl="node1" presStyleIdx="4" presStyleCnt="9">
        <dgm:presLayoutVars>
          <dgm:bulletEnabled val="1"/>
        </dgm:presLayoutVars>
      </dgm:prSet>
      <dgm:spPr/>
      <dgm:t>
        <a:bodyPr/>
        <a:lstStyle/>
        <a:p>
          <a:endParaRPr lang="en-US"/>
        </a:p>
      </dgm:t>
    </dgm:pt>
    <dgm:pt modelId="{9157BC60-CA17-46C6-9707-ED467AED2E85}" type="pres">
      <dgm:prSet presAssocID="{FCCC4062-A926-41D7-A2EB-6EAF0243421D}" presName="sibTrans" presStyleCnt="0"/>
      <dgm:spPr/>
    </dgm:pt>
    <dgm:pt modelId="{7ACC2174-BCE6-446B-A06A-B231B93960E6}" type="pres">
      <dgm:prSet presAssocID="{FFF10DEA-9DD8-4298-8464-88FC0ABD1F6B}" presName="node" presStyleLbl="node1" presStyleIdx="5" presStyleCnt="9">
        <dgm:presLayoutVars>
          <dgm:bulletEnabled val="1"/>
        </dgm:presLayoutVars>
      </dgm:prSet>
      <dgm:spPr/>
      <dgm:t>
        <a:bodyPr/>
        <a:lstStyle/>
        <a:p>
          <a:endParaRPr lang="en-US"/>
        </a:p>
      </dgm:t>
    </dgm:pt>
    <dgm:pt modelId="{6C1EBAEE-07C0-4202-B22B-021052A733B9}" type="pres">
      <dgm:prSet presAssocID="{C568F4A3-B318-4F82-9A1C-2AD829531B22}" presName="sibTrans" presStyleCnt="0"/>
      <dgm:spPr/>
    </dgm:pt>
    <dgm:pt modelId="{0B3D8815-F585-4478-8CC2-20D4C005462F}" type="pres">
      <dgm:prSet presAssocID="{D7FC7B06-1AAF-42E3-B794-0493583B55B8}" presName="node" presStyleLbl="node1" presStyleIdx="6" presStyleCnt="9">
        <dgm:presLayoutVars>
          <dgm:bulletEnabled val="1"/>
        </dgm:presLayoutVars>
      </dgm:prSet>
      <dgm:spPr/>
      <dgm:t>
        <a:bodyPr/>
        <a:lstStyle/>
        <a:p>
          <a:endParaRPr lang="en-US"/>
        </a:p>
      </dgm:t>
    </dgm:pt>
    <dgm:pt modelId="{6B6F4C22-C053-44A5-8C50-E3D4726FBB1C}" type="pres">
      <dgm:prSet presAssocID="{CB765FE2-8888-4954-9C16-4BD9ABC30DA2}" presName="sibTrans" presStyleCnt="0"/>
      <dgm:spPr/>
    </dgm:pt>
    <dgm:pt modelId="{35F9DD61-FF92-4F20-B8C8-0BF2FA36DFD3}" type="pres">
      <dgm:prSet presAssocID="{8679F8F3-13E7-4BDB-A6B7-E5737D9EE3E5}" presName="node" presStyleLbl="node1" presStyleIdx="7" presStyleCnt="9">
        <dgm:presLayoutVars>
          <dgm:bulletEnabled val="1"/>
        </dgm:presLayoutVars>
      </dgm:prSet>
      <dgm:spPr/>
      <dgm:t>
        <a:bodyPr/>
        <a:lstStyle/>
        <a:p>
          <a:endParaRPr lang="en-US"/>
        </a:p>
      </dgm:t>
    </dgm:pt>
    <dgm:pt modelId="{98B0F991-ED2F-49BE-90E6-E3A01706920A}" type="pres">
      <dgm:prSet presAssocID="{DE7C111D-E738-4582-A241-615B44FFC832}" presName="sibTrans" presStyleCnt="0"/>
      <dgm:spPr/>
    </dgm:pt>
    <dgm:pt modelId="{9F33DEAA-65DA-4D50-A2FB-5C476BFC1E7B}" type="pres">
      <dgm:prSet presAssocID="{CA84B534-63AD-42E1-9C9F-BEED561E6E24}" presName="node" presStyleLbl="node1" presStyleIdx="8" presStyleCnt="9">
        <dgm:presLayoutVars>
          <dgm:bulletEnabled val="1"/>
        </dgm:presLayoutVars>
      </dgm:prSet>
      <dgm:spPr/>
      <dgm:t>
        <a:bodyPr/>
        <a:lstStyle/>
        <a:p>
          <a:endParaRPr lang="en-US"/>
        </a:p>
      </dgm:t>
    </dgm:pt>
  </dgm:ptLst>
  <dgm:cxnLst>
    <dgm:cxn modelId="{6B164A68-CD78-4289-A3C2-BD1248D7C7B7}" type="presOf" srcId="{7486CF1A-2EB2-4380-B024-C082B12164BA}" destId="{B6B7AF74-F6ED-4AE0-AD69-2678F5AB8CB2}" srcOrd="0" destOrd="0" presId="urn:microsoft.com/office/officeart/2005/8/layout/default#1"/>
    <dgm:cxn modelId="{C9BF9F2E-21E6-4D7A-8818-32B22A345C27}" srcId="{FBA7CE2F-538C-4695-B759-B55DE0C4AAB6}" destId="{248084E6-AC61-41B9-BFE6-0D6EE8922C3C}" srcOrd="3" destOrd="0" parTransId="{98951293-BA0A-4A6A-BA59-927FCC4B9744}" sibTransId="{C22FA0EC-05C5-44E6-A566-4056F9F31A3B}"/>
    <dgm:cxn modelId="{A5890D95-1E19-4830-9398-0AEC89548A56}" srcId="{FBA7CE2F-538C-4695-B759-B55DE0C4AAB6}" destId="{7486CF1A-2EB2-4380-B024-C082B12164BA}" srcOrd="1" destOrd="0" parTransId="{5839ABE0-22DE-4A4F-8EB2-ACD650C41078}" sibTransId="{9FF8AFA4-052A-4783-BC50-3A0A0017622A}"/>
    <dgm:cxn modelId="{053B7527-4DAF-4772-BB32-D18A2802D0FA}" type="presOf" srcId="{FBA7CE2F-538C-4695-B759-B55DE0C4AAB6}" destId="{97B46307-2D6B-4248-9F26-1A7719FD2120}" srcOrd="0" destOrd="0" presId="urn:microsoft.com/office/officeart/2005/8/layout/default#1"/>
    <dgm:cxn modelId="{9A909EE5-533A-42F4-A7AD-643AA631AAD7}" type="presOf" srcId="{CA975578-4722-4550-8AE0-CB2769A2F17A}" destId="{60DCF3D6-7ADD-4D53-87ED-C883A7BB1B36}" srcOrd="0" destOrd="0" presId="urn:microsoft.com/office/officeart/2005/8/layout/default#1"/>
    <dgm:cxn modelId="{E62129AE-414D-4965-8A2B-8492D7DFA3C3}" srcId="{FBA7CE2F-538C-4695-B759-B55DE0C4AAB6}" destId="{8679F8F3-13E7-4BDB-A6B7-E5737D9EE3E5}" srcOrd="7" destOrd="0" parTransId="{388DAF7B-493E-4C99-80B9-BAB8AC4AA82A}" sibTransId="{DE7C111D-E738-4582-A241-615B44FFC832}"/>
    <dgm:cxn modelId="{45FCBA41-2F0F-4F01-8ADF-4753F83D7267}" type="presOf" srcId="{8679F8F3-13E7-4BDB-A6B7-E5737D9EE3E5}" destId="{35F9DD61-FF92-4F20-B8C8-0BF2FA36DFD3}" srcOrd="0" destOrd="0" presId="urn:microsoft.com/office/officeart/2005/8/layout/default#1"/>
    <dgm:cxn modelId="{3932CDE1-7C4A-4A24-8C16-192A2B9B5EA9}" type="presOf" srcId="{248084E6-AC61-41B9-BFE6-0D6EE8922C3C}" destId="{9D20FA14-659D-4C13-B2D0-82355CD46871}" srcOrd="0" destOrd="0" presId="urn:microsoft.com/office/officeart/2005/8/layout/default#1"/>
    <dgm:cxn modelId="{22324119-FEEE-40B0-B68B-83165FB2415A}" srcId="{FBA7CE2F-538C-4695-B759-B55DE0C4AAB6}" destId="{FFF10DEA-9DD8-4298-8464-88FC0ABD1F6B}" srcOrd="5" destOrd="0" parTransId="{32072FEB-2DFB-4FB9-A39A-F25EA51BBCE5}" sibTransId="{C568F4A3-B318-4F82-9A1C-2AD829531B22}"/>
    <dgm:cxn modelId="{E7606455-4F7C-40D0-818C-D80AD0E9BE97}" type="presOf" srcId="{E3D4324A-CFF6-4548-BFAE-E30AF504B6A1}" destId="{010D10C3-50EE-4DA9-9CF7-D38B8F81FC34}" srcOrd="0" destOrd="0" presId="urn:microsoft.com/office/officeart/2005/8/layout/default#1"/>
    <dgm:cxn modelId="{8C064077-F8CF-4A46-916C-2BABAFBD48AF}" srcId="{FBA7CE2F-538C-4695-B759-B55DE0C4AAB6}" destId="{D7FC7B06-1AAF-42E3-B794-0493583B55B8}" srcOrd="6" destOrd="0" parTransId="{E6F633C6-26A9-4F42-8D40-1E00A08BD91E}" sibTransId="{CB765FE2-8888-4954-9C16-4BD9ABC30DA2}"/>
    <dgm:cxn modelId="{98854252-B2C0-4E78-88C5-5D3D08138ED1}" type="presOf" srcId="{CA84B534-63AD-42E1-9C9F-BEED561E6E24}" destId="{9F33DEAA-65DA-4D50-A2FB-5C476BFC1E7B}" srcOrd="0" destOrd="0" presId="urn:microsoft.com/office/officeart/2005/8/layout/default#1"/>
    <dgm:cxn modelId="{4ED5F981-1301-42A6-9819-2C42F79E6DBC}" srcId="{FBA7CE2F-538C-4695-B759-B55DE0C4AAB6}" destId="{E3D4324A-CFF6-4548-BFAE-E30AF504B6A1}" srcOrd="2" destOrd="0" parTransId="{61DD0BA5-D800-4266-B5E2-933CA5CBDA06}" sibTransId="{151C446B-AD02-493B-BF91-FDE7E6BDF003}"/>
    <dgm:cxn modelId="{9F632721-D89F-474F-A0CB-43E75592EF4F}" type="presOf" srcId="{D7FC7B06-1AAF-42E3-B794-0493583B55B8}" destId="{0B3D8815-F585-4478-8CC2-20D4C005462F}" srcOrd="0" destOrd="0" presId="urn:microsoft.com/office/officeart/2005/8/layout/default#1"/>
    <dgm:cxn modelId="{BDC271DB-B637-47DE-85E1-0154DD2AE96E}" type="presOf" srcId="{1F0D7E97-A0D9-4A34-A22E-C7FE5AFD1DE5}" destId="{79A88F02-EE9C-4828-85DE-280A2192080D}" srcOrd="0" destOrd="0" presId="urn:microsoft.com/office/officeart/2005/8/layout/default#1"/>
    <dgm:cxn modelId="{24ECAF3E-4A15-4313-9656-1E64BF3FA074}" type="presOf" srcId="{FFF10DEA-9DD8-4298-8464-88FC0ABD1F6B}" destId="{7ACC2174-BCE6-446B-A06A-B231B93960E6}" srcOrd="0" destOrd="0" presId="urn:microsoft.com/office/officeart/2005/8/layout/default#1"/>
    <dgm:cxn modelId="{9D65A1CC-F6A9-45FB-9FCC-699622EEE256}" srcId="{FBA7CE2F-538C-4695-B759-B55DE0C4AAB6}" destId="{1F0D7E97-A0D9-4A34-A22E-C7FE5AFD1DE5}" srcOrd="0" destOrd="0" parTransId="{8F11F1C3-F9A8-4DC4-9918-BC06612E61FD}" sibTransId="{C1DA246D-5358-4760-B36C-3314E1937B1C}"/>
    <dgm:cxn modelId="{814D08EF-B0EB-4B02-8AA8-0A218F6AA415}" srcId="{FBA7CE2F-538C-4695-B759-B55DE0C4AAB6}" destId="{CA975578-4722-4550-8AE0-CB2769A2F17A}" srcOrd="4" destOrd="0" parTransId="{C8B4113F-A62A-4F3B-8787-8605C163C484}" sibTransId="{FCCC4062-A926-41D7-A2EB-6EAF0243421D}"/>
    <dgm:cxn modelId="{84098718-BFF2-4B62-9D4D-5B3849FF016B}" srcId="{FBA7CE2F-538C-4695-B759-B55DE0C4AAB6}" destId="{CA84B534-63AD-42E1-9C9F-BEED561E6E24}" srcOrd="8" destOrd="0" parTransId="{A8E6F7D2-A27C-464A-AE5E-CBA76FE5D337}" sibTransId="{31516E42-6BEF-4850-8314-0B33442610AB}"/>
    <dgm:cxn modelId="{643A28C9-0D07-4D93-BAC9-F367DD2E7115}" type="presParOf" srcId="{97B46307-2D6B-4248-9F26-1A7719FD2120}" destId="{79A88F02-EE9C-4828-85DE-280A2192080D}" srcOrd="0" destOrd="0" presId="urn:microsoft.com/office/officeart/2005/8/layout/default#1"/>
    <dgm:cxn modelId="{9726DDEC-A693-4C08-9AE0-645529506F8F}" type="presParOf" srcId="{97B46307-2D6B-4248-9F26-1A7719FD2120}" destId="{7AEDB280-8F9E-4F4C-BCB8-C08158C43460}" srcOrd="1" destOrd="0" presId="urn:microsoft.com/office/officeart/2005/8/layout/default#1"/>
    <dgm:cxn modelId="{3F2DDA94-EA99-4BC5-B1AA-260007078868}" type="presParOf" srcId="{97B46307-2D6B-4248-9F26-1A7719FD2120}" destId="{B6B7AF74-F6ED-4AE0-AD69-2678F5AB8CB2}" srcOrd="2" destOrd="0" presId="urn:microsoft.com/office/officeart/2005/8/layout/default#1"/>
    <dgm:cxn modelId="{1A902A97-91CE-4425-BC7C-B19CF58A49E6}" type="presParOf" srcId="{97B46307-2D6B-4248-9F26-1A7719FD2120}" destId="{C2246F8C-3442-4333-B42E-DB70971D9322}" srcOrd="3" destOrd="0" presId="urn:microsoft.com/office/officeart/2005/8/layout/default#1"/>
    <dgm:cxn modelId="{81F1AB1A-ACF8-4314-A1B2-6C6FA4CE1351}" type="presParOf" srcId="{97B46307-2D6B-4248-9F26-1A7719FD2120}" destId="{010D10C3-50EE-4DA9-9CF7-D38B8F81FC34}" srcOrd="4" destOrd="0" presId="urn:microsoft.com/office/officeart/2005/8/layout/default#1"/>
    <dgm:cxn modelId="{F0D77A19-75A6-4F80-8229-24431A6E6A58}" type="presParOf" srcId="{97B46307-2D6B-4248-9F26-1A7719FD2120}" destId="{E8EB2F9E-738E-4CE5-BBEF-1338C199D133}" srcOrd="5" destOrd="0" presId="urn:microsoft.com/office/officeart/2005/8/layout/default#1"/>
    <dgm:cxn modelId="{ADD92C3D-1E44-4C6A-BBB1-90CFAD1C50FF}" type="presParOf" srcId="{97B46307-2D6B-4248-9F26-1A7719FD2120}" destId="{9D20FA14-659D-4C13-B2D0-82355CD46871}" srcOrd="6" destOrd="0" presId="urn:microsoft.com/office/officeart/2005/8/layout/default#1"/>
    <dgm:cxn modelId="{EC512511-A784-43AA-9CA9-1F8852646CB4}" type="presParOf" srcId="{97B46307-2D6B-4248-9F26-1A7719FD2120}" destId="{AF25AF4C-7791-4DDD-B6A8-46BF74A19FB5}" srcOrd="7" destOrd="0" presId="urn:microsoft.com/office/officeart/2005/8/layout/default#1"/>
    <dgm:cxn modelId="{A5840C38-653B-4DEF-BF5C-EAB8B4ACF393}" type="presParOf" srcId="{97B46307-2D6B-4248-9F26-1A7719FD2120}" destId="{60DCF3D6-7ADD-4D53-87ED-C883A7BB1B36}" srcOrd="8" destOrd="0" presId="urn:microsoft.com/office/officeart/2005/8/layout/default#1"/>
    <dgm:cxn modelId="{123F192C-DD31-48CB-A13E-E52C98ECBBD4}" type="presParOf" srcId="{97B46307-2D6B-4248-9F26-1A7719FD2120}" destId="{9157BC60-CA17-46C6-9707-ED467AED2E85}" srcOrd="9" destOrd="0" presId="urn:microsoft.com/office/officeart/2005/8/layout/default#1"/>
    <dgm:cxn modelId="{E57F666F-41B1-4366-ABE7-DDC3D0A35E57}" type="presParOf" srcId="{97B46307-2D6B-4248-9F26-1A7719FD2120}" destId="{7ACC2174-BCE6-446B-A06A-B231B93960E6}" srcOrd="10" destOrd="0" presId="urn:microsoft.com/office/officeart/2005/8/layout/default#1"/>
    <dgm:cxn modelId="{A52CD342-0687-4EDF-A933-E10B24572380}" type="presParOf" srcId="{97B46307-2D6B-4248-9F26-1A7719FD2120}" destId="{6C1EBAEE-07C0-4202-B22B-021052A733B9}" srcOrd="11" destOrd="0" presId="urn:microsoft.com/office/officeart/2005/8/layout/default#1"/>
    <dgm:cxn modelId="{A39B7F4D-459C-4353-B536-E0E6DF8F7852}" type="presParOf" srcId="{97B46307-2D6B-4248-9F26-1A7719FD2120}" destId="{0B3D8815-F585-4478-8CC2-20D4C005462F}" srcOrd="12" destOrd="0" presId="urn:microsoft.com/office/officeart/2005/8/layout/default#1"/>
    <dgm:cxn modelId="{8DE1DE54-B463-4EA8-BDF9-67E9E6A247F4}" type="presParOf" srcId="{97B46307-2D6B-4248-9F26-1A7719FD2120}" destId="{6B6F4C22-C053-44A5-8C50-E3D4726FBB1C}" srcOrd="13" destOrd="0" presId="urn:microsoft.com/office/officeart/2005/8/layout/default#1"/>
    <dgm:cxn modelId="{5E2C7A7D-3E35-4966-9FF0-F11DCC7E4EFE}" type="presParOf" srcId="{97B46307-2D6B-4248-9F26-1A7719FD2120}" destId="{35F9DD61-FF92-4F20-B8C8-0BF2FA36DFD3}" srcOrd="14" destOrd="0" presId="urn:microsoft.com/office/officeart/2005/8/layout/default#1"/>
    <dgm:cxn modelId="{A25E6CF9-A680-4C9B-905C-D241E62A9B80}" type="presParOf" srcId="{97B46307-2D6B-4248-9F26-1A7719FD2120}" destId="{98B0F991-ED2F-49BE-90E6-E3A01706920A}" srcOrd="15" destOrd="0" presId="urn:microsoft.com/office/officeart/2005/8/layout/default#1"/>
    <dgm:cxn modelId="{A16BB25B-A053-403E-A65E-47D382D51C35}" type="presParOf" srcId="{97B46307-2D6B-4248-9F26-1A7719FD2120}" destId="{9F33DEAA-65DA-4D50-A2FB-5C476BFC1E7B}" srcOrd="16"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59584C-7E05-4616-BC3A-622E192D7F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7786B63A-B77B-497D-955F-F6348CF7799D}">
      <dgm:prSet/>
      <dgm:spPr/>
      <dgm:t>
        <a:bodyPr/>
        <a:lstStyle/>
        <a:p>
          <a:r>
            <a:rPr lang="en-US" dirty="0" smtClean="0"/>
            <a:t>Multinomial Naive </a:t>
          </a:r>
          <a:r>
            <a:rPr lang="en-US" dirty="0" err="1" smtClean="0"/>
            <a:t>Bayes</a:t>
          </a:r>
          <a:r>
            <a:rPr lang="en-US" dirty="0" smtClean="0"/>
            <a:t>:</a:t>
          </a:r>
        </a:p>
      </dgm:t>
    </dgm:pt>
    <dgm:pt modelId="{4E9CA855-01CF-4836-BF1E-F942A170D4E0}" type="sibTrans" cxnId="{44CAA53B-9095-4210-AD85-C563CFF7D465}">
      <dgm:prSet/>
      <dgm:spPr/>
      <dgm:t>
        <a:bodyPr/>
        <a:lstStyle/>
        <a:p>
          <a:endParaRPr lang="en-US"/>
        </a:p>
      </dgm:t>
    </dgm:pt>
    <dgm:pt modelId="{A8DE538C-48CD-43C6-91DC-E56F2238EFC4}" type="parTrans" cxnId="{44CAA53B-9095-4210-AD85-C563CFF7D465}">
      <dgm:prSet/>
      <dgm:spPr/>
      <dgm:t>
        <a:bodyPr/>
        <a:lstStyle/>
        <a:p>
          <a:endParaRPr lang="en-US"/>
        </a:p>
      </dgm:t>
    </dgm:pt>
    <dgm:pt modelId="{BA3118FA-CF60-43C8-89F4-201232963978}">
      <dgm:prSet/>
      <dgm:spPr/>
      <dgm:t>
        <a:bodyPr/>
        <a:lstStyle/>
        <a:p>
          <a:r>
            <a:rPr lang="en-US" dirty="0" smtClean="0"/>
            <a:t>KNN(K- Nearest </a:t>
          </a:r>
          <a:r>
            <a:rPr lang="en-US" dirty="0" err="1" smtClean="0"/>
            <a:t>Neighbour</a:t>
          </a:r>
          <a:r>
            <a:rPr lang="en-US" dirty="0" smtClean="0"/>
            <a:t>) Classifier</a:t>
          </a:r>
          <a:endParaRPr lang="en-US" dirty="0"/>
        </a:p>
      </dgm:t>
    </dgm:pt>
    <dgm:pt modelId="{21D795BD-55B5-4FF6-8683-AB1019B6B3EC}" type="sibTrans" cxnId="{71A0ECBE-E1E9-49C3-8048-1B82C92592D1}">
      <dgm:prSet/>
      <dgm:spPr/>
      <dgm:t>
        <a:bodyPr/>
        <a:lstStyle/>
        <a:p>
          <a:endParaRPr lang="en-US"/>
        </a:p>
      </dgm:t>
    </dgm:pt>
    <dgm:pt modelId="{339683C8-A262-4137-B5D0-01FB1BCAE4B7}" type="parTrans" cxnId="{71A0ECBE-E1E9-49C3-8048-1B82C92592D1}">
      <dgm:prSet/>
      <dgm:spPr/>
      <dgm:t>
        <a:bodyPr/>
        <a:lstStyle/>
        <a:p>
          <a:endParaRPr lang="en-US"/>
        </a:p>
      </dgm:t>
    </dgm:pt>
    <dgm:pt modelId="{10182EDD-6C58-4FDE-928A-7F1E23A4831C}">
      <dgm:prSet/>
      <dgm:spPr/>
      <dgm:t>
        <a:bodyPr/>
        <a:lstStyle/>
        <a:p>
          <a:r>
            <a:rPr lang="en-US" dirty="0" smtClean="0"/>
            <a:t>Linear SVC(Support  Vector Classifier)</a:t>
          </a:r>
          <a:endParaRPr lang="en-US" dirty="0"/>
        </a:p>
      </dgm:t>
    </dgm:pt>
    <dgm:pt modelId="{75E0EDE7-BEF9-4013-9F99-3045F7B7E217}" type="sibTrans" cxnId="{6C37CFC6-5070-45C9-A230-0C073915E9BC}">
      <dgm:prSet/>
      <dgm:spPr/>
      <dgm:t>
        <a:bodyPr/>
        <a:lstStyle/>
        <a:p>
          <a:endParaRPr lang="en-US"/>
        </a:p>
      </dgm:t>
    </dgm:pt>
    <dgm:pt modelId="{0CB5694F-E260-4276-B1B3-C49825ACE060}" type="parTrans" cxnId="{6C37CFC6-5070-45C9-A230-0C073915E9BC}">
      <dgm:prSet/>
      <dgm:spPr/>
      <dgm:t>
        <a:bodyPr/>
        <a:lstStyle/>
        <a:p>
          <a:endParaRPr lang="en-US"/>
        </a:p>
      </dgm:t>
    </dgm:pt>
    <dgm:pt modelId="{2E44E780-708A-4B9E-9110-707F254CC205}">
      <dgm:prSet/>
      <dgm:spPr/>
      <dgm:t>
        <a:bodyPr/>
        <a:lstStyle/>
        <a:p>
          <a:r>
            <a:rPr lang="en-US" dirty="0" smtClean="0"/>
            <a:t>It’s a probabilistic learning method</a:t>
          </a:r>
          <a:endParaRPr lang="en-US" dirty="0"/>
        </a:p>
      </dgm:t>
    </dgm:pt>
    <dgm:pt modelId="{02E77D9B-0AD1-4467-8459-0907D0C0C72E}" type="parTrans" cxnId="{F561CDDE-3C54-4B96-856C-A791412328FB}">
      <dgm:prSet/>
      <dgm:spPr/>
    </dgm:pt>
    <dgm:pt modelId="{65244282-DB91-43CB-8D4B-3A3B0B1E062A}" type="sibTrans" cxnId="{F561CDDE-3C54-4B96-856C-A791412328FB}">
      <dgm:prSet/>
      <dgm:spPr/>
    </dgm:pt>
    <dgm:pt modelId="{AC16A0D9-0FDD-44B3-81B1-95C3D674B7E1}">
      <dgm:prSet/>
      <dgm:spPr/>
      <dgm:t>
        <a:bodyPr/>
        <a:lstStyle/>
        <a:p>
          <a:r>
            <a:rPr lang="en-US" dirty="0" smtClean="0"/>
            <a:t>It calculates each tags likelihood for a given sample</a:t>
          </a:r>
          <a:endParaRPr lang="en-US" dirty="0"/>
        </a:p>
      </dgm:t>
    </dgm:pt>
    <dgm:pt modelId="{87F97B68-85B0-4429-81F2-CA992F121333}" type="parTrans" cxnId="{444F779B-8038-4AEB-BCF8-950117BC29C8}">
      <dgm:prSet/>
      <dgm:spPr/>
    </dgm:pt>
    <dgm:pt modelId="{86CD2045-1E46-4010-8101-7D9367E93024}" type="sibTrans" cxnId="{444F779B-8038-4AEB-BCF8-950117BC29C8}">
      <dgm:prSet/>
      <dgm:spPr/>
    </dgm:pt>
    <dgm:pt modelId="{DFC39D25-55F8-412E-8CFB-EDE9BA8E3D18}">
      <dgm:prSet/>
      <dgm:spPr/>
      <dgm:t>
        <a:bodyPr/>
        <a:lstStyle/>
        <a:p>
          <a:r>
            <a:rPr lang="en-US" dirty="0" smtClean="0"/>
            <a:t>Output the tag with the greatest chance.</a:t>
          </a:r>
          <a:endParaRPr lang="en-US" dirty="0"/>
        </a:p>
      </dgm:t>
    </dgm:pt>
    <dgm:pt modelId="{8C2D1A3D-7F3E-499D-BAE7-7866B1713326}" type="parTrans" cxnId="{170458FC-245D-4F74-A83D-86566A0CD823}">
      <dgm:prSet/>
      <dgm:spPr/>
    </dgm:pt>
    <dgm:pt modelId="{E28CAC6C-38CC-47FA-9058-9E3738FBF278}" type="sibTrans" cxnId="{170458FC-245D-4F74-A83D-86566A0CD823}">
      <dgm:prSet/>
      <dgm:spPr/>
    </dgm:pt>
    <dgm:pt modelId="{C976467A-D125-4694-932D-9889EE3EBE95}">
      <dgm:prSet/>
      <dgm:spPr/>
      <dgm:t>
        <a:bodyPr/>
        <a:lstStyle/>
        <a:p>
          <a:r>
            <a:rPr lang="en-US" dirty="0" smtClean="0"/>
            <a:t>Supervised machine learning algorithm</a:t>
          </a:r>
          <a:endParaRPr lang="en-US" dirty="0"/>
        </a:p>
      </dgm:t>
    </dgm:pt>
    <dgm:pt modelId="{F5AFF879-2197-4317-9AFA-4C7C3E9A377A}" type="parTrans" cxnId="{33D152A6-270C-4909-90BB-059DE6FFCB62}">
      <dgm:prSet/>
      <dgm:spPr/>
    </dgm:pt>
    <dgm:pt modelId="{CAD216D4-8ACA-47DC-A7FA-88D720E21E66}" type="sibTrans" cxnId="{33D152A6-270C-4909-90BB-059DE6FFCB62}">
      <dgm:prSet/>
      <dgm:spPr/>
    </dgm:pt>
    <dgm:pt modelId="{C07B27A9-9BDE-4671-A5DA-33F8765649DE}">
      <dgm:prSet/>
      <dgm:spPr/>
      <dgm:t>
        <a:bodyPr/>
        <a:lstStyle/>
        <a:p>
          <a:r>
            <a:rPr lang="en-US" dirty="0" smtClean="0"/>
            <a:t>Suitable for classification with discrete features</a:t>
          </a:r>
          <a:endParaRPr lang="en-US" dirty="0"/>
        </a:p>
      </dgm:t>
    </dgm:pt>
    <dgm:pt modelId="{203D17FA-FB05-4F76-B38E-B369C295C596}" type="parTrans" cxnId="{028CF51E-D14B-40DB-9A9F-D7AB3AF11D20}">
      <dgm:prSet/>
      <dgm:spPr/>
    </dgm:pt>
    <dgm:pt modelId="{D37F0D60-57E8-4C97-A430-ACF8EB1E429C}" type="sibTrans" cxnId="{028CF51E-D14B-40DB-9A9F-D7AB3AF11D20}">
      <dgm:prSet/>
      <dgm:spPr/>
    </dgm:pt>
    <dgm:pt modelId="{F9C165C3-D0D7-49BB-A3D8-0327876E496F}">
      <dgm:prSet/>
      <dgm:spPr/>
      <dgm:t>
        <a:bodyPr/>
        <a:lstStyle/>
        <a:p>
          <a:r>
            <a:rPr lang="en-US" dirty="0" smtClean="0"/>
            <a:t>Used to solve both classification and regression problems</a:t>
          </a:r>
          <a:endParaRPr lang="en-US" dirty="0"/>
        </a:p>
      </dgm:t>
    </dgm:pt>
    <dgm:pt modelId="{10363B88-6BBA-48C0-81D5-4073EDC8A0A7}" type="parTrans" cxnId="{F0DFB308-BF99-4540-9E22-493E49798680}">
      <dgm:prSet/>
      <dgm:spPr/>
    </dgm:pt>
    <dgm:pt modelId="{E66BC5DB-40B5-4FF8-931A-C5B0FBEF5BC3}" type="sibTrans" cxnId="{F0DFB308-BF99-4540-9E22-493E49798680}">
      <dgm:prSet/>
      <dgm:spPr/>
    </dgm:pt>
    <dgm:pt modelId="{A97C05FA-7D4F-4F9D-95ED-32D6EE022554}">
      <dgm:prSet/>
      <dgm:spPr/>
      <dgm:t>
        <a:bodyPr/>
        <a:lstStyle/>
        <a:p>
          <a:r>
            <a:rPr lang="en-US" dirty="0" smtClean="0"/>
            <a:t>It fits to the data we provide by returning best fit </a:t>
          </a:r>
          <a:r>
            <a:rPr lang="en-US" dirty="0" err="1" smtClean="0"/>
            <a:t>hyperplane</a:t>
          </a:r>
          <a:r>
            <a:rPr lang="en-US" dirty="0" smtClean="0"/>
            <a:t> which divides or categorizes the data we provide</a:t>
          </a:r>
          <a:endParaRPr lang="en-US" dirty="0"/>
        </a:p>
      </dgm:t>
    </dgm:pt>
    <dgm:pt modelId="{39B3A96D-6EAD-45FA-849C-BF11E322BCA7}" type="parTrans" cxnId="{5B2CF8BC-CA61-4061-AEF0-5B8FA3753DD5}">
      <dgm:prSet/>
      <dgm:spPr/>
    </dgm:pt>
    <dgm:pt modelId="{3D40CE93-4F41-4B14-A1C7-847F81D7BB14}" type="sibTrans" cxnId="{5B2CF8BC-CA61-4061-AEF0-5B8FA3753DD5}">
      <dgm:prSet/>
      <dgm:spPr/>
    </dgm:pt>
    <dgm:pt modelId="{A4BD3476-DAF0-49DD-8ECA-1934124B41F5}">
      <dgm:prSet/>
      <dgm:spPr/>
      <dgm:t>
        <a:bodyPr/>
        <a:lstStyle/>
        <a:p>
          <a:r>
            <a:rPr lang="en-US" dirty="0" smtClean="0"/>
            <a:t>Classifies the data point on how its neighbor is classified</a:t>
          </a:r>
          <a:endParaRPr lang="en-US" dirty="0"/>
        </a:p>
      </dgm:t>
    </dgm:pt>
    <dgm:pt modelId="{D0622DEB-F148-47B4-8DD0-E0D179BB2BBD}" type="parTrans" cxnId="{A2BAD7AA-1228-4778-84E2-4C9D7030F881}">
      <dgm:prSet/>
      <dgm:spPr/>
    </dgm:pt>
    <dgm:pt modelId="{011C5F2B-4691-4701-A0E6-4D4982DBE4F8}" type="sibTrans" cxnId="{A2BAD7AA-1228-4778-84E2-4C9D7030F881}">
      <dgm:prSet/>
      <dgm:spPr/>
    </dgm:pt>
    <dgm:pt modelId="{31C3F9FB-3BB2-453B-B601-7E783CDB83D4}">
      <dgm:prSet/>
      <dgm:spPr/>
      <dgm:t>
        <a:bodyPr/>
        <a:lstStyle/>
        <a:p>
          <a:r>
            <a:rPr lang="en-US" dirty="0" smtClean="0"/>
            <a:t>Implemented in terms of </a:t>
          </a:r>
          <a:r>
            <a:rPr lang="en-US" dirty="0" err="1" smtClean="0"/>
            <a:t>liblinear</a:t>
          </a:r>
          <a:endParaRPr lang="en-US" dirty="0"/>
        </a:p>
      </dgm:t>
    </dgm:pt>
    <dgm:pt modelId="{86B5BDDB-74BC-4349-86B6-1DB97A82D76F}" type="parTrans" cxnId="{D30D09CA-30D6-4568-8EC6-37AEA05C96D7}">
      <dgm:prSet/>
      <dgm:spPr/>
    </dgm:pt>
    <dgm:pt modelId="{E26D2B25-99BA-42FE-A9D1-63EB92DD57E0}" type="sibTrans" cxnId="{D30D09CA-30D6-4568-8EC6-37AEA05C96D7}">
      <dgm:prSet/>
      <dgm:spPr/>
    </dgm:pt>
    <dgm:pt modelId="{E93F6488-CFEC-496C-9C69-A7FCAB3C005E}" type="pres">
      <dgm:prSet presAssocID="{2259584C-7E05-4616-BC3A-622E192D7F4C}" presName="linear" presStyleCnt="0">
        <dgm:presLayoutVars>
          <dgm:dir/>
          <dgm:animLvl val="lvl"/>
          <dgm:resizeHandles val="exact"/>
        </dgm:presLayoutVars>
      </dgm:prSet>
      <dgm:spPr/>
      <dgm:t>
        <a:bodyPr/>
        <a:lstStyle/>
        <a:p>
          <a:endParaRPr lang="en-US"/>
        </a:p>
      </dgm:t>
    </dgm:pt>
    <dgm:pt modelId="{31DD0018-8CF2-43BA-A234-D5DDDB65E2C7}" type="pres">
      <dgm:prSet presAssocID="{7786B63A-B77B-497D-955F-F6348CF7799D}" presName="parentLin" presStyleCnt="0"/>
      <dgm:spPr/>
    </dgm:pt>
    <dgm:pt modelId="{BAAF77AE-95B9-4CDC-B648-9F73CC75BF92}" type="pres">
      <dgm:prSet presAssocID="{7786B63A-B77B-497D-955F-F6348CF7799D}" presName="parentLeftMargin" presStyleLbl="node1" presStyleIdx="0" presStyleCnt="3"/>
      <dgm:spPr/>
      <dgm:t>
        <a:bodyPr/>
        <a:lstStyle/>
        <a:p>
          <a:endParaRPr lang="en-US"/>
        </a:p>
      </dgm:t>
    </dgm:pt>
    <dgm:pt modelId="{3C5D5319-D3BF-4AD8-B94D-8F689A4DBFA5}" type="pres">
      <dgm:prSet presAssocID="{7786B63A-B77B-497D-955F-F6348CF7799D}" presName="parentText" presStyleLbl="node1" presStyleIdx="0" presStyleCnt="3">
        <dgm:presLayoutVars>
          <dgm:chMax val="0"/>
          <dgm:bulletEnabled val="1"/>
        </dgm:presLayoutVars>
      </dgm:prSet>
      <dgm:spPr/>
      <dgm:t>
        <a:bodyPr/>
        <a:lstStyle/>
        <a:p>
          <a:endParaRPr lang="en-US"/>
        </a:p>
      </dgm:t>
    </dgm:pt>
    <dgm:pt modelId="{723CC3DD-1705-48C8-8C57-DEAA05977032}" type="pres">
      <dgm:prSet presAssocID="{7786B63A-B77B-497D-955F-F6348CF7799D}" presName="negativeSpace" presStyleCnt="0"/>
      <dgm:spPr/>
    </dgm:pt>
    <dgm:pt modelId="{F49A2FAD-8D8D-43C5-9D13-06FCD3827D18}" type="pres">
      <dgm:prSet presAssocID="{7786B63A-B77B-497D-955F-F6348CF7799D}" presName="childText" presStyleLbl="conFgAcc1" presStyleIdx="0" presStyleCnt="3">
        <dgm:presLayoutVars>
          <dgm:bulletEnabled val="1"/>
        </dgm:presLayoutVars>
      </dgm:prSet>
      <dgm:spPr/>
      <dgm:t>
        <a:bodyPr/>
        <a:lstStyle/>
        <a:p>
          <a:endParaRPr lang="en-US"/>
        </a:p>
      </dgm:t>
    </dgm:pt>
    <dgm:pt modelId="{63AD72BF-DEA9-4FEF-8A58-C9FE165572B9}" type="pres">
      <dgm:prSet presAssocID="{4E9CA855-01CF-4836-BF1E-F942A170D4E0}" presName="spaceBetweenRectangles" presStyleCnt="0"/>
      <dgm:spPr/>
    </dgm:pt>
    <dgm:pt modelId="{AEDEAF7D-703F-419B-927D-3A2C73EF0A61}" type="pres">
      <dgm:prSet presAssocID="{BA3118FA-CF60-43C8-89F4-201232963978}" presName="parentLin" presStyleCnt="0"/>
      <dgm:spPr/>
    </dgm:pt>
    <dgm:pt modelId="{7D085766-3AB7-4C26-8EE1-4F6A1C8559AA}" type="pres">
      <dgm:prSet presAssocID="{BA3118FA-CF60-43C8-89F4-201232963978}" presName="parentLeftMargin" presStyleLbl="node1" presStyleIdx="0" presStyleCnt="3"/>
      <dgm:spPr/>
      <dgm:t>
        <a:bodyPr/>
        <a:lstStyle/>
        <a:p>
          <a:endParaRPr lang="en-US"/>
        </a:p>
      </dgm:t>
    </dgm:pt>
    <dgm:pt modelId="{2FD9343E-1F64-4CD6-B9B5-E5C2F75E487A}" type="pres">
      <dgm:prSet presAssocID="{BA3118FA-CF60-43C8-89F4-201232963978}" presName="parentText" presStyleLbl="node1" presStyleIdx="1" presStyleCnt="3">
        <dgm:presLayoutVars>
          <dgm:chMax val="0"/>
          <dgm:bulletEnabled val="1"/>
        </dgm:presLayoutVars>
      </dgm:prSet>
      <dgm:spPr/>
      <dgm:t>
        <a:bodyPr/>
        <a:lstStyle/>
        <a:p>
          <a:endParaRPr lang="en-US"/>
        </a:p>
      </dgm:t>
    </dgm:pt>
    <dgm:pt modelId="{1FE22B93-79E1-486F-BA6A-71E64F7B4814}" type="pres">
      <dgm:prSet presAssocID="{BA3118FA-CF60-43C8-89F4-201232963978}" presName="negativeSpace" presStyleCnt="0"/>
      <dgm:spPr/>
    </dgm:pt>
    <dgm:pt modelId="{11602988-44FA-49FF-862C-BCBBD9ECB90B}" type="pres">
      <dgm:prSet presAssocID="{BA3118FA-CF60-43C8-89F4-201232963978}" presName="childText" presStyleLbl="conFgAcc1" presStyleIdx="1" presStyleCnt="3">
        <dgm:presLayoutVars>
          <dgm:bulletEnabled val="1"/>
        </dgm:presLayoutVars>
      </dgm:prSet>
      <dgm:spPr/>
      <dgm:t>
        <a:bodyPr/>
        <a:lstStyle/>
        <a:p>
          <a:endParaRPr lang="en-US"/>
        </a:p>
      </dgm:t>
    </dgm:pt>
    <dgm:pt modelId="{CA9854A5-82B2-4461-8CE4-D7053D064993}" type="pres">
      <dgm:prSet presAssocID="{21D795BD-55B5-4FF6-8683-AB1019B6B3EC}" presName="spaceBetweenRectangles" presStyleCnt="0"/>
      <dgm:spPr/>
    </dgm:pt>
    <dgm:pt modelId="{19347432-A535-44FE-A769-0C119096335E}" type="pres">
      <dgm:prSet presAssocID="{10182EDD-6C58-4FDE-928A-7F1E23A4831C}" presName="parentLin" presStyleCnt="0"/>
      <dgm:spPr/>
    </dgm:pt>
    <dgm:pt modelId="{C9124306-633B-46AF-9DBA-9523F82E2FC5}" type="pres">
      <dgm:prSet presAssocID="{10182EDD-6C58-4FDE-928A-7F1E23A4831C}" presName="parentLeftMargin" presStyleLbl="node1" presStyleIdx="1" presStyleCnt="3"/>
      <dgm:spPr/>
      <dgm:t>
        <a:bodyPr/>
        <a:lstStyle/>
        <a:p>
          <a:endParaRPr lang="en-US"/>
        </a:p>
      </dgm:t>
    </dgm:pt>
    <dgm:pt modelId="{D5EE39D0-985B-4B1E-877E-4DC5B07C8E82}" type="pres">
      <dgm:prSet presAssocID="{10182EDD-6C58-4FDE-928A-7F1E23A4831C}" presName="parentText" presStyleLbl="node1" presStyleIdx="2" presStyleCnt="3">
        <dgm:presLayoutVars>
          <dgm:chMax val="0"/>
          <dgm:bulletEnabled val="1"/>
        </dgm:presLayoutVars>
      </dgm:prSet>
      <dgm:spPr/>
      <dgm:t>
        <a:bodyPr/>
        <a:lstStyle/>
        <a:p>
          <a:endParaRPr lang="en-US"/>
        </a:p>
      </dgm:t>
    </dgm:pt>
    <dgm:pt modelId="{7C89EDB9-2825-411E-B1B7-74CFBA0A2676}" type="pres">
      <dgm:prSet presAssocID="{10182EDD-6C58-4FDE-928A-7F1E23A4831C}" presName="negativeSpace" presStyleCnt="0"/>
      <dgm:spPr/>
    </dgm:pt>
    <dgm:pt modelId="{789ADE58-4F7A-49BA-B271-20C32D62D5FE}" type="pres">
      <dgm:prSet presAssocID="{10182EDD-6C58-4FDE-928A-7F1E23A4831C}" presName="childText" presStyleLbl="conFgAcc1" presStyleIdx="2" presStyleCnt="3">
        <dgm:presLayoutVars>
          <dgm:bulletEnabled val="1"/>
        </dgm:presLayoutVars>
      </dgm:prSet>
      <dgm:spPr/>
      <dgm:t>
        <a:bodyPr/>
        <a:lstStyle/>
        <a:p>
          <a:endParaRPr lang="en-US"/>
        </a:p>
      </dgm:t>
    </dgm:pt>
  </dgm:ptLst>
  <dgm:cxnLst>
    <dgm:cxn modelId="{71A0ECBE-E1E9-49C3-8048-1B82C92592D1}" srcId="{2259584C-7E05-4616-BC3A-622E192D7F4C}" destId="{BA3118FA-CF60-43C8-89F4-201232963978}" srcOrd="1" destOrd="0" parTransId="{339683C8-A262-4137-B5D0-01FB1BCAE4B7}" sibTransId="{21D795BD-55B5-4FF6-8683-AB1019B6B3EC}"/>
    <dgm:cxn modelId="{08D8481B-1133-4F5A-A573-22525EB45E62}" type="presOf" srcId="{10182EDD-6C58-4FDE-928A-7F1E23A4831C}" destId="{C9124306-633B-46AF-9DBA-9523F82E2FC5}" srcOrd="0" destOrd="0" presId="urn:microsoft.com/office/officeart/2005/8/layout/list1"/>
    <dgm:cxn modelId="{F0DFB308-BF99-4540-9E22-493E49798680}" srcId="{BA3118FA-CF60-43C8-89F4-201232963978}" destId="{F9C165C3-D0D7-49BB-A3D8-0327876E496F}" srcOrd="1" destOrd="0" parTransId="{10363B88-6BBA-48C0-81D5-4073EDC8A0A7}" sibTransId="{E66BC5DB-40B5-4FF8-931A-C5B0FBEF5BC3}"/>
    <dgm:cxn modelId="{AE5AADEE-188E-432B-870D-5A56B8EED25F}" type="presOf" srcId="{31C3F9FB-3BB2-453B-B601-7E783CDB83D4}" destId="{789ADE58-4F7A-49BA-B271-20C32D62D5FE}" srcOrd="0" destOrd="1" presId="urn:microsoft.com/office/officeart/2005/8/layout/list1"/>
    <dgm:cxn modelId="{D35C9F11-CF94-41ED-9DB0-BD220C28E8C7}" type="presOf" srcId="{10182EDD-6C58-4FDE-928A-7F1E23A4831C}" destId="{D5EE39D0-985B-4B1E-877E-4DC5B07C8E82}" srcOrd="1" destOrd="0" presId="urn:microsoft.com/office/officeart/2005/8/layout/list1"/>
    <dgm:cxn modelId="{C666BBA5-404C-4C06-8027-32FBAD4F5087}" type="presOf" srcId="{AC16A0D9-0FDD-44B3-81B1-95C3D674B7E1}" destId="{F49A2FAD-8D8D-43C5-9D13-06FCD3827D18}" srcOrd="0" destOrd="1" presId="urn:microsoft.com/office/officeart/2005/8/layout/list1"/>
    <dgm:cxn modelId="{F561CDDE-3C54-4B96-856C-A791412328FB}" srcId="{7786B63A-B77B-497D-955F-F6348CF7799D}" destId="{2E44E780-708A-4B9E-9110-707F254CC205}" srcOrd="0" destOrd="0" parTransId="{02E77D9B-0AD1-4467-8459-0907D0C0C72E}" sibTransId="{65244282-DB91-43CB-8D4B-3A3B0B1E062A}"/>
    <dgm:cxn modelId="{9C2EC78C-2EC6-40F7-9C35-68C3A8905826}" type="presOf" srcId="{BA3118FA-CF60-43C8-89F4-201232963978}" destId="{7D085766-3AB7-4C26-8EE1-4F6A1C8559AA}" srcOrd="0" destOrd="0" presId="urn:microsoft.com/office/officeart/2005/8/layout/list1"/>
    <dgm:cxn modelId="{1F24F4F0-1EDF-4A0D-875F-F712DE6B5157}" type="presOf" srcId="{F9C165C3-D0D7-49BB-A3D8-0327876E496F}" destId="{11602988-44FA-49FF-862C-BCBBD9ECB90B}" srcOrd="0" destOrd="1" presId="urn:microsoft.com/office/officeart/2005/8/layout/list1"/>
    <dgm:cxn modelId="{5B5866B7-25AD-479E-B97E-2F39B76F1996}" type="presOf" srcId="{BA3118FA-CF60-43C8-89F4-201232963978}" destId="{2FD9343E-1F64-4CD6-B9B5-E5C2F75E487A}" srcOrd="1" destOrd="0" presId="urn:microsoft.com/office/officeart/2005/8/layout/list1"/>
    <dgm:cxn modelId="{99827BD0-45F2-40DE-ABD6-D0CFEBC33610}" type="presOf" srcId="{A4BD3476-DAF0-49DD-8ECA-1934124B41F5}" destId="{11602988-44FA-49FF-862C-BCBBD9ECB90B}" srcOrd="0" destOrd="2" presId="urn:microsoft.com/office/officeart/2005/8/layout/list1"/>
    <dgm:cxn modelId="{095E6CF3-C5BC-40E2-A34B-093206E1EB72}" type="presOf" srcId="{7786B63A-B77B-497D-955F-F6348CF7799D}" destId="{3C5D5319-D3BF-4AD8-B94D-8F689A4DBFA5}" srcOrd="1" destOrd="0" presId="urn:microsoft.com/office/officeart/2005/8/layout/list1"/>
    <dgm:cxn modelId="{52C8C3DC-10A5-428A-B657-F32BB773AFDD}" type="presOf" srcId="{2259584C-7E05-4616-BC3A-622E192D7F4C}" destId="{E93F6488-CFEC-496C-9C69-A7FCAB3C005E}" srcOrd="0" destOrd="0" presId="urn:microsoft.com/office/officeart/2005/8/layout/list1"/>
    <dgm:cxn modelId="{6C37CFC6-5070-45C9-A230-0C073915E9BC}" srcId="{2259584C-7E05-4616-BC3A-622E192D7F4C}" destId="{10182EDD-6C58-4FDE-928A-7F1E23A4831C}" srcOrd="2" destOrd="0" parTransId="{0CB5694F-E260-4276-B1B3-C49825ACE060}" sibTransId="{75E0EDE7-BEF9-4013-9F99-3045F7B7E217}"/>
    <dgm:cxn modelId="{DC42A774-8A34-4311-9744-96E59ACC7414}" type="presOf" srcId="{2E44E780-708A-4B9E-9110-707F254CC205}" destId="{F49A2FAD-8D8D-43C5-9D13-06FCD3827D18}" srcOrd="0" destOrd="0" presId="urn:microsoft.com/office/officeart/2005/8/layout/list1"/>
    <dgm:cxn modelId="{5B2CF8BC-CA61-4061-AEF0-5B8FA3753DD5}" srcId="{10182EDD-6C58-4FDE-928A-7F1E23A4831C}" destId="{A97C05FA-7D4F-4F9D-95ED-32D6EE022554}" srcOrd="0" destOrd="0" parTransId="{39B3A96D-6EAD-45FA-849C-BF11E322BCA7}" sibTransId="{3D40CE93-4F41-4B14-A1C7-847F81D7BB14}"/>
    <dgm:cxn modelId="{63DF4435-4146-43EA-BB7C-1CD5DB90441E}" type="presOf" srcId="{C07B27A9-9BDE-4671-A5DA-33F8765649DE}" destId="{F49A2FAD-8D8D-43C5-9D13-06FCD3827D18}" srcOrd="0" destOrd="3" presId="urn:microsoft.com/office/officeart/2005/8/layout/list1"/>
    <dgm:cxn modelId="{44CAA53B-9095-4210-AD85-C563CFF7D465}" srcId="{2259584C-7E05-4616-BC3A-622E192D7F4C}" destId="{7786B63A-B77B-497D-955F-F6348CF7799D}" srcOrd="0" destOrd="0" parTransId="{A8DE538C-48CD-43C6-91DC-E56F2238EFC4}" sibTransId="{4E9CA855-01CF-4836-BF1E-F942A170D4E0}"/>
    <dgm:cxn modelId="{D30D09CA-30D6-4568-8EC6-37AEA05C96D7}" srcId="{10182EDD-6C58-4FDE-928A-7F1E23A4831C}" destId="{31C3F9FB-3BB2-453B-B601-7E783CDB83D4}" srcOrd="1" destOrd="0" parTransId="{86B5BDDB-74BC-4349-86B6-1DB97A82D76F}" sibTransId="{E26D2B25-99BA-42FE-A9D1-63EB92DD57E0}"/>
    <dgm:cxn modelId="{33D152A6-270C-4909-90BB-059DE6FFCB62}" srcId="{BA3118FA-CF60-43C8-89F4-201232963978}" destId="{C976467A-D125-4694-932D-9889EE3EBE95}" srcOrd="0" destOrd="0" parTransId="{F5AFF879-2197-4317-9AFA-4C7C3E9A377A}" sibTransId="{CAD216D4-8ACA-47DC-A7FA-88D720E21E66}"/>
    <dgm:cxn modelId="{651F5025-575E-4FD0-8D70-6BE324670B95}" type="presOf" srcId="{C976467A-D125-4694-932D-9889EE3EBE95}" destId="{11602988-44FA-49FF-862C-BCBBD9ECB90B}" srcOrd="0" destOrd="0" presId="urn:microsoft.com/office/officeart/2005/8/layout/list1"/>
    <dgm:cxn modelId="{170458FC-245D-4F74-A83D-86566A0CD823}" srcId="{7786B63A-B77B-497D-955F-F6348CF7799D}" destId="{DFC39D25-55F8-412E-8CFB-EDE9BA8E3D18}" srcOrd="2" destOrd="0" parTransId="{8C2D1A3D-7F3E-499D-BAE7-7866B1713326}" sibTransId="{E28CAC6C-38CC-47FA-9058-9E3738FBF278}"/>
    <dgm:cxn modelId="{A2BAD7AA-1228-4778-84E2-4C9D7030F881}" srcId="{BA3118FA-CF60-43C8-89F4-201232963978}" destId="{A4BD3476-DAF0-49DD-8ECA-1934124B41F5}" srcOrd="2" destOrd="0" parTransId="{D0622DEB-F148-47B4-8DD0-E0D179BB2BBD}" sibTransId="{011C5F2B-4691-4701-A0E6-4D4982DBE4F8}"/>
    <dgm:cxn modelId="{444F779B-8038-4AEB-BCF8-950117BC29C8}" srcId="{7786B63A-B77B-497D-955F-F6348CF7799D}" destId="{AC16A0D9-0FDD-44B3-81B1-95C3D674B7E1}" srcOrd="1" destOrd="0" parTransId="{87F97B68-85B0-4429-81F2-CA992F121333}" sibTransId="{86CD2045-1E46-4010-8101-7D9367E93024}"/>
    <dgm:cxn modelId="{028CF51E-D14B-40DB-9A9F-D7AB3AF11D20}" srcId="{7786B63A-B77B-497D-955F-F6348CF7799D}" destId="{C07B27A9-9BDE-4671-A5DA-33F8765649DE}" srcOrd="3" destOrd="0" parTransId="{203D17FA-FB05-4F76-B38E-B369C295C596}" sibTransId="{D37F0D60-57E8-4C97-A430-ACF8EB1E429C}"/>
    <dgm:cxn modelId="{B467DA37-48D2-48CC-BFF1-AD8B3AE70612}" type="presOf" srcId="{DFC39D25-55F8-412E-8CFB-EDE9BA8E3D18}" destId="{F49A2FAD-8D8D-43C5-9D13-06FCD3827D18}" srcOrd="0" destOrd="2" presId="urn:microsoft.com/office/officeart/2005/8/layout/list1"/>
    <dgm:cxn modelId="{C2E3771F-37DA-4CA9-B908-1D1C29F457C0}" type="presOf" srcId="{7786B63A-B77B-497D-955F-F6348CF7799D}" destId="{BAAF77AE-95B9-4CDC-B648-9F73CC75BF92}" srcOrd="0" destOrd="0" presId="urn:microsoft.com/office/officeart/2005/8/layout/list1"/>
    <dgm:cxn modelId="{5C4AB761-0953-48DC-B571-B52667A25C13}" type="presOf" srcId="{A97C05FA-7D4F-4F9D-95ED-32D6EE022554}" destId="{789ADE58-4F7A-49BA-B271-20C32D62D5FE}" srcOrd="0" destOrd="0" presId="urn:microsoft.com/office/officeart/2005/8/layout/list1"/>
    <dgm:cxn modelId="{BB2ABE7B-E07A-4C76-8047-2942B8F28291}" type="presParOf" srcId="{E93F6488-CFEC-496C-9C69-A7FCAB3C005E}" destId="{31DD0018-8CF2-43BA-A234-D5DDDB65E2C7}" srcOrd="0" destOrd="0" presId="urn:microsoft.com/office/officeart/2005/8/layout/list1"/>
    <dgm:cxn modelId="{037F7768-9215-47FA-8182-5D8E2C14E3C3}" type="presParOf" srcId="{31DD0018-8CF2-43BA-A234-D5DDDB65E2C7}" destId="{BAAF77AE-95B9-4CDC-B648-9F73CC75BF92}" srcOrd="0" destOrd="0" presId="urn:microsoft.com/office/officeart/2005/8/layout/list1"/>
    <dgm:cxn modelId="{D9FDDE0A-82E5-414E-AD77-312E192DEBFA}" type="presParOf" srcId="{31DD0018-8CF2-43BA-A234-D5DDDB65E2C7}" destId="{3C5D5319-D3BF-4AD8-B94D-8F689A4DBFA5}" srcOrd="1" destOrd="0" presId="urn:microsoft.com/office/officeart/2005/8/layout/list1"/>
    <dgm:cxn modelId="{1F64686D-0907-4801-AF4A-DE2232FA4749}" type="presParOf" srcId="{E93F6488-CFEC-496C-9C69-A7FCAB3C005E}" destId="{723CC3DD-1705-48C8-8C57-DEAA05977032}" srcOrd="1" destOrd="0" presId="urn:microsoft.com/office/officeart/2005/8/layout/list1"/>
    <dgm:cxn modelId="{AAA451DD-4A14-4B51-8F9B-A951111630C2}" type="presParOf" srcId="{E93F6488-CFEC-496C-9C69-A7FCAB3C005E}" destId="{F49A2FAD-8D8D-43C5-9D13-06FCD3827D18}" srcOrd="2" destOrd="0" presId="urn:microsoft.com/office/officeart/2005/8/layout/list1"/>
    <dgm:cxn modelId="{CA6406D0-EB36-405D-9F40-A69429D6EE42}" type="presParOf" srcId="{E93F6488-CFEC-496C-9C69-A7FCAB3C005E}" destId="{63AD72BF-DEA9-4FEF-8A58-C9FE165572B9}" srcOrd="3" destOrd="0" presId="urn:microsoft.com/office/officeart/2005/8/layout/list1"/>
    <dgm:cxn modelId="{57539BA3-F6B2-427A-8886-9B0C0E444957}" type="presParOf" srcId="{E93F6488-CFEC-496C-9C69-A7FCAB3C005E}" destId="{AEDEAF7D-703F-419B-927D-3A2C73EF0A61}" srcOrd="4" destOrd="0" presId="urn:microsoft.com/office/officeart/2005/8/layout/list1"/>
    <dgm:cxn modelId="{59468EA1-6985-4451-BF3C-D5777EF2E00E}" type="presParOf" srcId="{AEDEAF7D-703F-419B-927D-3A2C73EF0A61}" destId="{7D085766-3AB7-4C26-8EE1-4F6A1C8559AA}" srcOrd="0" destOrd="0" presId="urn:microsoft.com/office/officeart/2005/8/layout/list1"/>
    <dgm:cxn modelId="{FEDA6A7A-B278-401F-B74C-B448A343D15B}" type="presParOf" srcId="{AEDEAF7D-703F-419B-927D-3A2C73EF0A61}" destId="{2FD9343E-1F64-4CD6-B9B5-E5C2F75E487A}" srcOrd="1" destOrd="0" presId="urn:microsoft.com/office/officeart/2005/8/layout/list1"/>
    <dgm:cxn modelId="{570F0924-3743-4519-A8C0-80B5F53CA931}" type="presParOf" srcId="{E93F6488-CFEC-496C-9C69-A7FCAB3C005E}" destId="{1FE22B93-79E1-486F-BA6A-71E64F7B4814}" srcOrd="5" destOrd="0" presId="urn:microsoft.com/office/officeart/2005/8/layout/list1"/>
    <dgm:cxn modelId="{D35FC39C-A27A-4972-B525-52B8F53F9B23}" type="presParOf" srcId="{E93F6488-CFEC-496C-9C69-A7FCAB3C005E}" destId="{11602988-44FA-49FF-862C-BCBBD9ECB90B}" srcOrd="6" destOrd="0" presId="urn:microsoft.com/office/officeart/2005/8/layout/list1"/>
    <dgm:cxn modelId="{8C31D036-66C9-4DA6-9F5C-AF4A8CDA8E9E}" type="presParOf" srcId="{E93F6488-CFEC-496C-9C69-A7FCAB3C005E}" destId="{CA9854A5-82B2-4461-8CE4-D7053D064993}" srcOrd="7" destOrd="0" presId="urn:microsoft.com/office/officeart/2005/8/layout/list1"/>
    <dgm:cxn modelId="{B66FB22F-E92B-4690-9149-84ED02305BDB}" type="presParOf" srcId="{E93F6488-CFEC-496C-9C69-A7FCAB3C005E}" destId="{19347432-A535-44FE-A769-0C119096335E}" srcOrd="8" destOrd="0" presId="urn:microsoft.com/office/officeart/2005/8/layout/list1"/>
    <dgm:cxn modelId="{51562518-281B-4424-AB5E-7446CCAE93E1}" type="presParOf" srcId="{19347432-A535-44FE-A769-0C119096335E}" destId="{C9124306-633B-46AF-9DBA-9523F82E2FC5}" srcOrd="0" destOrd="0" presId="urn:microsoft.com/office/officeart/2005/8/layout/list1"/>
    <dgm:cxn modelId="{8FED0118-FD59-4997-BA57-134B4DBA8203}" type="presParOf" srcId="{19347432-A535-44FE-A769-0C119096335E}" destId="{D5EE39D0-985B-4B1E-877E-4DC5B07C8E82}" srcOrd="1" destOrd="0" presId="urn:microsoft.com/office/officeart/2005/8/layout/list1"/>
    <dgm:cxn modelId="{1CF7F76E-AFF9-4F56-A68A-56B3F3A75CE7}" type="presParOf" srcId="{E93F6488-CFEC-496C-9C69-A7FCAB3C005E}" destId="{7C89EDB9-2825-411E-B1B7-74CFBA0A2676}" srcOrd="9" destOrd="0" presId="urn:microsoft.com/office/officeart/2005/8/layout/list1"/>
    <dgm:cxn modelId="{26981230-EF46-49D8-9575-B0E98D49B98F}" type="presParOf" srcId="{E93F6488-CFEC-496C-9C69-A7FCAB3C005E}" destId="{789ADE58-4F7A-49BA-B271-20C32D62D5FE}"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88F02-EE9C-4828-85DE-280A2192080D}">
      <dsp:nvSpPr>
        <dsp:cNvPr id="0" name=""/>
        <dsp:cNvSpPr/>
      </dsp:nvSpPr>
      <dsp:spPr>
        <a:xfrm>
          <a:off x="804389" y="2172"/>
          <a:ext cx="1859440" cy="111566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Introduction</a:t>
          </a:r>
        </a:p>
      </dsp:txBody>
      <dsp:txXfrm>
        <a:off x="804389" y="2172"/>
        <a:ext cx="1859440" cy="1115664"/>
      </dsp:txXfrm>
    </dsp:sp>
    <dsp:sp modelId="{B6B7AF74-F6ED-4AE0-AD69-2678F5AB8CB2}">
      <dsp:nvSpPr>
        <dsp:cNvPr id="0" name=""/>
        <dsp:cNvSpPr/>
      </dsp:nvSpPr>
      <dsp:spPr>
        <a:xfrm>
          <a:off x="2849774" y="2172"/>
          <a:ext cx="1859440" cy="111566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Goal</a:t>
          </a:r>
        </a:p>
      </dsp:txBody>
      <dsp:txXfrm>
        <a:off x="2849774" y="2172"/>
        <a:ext cx="1859440" cy="1115664"/>
      </dsp:txXfrm>
    </dsp:sp>
    <dsp:sp modelId="{010D10C3-50EE-4DA9-9CF7-D38B8F81FC34}">
      <dsp:nvSpPr>
        <dsp:cNvPr id="0" name=""/>
        <dsp:cNvSpPr/>
      </dsp:nvSpPr>
      <dsp:spPr>
        <a:xfrm>
          <a:off x="4895159" y="2172"/>
          <a:ext cx="1859440" cy="111566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Methodology</a:t>
          </a:r>
        </a:p>
      </dsp:txBody>
      <dsp:txXfrm>
        <a:off x="4895159" y="2172"/>
        <a:ext cx="1859440" cy="1115664"/>
      </dsp:txXfrm>
    </dsp:sp>
    <dsp:sp modelId="{9D20FA14-659D-4C13-B2D0-82355CD46871}">
      <dsp:nvSpPr>
        <dsp:cNvPr id="0" name=""/>
        <dsp:cNvSpPr/>
      </dsp:nvSpPr>
      <dsp:spPr>
        <a:xfrm>
          <a:off x="6940544" y="2172"/>
          <a:ext cx="1859440" cy="1115664"/>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Approach</a:t>
          </a:r>
        </a:p>
      </dsp:txBody>
      <dsp:txXfrm>
        <a:off x="6940544" y="2172"/>
        <a:ext cx="1859440" cy="1115664"/>
      </dsp:txXfrm>
    </dsp:sp>
    <dsp:sp modelId="{60DCF3D6-7ADD-4D53-87ED-C883A7BB1B36}">
      <dsp:nvSpPr>
        <dsp:cNvPr id="0" name=""/>
        <dsp:cNvSpPr/>
      </dsp:nvSpPr>
      <dsp:spPr>
        <a:xfrm>
          <a:off x="804389" y="1303781"/>
          <a:ext cx="1859440" cy="1115664"/>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Algorithm</a:t>
          </a:r>
        </a:p>
      </dsp:txBody>
      <dsp:txXfrm>
        <a:off x="804389" y="1303781"/>
        <a:ext cx="1859440" cy="1115664"/>
      </dsp:txXfrm>
    </dsp:sp>
    <dsp:sp modelId="{7ACC2174-BCE6-446B-A06A-B231B93960E6}">
      <dsp:nvSpPr>
        <dsp:cNvPr id="0" name=""/>
        <dsp:cNvSpPr/>
      </dsp:nvSpPr>
      <dsp:spPr>
        <a:xfrm>
          <a:off x="2849774" y="1303781"/>
          <a:ext cx="1859440" cy="111566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Implementation</a:t>
          </a:r>
        </a:p>
      </dsp:txBody>
      <dsp:txXfrm>
        <a:off x="2849774" y="1303781"/>
        <a:ext cx="1859440" cy="1115664"/>
      </dsp:txXfrm>
    </dsp:sp>
    <dsp:sp modelId="{0B3D8815-F585-4478-8CC2-20D4C005462F}">
      <dsp:nvSpPr>
        <dsp:cNvPr id="0" name=""/>
        <dsp:cNvSpPr/>
      </dsp:nvSpPr>
      <dsp:spPr>
        <a:xfrm>
          <a:off x="4895159" y="1303781"/>
          <a:ext cx="1859440" cy="111566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Evaluation/Result</a:t>
          </a:r>
        </a:p>
      </dsp:txBody>
      <dsp:txXfrm>
        <a:off x="4895159" y="1303781"/>
        <a:ext cx="1859440" cy="1115664"/>
      </dsp:txXfrm>
    </dsp:sp>
    <dsp:sp modelId="{35F9DD61-FF92-4F20-B8C8-0BF2FA36DFD3}">
      <dsp:nvSpPr>
        <dsp:cNvPr id="0" name=""/>
        <dsp:cNvSpPr/>
      </dsp:nvSpPr>
      <dsp:spPr>
        <a:xfrm>
          <a:off x="6940544" y="1303781"/>
          <a:ext cx="1859440" cy="111566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Conclusion</a:t>
          </a:r>
        </a:p>
      </dsp:txBody>
      <dsp:txXfrm>
        <a:off x="6940544" y="1303781"/>
        <a:ext cx="1859440" cy="1115664"/>
      </dsp:txXfrm>
    </dsp:sp>
    <dsp:sp modelId="{9F33DEAA-65DA-4D50-A2FB-5C476BFC1E7B}">
      <dsp:nvSpPr>
        <dsp:cNvPr id="0" name=""/>
        <dsp:cNvSpPr/>
      </dsp:nvSpPr>
      <dsp:spPr>
        <a:xfrm>
          <a:off x="3872467" y="2605389"/>
          <a:ext cx="1859440" cy="1115664"/>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Thank you</a:t>
          </a:r>
        </a:p>
      </dsp:txBody>
      <dsp:txXfrm>
        <a:off x="3872467" y="2605389"/>
        <a:ext cx="1859440" cy="1115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A2FAD-8D8D-43C5-9D13-06FCD3827D18}">
      <dsp:nvSpPr>
        <dsp:cNvPr id="0" name=""/>
        <dsp:cNvSpPr/>
      </dsp:nvSpPr>
      <dsp:spPr>
        <a:xfrm>
          <a:off x="0" y="192608"/>
          <a:ext cx="9604375" cy="327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5D5319-D3BF-4AD8-B94D-8F689A4DBFA5}">
      <dsp:nvSpPr>
        <dsp:cNvPr id="0" name=""/>
        <dsp:cNvSpPr/>
      </dsp:nvSpPr>
      <dsp:spPr>
        <a:xfrm>
          <a:off x="480218" y="728"/>
          <a:ext cx="6723062" cy="3837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77850">
            <a:lnSpc>
              <a:spcPct val="90000"/>
            </a:lnSpc>
            <a:spcBef>
              <a:spcPct val="0"/>
            </a:spcBef>
            <a:spcAft>
              <a:spcPct val="35000"/>
            </a:spcAft>
            <a:buNone/>
          </a:pPr>
          <a:r>
            <a:rPr lang="en-US" sz="1300" kern="1200"/>
            <a:t>Set the gamma parameter, and environment rewards.</a:t>
          </a:r>
        </a:p>
      </dsp:txBody>
      <dsp:txXfrm>
        <a:off x="498952" y="19462"/>
        <a:ext cx="6685594" cy="346292"/>
      </dsp:txXfrm>
    </dsp:sp>
    <dsp:sp modelId="{11602988-44FA-49FF-862C-BCBBD9ECB90B}">
      <dsp:nvSpPr>
        <dsp:cNvPr id="0" name=""/>
        <dsp:cNvSpPr/>
      </dsp:nvSpPr>
      <dsp:spPr>
        <a:xfrm>
          <a:off x="0" y="782288"/>
          <a:ext cx="9604375" cy="327600"/>
        </a:xfrm>
        <a:prstGeom prst="rect">
          <a:avLst/>
        </a:prstGeom>
        <a:solidFill>
          <a:schemeClr val="lt1">
            <a:alpha val="90000"/>
            <a:hueOff val="0"/>
            <a:satOff val="0"/>
            <a:lumOff val="0"/>
            <a:alphaOff val="0"/>
          </a:schemeClr>
        </a:solidFill>
        <a:ln w="15875" cap="flat" cmpd="sng" algn="ctr">
          <a:solidFill>
            <a:schemeClr val="accent5">
              <a:hueOff val="-561544"/>
              <a:satOff val="-2648"/>
              <a:lumOff val="653"/>
              <a:alphaOff val="0"/>
            </a:schemeClr>
          </a:solidFill>
          <a:prstDash val="solid"/>
        </a:ln>
        <a:effectLst/>
      </dsp:spPr>
      <dsp:style>
        <a:lnRef idx="2">
          <a:scrgbClr r="0" g="0" b="0"/>
        </a:lnRef>
        <a:fillRef idx="1">
          <a:scrgbClr r="0" g="0" b="0"/>
        </a:fillRef>
        <a:effectRef idx="0">
          <a:scrgbClr r="0" g="0" b="0"/>
        </a:effectRef>
        <a:fontRef idx="minor"/>
      </dsp:style>
    </dsp:sp>
    <dsp:sp modelId="{2FD9343E-1F64-4CD6-B9B5-E5C2F75E487A}">
      <dsp:nvSpPr>
        <dsp:cNvPr id="0" name=""/>
        <dsp:cNvSpPr/>
      </dsp:nvSpPr>
      <dsp:spPr>
        <a:xfrm>
          <a:off x="480218" y="590408"/>
          <a:ext cx="6723062" cy="383760"/>
        </a:xfrm>
        <a:prstGeom prst="roundRect">
          <a:avLst/>
        </a:prstGeom>
        <a:solidFill>
          <a:schemeClr val="accent5">
            <a:hueOff val="-561544"/>
            <a:satOff val="-2648"/>
            <a:lumOff val="6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77850">
            <a:lnSpc>
              <a:spcPct val="90000"/>
            </a:lnSpc>
            <a:spcBef>
              <a:spcPct val="0"/>
            </a:spcBef>
            <a:spcAft>
              <a:spcPct val="35000"/>
            </a:spcAft>
            <a:buNone/>
          </a:pPr>
          <a:r>
            <a:rPr lang="en-US" sz="1300" kern="1200"/>
            <a:t>Initialize matrix Q to zero.</a:t>
          </a:r>
        </a:p>
      </dsp:txBody>
      <dsp:txXfrm>
        <a:off x="498952" y="609142"/>
        <a:ext cx="6685594" cy="346292"/>
      </dsp:txXfrm>
    </dsp:sp>
    <dsp:sp modelId="{7087D817-7118-4CD8-9438-04B42372B8D8}">
      <dsp:nvSpPr>
        <dsp:cNvPr id="0" name=""/>
        <dsp:cNvSpPr/>
      </dsp:nvSpPr>
      <dsp:spPr>
        <a:xfrm>
          <a:off x="0" y="1371968"/>
          <a:ext cx="9604375" cy="1760850"/>
        </a:xfrm>
        <a:prstGeom prst="rect">
          <a:avLst/>
        </a:prstGeom>
        <a:solidFill>
          <a:schemeClr val="lt1">
            <a:alpha val="90000"/>
            <a:hueOff val="0"/>
            <a:satOff val="0"/>
            <a:lumOff val="0"/>
            <a:alphaOff val="0"/>
          </a:schemeClr>
        </a:solidFill>
        <a:ln w="15875" cap="flat" cmpd="sng" algn="ctr">
          <a:solidFill>
            <a:schemeClr val="accent5">
              <a:hueOff val="-1123087"/>
              <a:satOff val="-5296"/>
              <a:lumOff val="1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270764" rIns="74540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Select a random initial state.</a:t>
          </a:r>
        </a:p>
        <a:p>
          <a:pPr marL="114300" lvl="1" indent="-114300" algn="l" defTabSz="577850">
            <a:lnSpc>
              <a:spcPct val="90000"/>
            </a:lnSpc>
            <a:spcBef>
              <a:spcPct val="0"/>
            </a:spcBef>
            <a:spcAft>
              <a:spcPct val="15000"/>
            </a:spcAft>
            <a:buChar char="•"/>
          </a:pPr>
          <a:r>
            <a:rPr lang="en-US" sz="1300" kern="1200" dirty="0"/>
            <a:t>Do While the goal state hasn't been reached.</a:t>
          </a:r>
        </a:p>
        <a:p>
          <a:pPr marL="114300" lvl="1" indent="-114300" algn="l" defTabSz="577850">
            <a:lnSpc>
              <a:spcPct val="90000"/>
            </a:lnSpc>
            <a:spcBef>
              <a:spcPct val="0"/>
            </a:spcBef>
            <a:spcAft>
              <a:spcPct val="15000"/>
            </a:spcAft>
            <a:buChar char="•"/>
          </a:pPr>
          <a:r>
            <a:rPr lang="en-US" sz="1300" kern="1200" dirty="0"/>
            <a:t>Using this possible action, consider going to the next state.</a:t>
          </a:r>
        </a:p>
        <a:p>
          <a:pPr marL="114300" lvl="1" indent="-114300" algn="l" defTabSz="577850">
            <a:lnSpc>
              <a:spcPct val="90000"/>
            </a:lnSpc>
            <a:spcBef>
              <a:spcPct val="0"/>
            </a:spcBef>
            <a:spcAft>
              <a:spcPct val="15000"/>
            </a:spcAft>
            <a:buChar char="•"/>
          </a:pPr>
          <a:r>
            <a:rPr lang="en-US" sz="1300" kern="1200" dirty="0"/>
            <a:t>Get maximum Q value for this next state based on all possible actions.</a:t>
          </a:r>
        </a:p>
        <a:p>
          <a:pPr marL="114300" lvl="1" indent="-114300" algn="l" defTabSz="577850">
            <a:lnSpc>
              <a:spcPct val="90000"/>
            </a:lnSpc>
            <a:spcBef>
              <a:spcPct val="0"/>
            </a:spcBef>
            <a:spcAft>
              <a:spcPct val="15000"/>
            </a:spcAft>
            <a:buChar char="•"/>
          </a:pPr>
          <a:r>
            <a:rPr lang="en-US" sz="1300" kern="1200" dirty="0"/>
            <a:t>Compute: Q(state, action) = R(state, action) + Gamma * Max[Q(next state, all actions)].</a:t>
          </a:r>
        </a:p>
        <a:p>
          <a:pPr marL="114300" lvl="1" indent="-114300" algn="l" defTabSz="577850">
            <a:lnSpc>
              <a:spcPct val="90000"/>
            </a:lnSpc>
            <a:spcBef>
              <a:spcPct val="0"/>
            </a:spcBef>
            <a:spcAft>
              <a:spcPct val="15000"/>
            </a:spcAft>
            <a:buChar char="•"/>
          </a:pPr>
          <a:r>
            <a:rPr lang="en-US" sz="1300" kern="1200" dirty="0"/>
            <a:t>Set the next state as the current state.</a:t>
          </a:r>
        </a:p>
        <a:p>
          <a:pPr marL="114300" lvl="1" indent="-114300" algn="l" defTabSz="577850">
            <a:lnSpc>
              <a:spcPct val="90000"/>
            </a:lnSpc>
            <a:spcBef>
              <a:spcPct val="0"/>
            </a:spcBef>
            <a:spcAft>
              <a:spcPct val="15000"/>
            </a:spcAft>
            <a:buChar char="•"/>
          </a:pPr>
          <a:r>
            <a:rPr lang="en-US" sz="1300" kern="1200" dirty="0"/>
            <a:t>End Do</a:t>
          </a:r>
        </a:p>
      </dsp:txBody>
      <dsp:txXfrm>
        <a:off x="0" y="1371968"/>
        <a:ext cx="9604375" cy="1760850"/>
      </dsp:txXfrm>
    </dsp:sp>
    <dsp:sp modelId="{775C7F2A-7458-4234-B0A6-5EA7ACB59D56}">
      <dsp:nvSpPr>
        <dsp:cNvPr id="0" name=""/>
        <dsp:cNvSpPr/>
      </dsp:nvSpPr>
      <dsp:spPr>
        <a:xfrm>
          <a:off x="480218" y="1180088"/>
          <a:ext cx="6723062" cy="383760"/>
        </a:xfrm>
        <a:prstGeom prst="roundRect">
          <a:avLst/>
        </a:prstGeom>
        <a:solidFill>
          <a:schemeClr val="accent5">
            <a:hueOff val="-1123087"/>
            <a:satOff val="-5296"/>
            <a:lumOff val="130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77850">
            <a:lnSpc>
              <a:spcPct val="90000"/>
            </a:lnSpc>
            <a:spcBef>
              <a:spcPct val="0"/>
            </a:spcBef>
            <a:spcAft>
              <a:spcPct val="35000"/>
            </a:spcAft>
            <a:buNone/>
          </a:pPr>
          <a:r>
            <a:rPr lang="en-US" sz="1300" kern="1200"/>
            <a:t>For each episode:</a:t>
          </a:r>
        </a:p>
      </dsp:txBody>
      <dsp:txXfrm>
        <a:off x="498952" y="1198822"/>
        <a:ext cx="6685594" cy="346292"/>
      </dsp:txXfrm>
    </dsp:sp>
    <dsp:sp modelId="{789ADE58-4F7A-49BA-B271-20C32D62D5FE}">
      <dsp:nvSpPr>
        <dsp:cNvPr id="0" name=""/>
        <dsp:cNvSpPr/>
      </dsp:nvSpPr>
      <dsp:spPr>
        <a:xfrm>
          <a:off x="0" y="3394898"/>
          <a:ext cx="9604375" cy="327600"/>
        </a:xfrm>
        <a:prstGeom prst="rect">
          <a:avLst/>
        </a:prstGeom>
        <a:solidFill>
          <a:schemeClr val="lt1">
            <a:alpha val="90000"/>
            <a:hueOff val="0"/>
            <a:satOff val="0"/>
            <a:lumOff val="0"/>
            <a:alphaOff val="0"/>
          </a:schemeClr>
        </a:solidFill>
        <a:ln w="15875" cap="flat" cmpd="sng" algn="ctr">
          <a:solidFill>
            <a:schemeClr val="accent5">
              <a:hueOff val="-1684631"/>
              <a:satOff val="-7944"/>
              <a:lumOff val="1960"/>
              <a:alphaOff val="0"/>
            </a:schemeClr>
          </a:solidFill>
          <a:prstDash val="solid"/>
        </a:ln>
        <a:effectLst/>
      </dsp:spPr>
      <dsp:style>
        <a:lnRef idx="2">
          <a:scrgbClr r="0" g="0" b="0"/>
        </a:lnRef>
        <a:fillRef idx="1">
          <a:scrgbClr r="0" g="0" b="0"/>
        </a:fillRef>
        <a:effectRef idx="0">
          <a:scrgbClr r="0" g="0" b="0"/>
        </a:effectRef>
        <a:fontRef idx="minor"/>
      </dsp:style>
    </dsp:sp>
    <dsp:sp modelId="{D5EE39D0-985B-4B1E-877E-4DC5B07C8E82}">
      <dsp:nvSpPr>
        <dsp:cNvPr id="0" name=""/>
        <dsp:cNvSpPr/>
      </dsp:nvSpPr>
      <dsp:spPr>
        <a:xfrm>
          <a:off x="480218" y="3203018"/>
          <a:ext cx="6723062" cy="383760"/>
        </a:xfrm>
        <a:prstGeom prst="round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77850">
            <a:lnSpc>
              <a:spcPct val="90000"/>
            </a:lnSpc>
            <a:spcBef>
              <a:spcPct val="0"/>
            </a:spcBef>
            <a:spcAft>
              <a:spcPct val="35000"/>
            </a:spcAft>
            <a:buNone/>
          </a:pPr>
          <a:r>
            <a:rPr lang="en-US" sz="1300" kern="1200"/>
            <a:t>End For</a:t>
          </a:r>
        </a:p>
      </dsp:txBody>
      <dsp:txXfrm>
        <a:off x="498952" y="3221752"/>
        <a:ext cx="6685594"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5B492-9F10-4840-9D3C-EFAD3CD8AAE4}" type="datetimeFigureOut">
              <a:rPr lang="en-US" smtClean="0"/>
              <a:pPr/>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64C8C-FC61-4FB0-A080-B6C2AC6B6990}" type="slidenum">
              <a:rPr lang="en-US" smtClean="0"/>
              <a:pPr/>
              <a:t>‹#›</a:t>
            </a:fld>
            <a:endParaRPr lang="en-US"/>
          </a:p>
        </p:txBody>
      </p:sp>
    </p:spTree>
    <p:extLst>
      <p:ext uri="{BB962C8B-B14F-4D97-AF65-F5344CB8AC3E}">
        <p14:creationId xmlns:p14="http://schemas.microsoft.com/office/powerpoint/2010/main" xmlns="" val="982919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F3418-370E-491B-94EA-FC6E329A0CC4}" type="datetime1">
              <a:rPr lang="en-US" smtClean="0"/>
              <a:pPr/>
              <a:t>5/4/2022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E41CA5C-5BB7-4214-8CBF-3017139C5F08}"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11064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1EA38-C706-4266-97D0-1A71E6450E4A}" type="datetime1">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1CA5C-5BB7-4214-8CBF-3017139C5F08}"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39044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F4486-1C26-4496-93E6-1BDCECFA4236}" type="datetime1">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1CA5C-5BB7-4214-8CBF-3017139C5F08}"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42435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3DF94-0A61-466C-9D4B-0CEF0AAD2B1F}" type="datetime1">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1CA5C-5BB7-4214-8CBF-3017139C5F08}"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54642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AE52E-71B0-40B6-8DF9-ACD5133B4D7E}" type="datetime1">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1CA5C-5BB7-4214-8CBF-3017139C5F08}"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48467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D1BC53-2215-4CE1-854B-1DC2E0528E0F}" type="datetime1">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1CA5C-5BB7-4214-8CBF-3017139C5F08}"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010300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FBD810-187D-47D8-A108-FA7DBFE19093}" type="datetime1">
              <a:rPr lang="en-US" smtClean="0"/>
              <a:pPr/>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1CA5C-5BB7-4214-8CBF-3017139C5F08}"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01602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F542D-6B3B-4CE9-9DB4-807B9F5AF829}" type="datetime1">
              <a:rPr lang="en-US" smtClean="0"/>
              <a:pPr/>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1CA5C-5BB7-4214-8CBF-3017139C5F08}"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65113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43D41-1875-4451-B8A0-1E8D7DAB61F7}" type="datetime1">
              <a:rPr lang="en-US" smtClean="0"/>
              <a:pPr/>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1CA5C-5BB7-4214-8CBF-3017139C5F08}" type="slidenum">
              <a:rPr lang="en-US" smtClean="0"/>
              <a:pPr/>
              <a:t>‹#›</a:t>
            </a:fld>
            <a:endParaRPr lang="en-US"/>
          </a:p>
        </p:txBody>
      </p:sp>
    </p:spTree>
    <p:extLst>
      <p:ext uri="{BB962C8B-B14F-4D97-AF65-F5344CB8AC3E}">
        <p14:creationId xmlns:p14="http://schemas.microsoft.com/office/powerpoint/2010/main" xmlns="" val="274278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FF7CC-4B1B-4016-914C-1E0AEA44E504}" type="datetime1">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1CA5C-5BB7-4214-8CBF-3017139C5F08}"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06834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BE4B217-2D6C-4794-B6BA-7EC4A2A796E1}" type="datetime1">
              <a:rPr lang="en-US" smtClean="0"/>
              <a:pPr/>
              <a:t>5/4/2022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E41CA5C-5BB7-4214-8CBF-3017139C5F08}"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05505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DE32855-A111-4340-945F-B5C377812DE6}" type="datetime1">
              <a:rPr lang="en-US" smtClean="0"/>
              <a:pPr/>
              <a:t>5/4/2022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E41CA5C-5BB7-4214-8CBF-3017139C5F08}"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89738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65513E21-21B0-48DB-8CF1-35E43B33A4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2C8420C-7186-4EB6-9B40-953DA4CA068C}"/>
              </a:ext>
            </a:extLst>
          </p:cNvPr>
          <p:cNvSpPr>
            <a:spLocks noGrp="1"/>
          </p:cNvSpPr>
          <p:nvPr>
            <p:ph type="ctrTitle"/>
          </p:nvPr>
        </p:nvSpPr>
        <p:spPr>
          <a:xfrm>
            <a:off x="4976636" y="992221"/>
            <a:ext cx="6247308" cy="4873558"/>
          </a:xfrm>
        </p:spPr>
        <p:txBody>
          <a:bodyPr anchor="ctr">
            <a:normAutofit/>
          </a:bodyPr>
          <a:lstStyle/>
          <a:p>
            <a:r>
              <a:rPr lang="en-US" sz="4800" dirty="0" smtClean="0"/>
              <a:t>DETECTING FAKE USER ACCOUNTS ON TWITTER</a:t>
            </a:r>
            <a:endParaRPr lang="en-US" sz="4800" dirty="0"/>
          </a:p>
        </p:txBody>
      </p:sp>
      <p:sp>
        <p:nvSpPr>
          <p:cNvPr id="3" name="Subtitle 2">
            <a:extLst>
              <a:ext uri="{FF2B5EF4-FFF2-40B4-BE49-F238E27FC236}">
                <a16:creationId xmlns:a16="http://schemas.microsoft.com/office/drawing/2014/main" xmlns="" id="{79863A70-C7C6-4FC8-AD2B-89DC3B504EC9}"/>
              </a:ext>
            </a:extLst>
          </p:cNvPr>
          <p:cNvSpPr>
            <a:spLocks noGrp="1"/>
          </p:cNvSpPr>
          <p:nvPr>
            <p:ph type="subTitle" idx="1"/>
          </p:nvPr>
        </p:nvSpPr>
        <p:spPr>
          <a:xfrm>
            <a:off x="968056" y="996610"/>
            <a:ext cx="3363901" cy="4864780"/>
          </a:xfrm>
        </p:spPr>
        <p:txBody>
          <a:bodyPr anchor="ctr">
            <a:normAutofit/>
          </a:bodyPr>
          <a:lstStyle/>
          <a:p>
            <a:pPr algn="r"/>
            <a:r>
              <a:rPr lang="en-US" sz="2000" dirty="0"/>
              <a:t>By </a:t>
            </a:r>
            <a:endParaRPr lang="en-US" sz="2000" dirty="0" smtClean="0"/>
          </a:p>
          <a:p>
            <a:pPr algn="r"/>
            <a:r>
              <a:rPr lang="en-US" sz="2000" dirty="0" err="1" smtClean="0"/>
              <a:t>Pooja</a:t>
            </a:r>
            <a:r>
              <a:rPr lang="en-US" sz="2000" dirty="0" smtClean="0"/>
              <a:t> </a:t>
            </a:r>
            <a:r>
              <a:rPr lang="en-US" sz="2000" dirty="0" err="1" smtClean="0"/>
              <a:t>Poddutoori</a:t>
            </a:r>
            <a:r>
              <a:rPr lang="en-US" sz="2000" dirty="0" smtClean="0"/>
              <a:t>(00762928)</a:t>
            </a:r>
          </a:p>
          <a:p>
            <a:pPr algn="r"/>
            <a:r>
              <a:rPr lang="en-US" sz="2000" dirty="0" err="1" smtClean="0"/>
              <a:t>Pavan</a:t>
            </a:r>
            <a:r>
              <a:rPr lang="en-US" sz="2000" dirty="0" smtClean="0"/>
              <a:t> </a:t>
            </a:r>
            <a:r>
              <a:rPr lang="en-US" sz="2000" dirty="0" err="1" smtClean="0"/>
              <a:t>kumar</a:t>
            </a:r>
            <a:r>
              <a:rPr lang="en-US" sz="2000" dirty="0" smtClean="0"/>
              <a:t> </a:t>
            </a:r>
            <a:r>
              <a:rPr lang="en-US" sz="2000" dirty="0" err="1" smtClean="0"/>
              <a:t>kandimalla</a:t>
            </a:r>
            <a:r>
              <a:rPr lang="en-US" sz="2000" dirty="0" smtClean="0"/>
              <a:t>(00751432)</a:t>
            </a:r>
          </a:p>
          <a:p>
            <a:pPr algn="r"/>
            <a:r>
              <a:rPr lang="en-US" sz="2000" dirty="0" err="1" smtClean="0"/>
              <a:t>Pavan</a:t>
            </a:r>
            <a:r>
              <a:rPr lang="en-US" sz="2000" dirty="0" smtClean="0"/>
              <a:t> </a:t>
            </a:r>
            <a:r>
              <a:rPr lang="en-US" sz="2000" dirty="0" err="1" smtClean="0"/>
              <a:t>kumar</a:t>
            </a:r>
            <a:r>
              <a:rPr lang="en-US" sz="2000" dirty="0" smtClean="0"/>
              <a:t> </a:t>
            </a:r>
            <a:r>
              <a:rPr lang="en-US" sz="2000" dirty="0" err="1" smtClean="0"/>
              <a:t>marella</a:t>
            </a:r>
            <a:r>
              <a:rPr lang="en-US" sz="2000" dirty="0" smtClean="0"/>
              <a:t>(00753828)</a:t>
            </a:r>
            <a:endParaRPr lang="en-US" sz="2000" dirty="0"/>
          </a:p>
        </p:txBody>
      </p:sp>
      <p:sp>
        <p:nvSpPr>
          <p:cNvPr id="5" name="Slide Number Placeholder 4">
            <a:extLst>
              <a:ext uri="{FF2B5EF4-FFF2-40B4-BE49-F238E27FC236}">
                <a16:creationId xmlns:a16="http://schemas.microsoft.com/office/drawing/2014/main" xmlns="" id="{AD34CABA-4A1E-425E-9DC7-4FBE30263334}"/>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smtClean="0">
                <a:solidFill>
                  <a:schemeClr val="tx1"/>
                </a:solidFill>
              </a:rPr>
              <a:pPr>
                <a:lnSpc>
                  <a:spcPct val="90000"/>
                </a:lnSpc>
                <a:spcAft>
                  <a:spcPts val="600"/>
                </a:spcAft>
              </a:pPr>
              <a:t>1</a:t>
            </a:fld>
            <a:endParaRPr lang="en-US" dirty="0">
              <a:solidFill>
                <a:schemeClr val="tx1"/>
              </a:solidFill>
            </a:endParaRPr>
          </a:p>
        </p:txBody>
      </p:sp>
      <p:cxnSp>
        <p:nvCxnSpPr>
          <p:cNvPr id="12" name="Straight Connector 11">
            <a:extLst>
              <a:ext uri="{FF2B5EF4-FFF2-40B4-BE49-F238E27FC236}">
                <a16:creationId xmlns:a16="http://schemas.microsoft.com/office/drawing/2014/main" xmlns="" id="{580B8A35-DEA7-4D43-9DF8-90B4681D0F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77793101"/>
      </p:ext>
    </p:extLst>
  </p:cSld>
  <p:clrMapOvr>
    <a:overrideClrMapping bg1="dk1" tx1="lt1" bg2="dk2" tx2="lt2" accent1="accent1" accent2="accent2" accent3="accent3" accent4="accent4" accent5="accent5" accent6="accent6" hlink="hlink" folHlink="folHlink"/>
  </p:clrMapOvr>
  <p:transition advTm="1205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1CE580D1-F917-4567-AFB4-99AA9B52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xmlns="" id="{1F5620B8-A2D8-4568-B566-F0453A0D916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xmlns="" id="{1C7D2BA4-4B7A-4596-8BCC-5CF71542389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4977F1E1-2B6F-4BB6-899F-67D8764D83C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30">
            <a:extLst>
              <a:ext uri="{FF2B5EF4-FFF2-40B4-BE49-F238E27FC236}">
                <a16:creationId xmlns:a16="http://schemas.microsoft.com/office/drawing/2014/main" xmlns="" id="{EC17D08F-2133-44A9-B28C-CB29928FA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OO</a:t>
            </a:r>
            <a:endParaRPr lang="en-US" dirty="0"/>
          </a:p>
        </p:txBody>
      </p:sp>
      <p:sp>
        <p:nvSpPr>
          <p:cNvPr id="33" name="Rectangle 32">
            <a:extLst>
              <a:ext uri="{FF2B5EF4-FFF2-40B4-BE49-F238E27FC236}">
                <a16:creationId xmlns:a16="http://schemas.microsoft.com/office/drawing/2014/main" xmlns="" id="{0CC36881-E309-4C41-8B5B-203AADC15F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 </a:t>
            </a:r>
            <a:endParaRPr lang="en-US" dirty="0"/>
          </a:p>
        </p:txBody>
      </p:sp>
      <p:sp>
        <p:nvSpPr>
          <p:cNvPr id="2" name="Title 1">
            <a:extLst>
              <a:ext uri="{FF2B5EF4-FFF2-40B4-BE49-F238E27FC236}">
                <a16:creationId xmlns:a16="http://schemas.microsoft.com/office/drawing/2014/main" xmlns="" id="{8148C3F2-A9D3-4CA7-B6C2-16D7EBAC518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smtClean="0"/>
              <a:t>OUTPUT</a:t>
            </a:r>
            <a:br>
              <a:rPr lang="en-US" sz="3600" dirty="0" smtClean="0"/>
            </a:br>
            <a:r>
              <a:rPr lang="en-US" sz="3600" dirty="0" smtClean="0"/>
              <a:t/>
            </a:r>
            <a:br>
              <a:rPr lang="en-US" sz="3600" dirty="0" smtClean="0"/>
            </a:br>
            <a:r>
              <a:rPr lang="en-US" sz="3600" dirty="0" smtClean="0"/>
              <a:t>Graph</a:t>
            </a:r>
            <a:endParaRPr lang="en-US" sz="3600" dirty="0"/>
          </a:p>
        </p:txBody>
      </p:sp>
      <p:sp>
        <p:nvSpPr>
          <p:cNvPr id="18" name="Content Placeholder 9">
            <a:extLst>
              <a:ext uri="{FF2B5EF4-FFF2-40B4-BE49-F238E27FC236}">
                <a16:creationId xmlns:a16="http://schemas.microsoft.com/office/drawing/2014/main" xmlns="" id="{20FD6FEC-4179-4F0C-BE9F-52C99CF98651}"/>
              </a:ext>
            </a:extLst>
          </p:cNvPr>
          <p:cNvSpPr>
            <a:spLocks noGrp="1"/>
          </p:cNvSpPr>
          <p:nvPr>
            <p:ph idx="1"/>
          </p:nvPr>
        </p:nvSpPr>
        <p:spPr>
          <a:xfrm>
            <a:off x="659302" y="3531204"/>
            <a:ext cx="2823919" cy="1610643"/>
          </a:xfrm>
        </p:spPr>
        <p:txBody>
          <a:bodyPr vert="horz" lIns="91440" tIns="91440" rIns="91440" bIns="91440" rtlCol="0">
            <a:normAutofit/>
          </a:bodyPr>
          <a:lstStyle/>
          <a:p>
            <a:pPr marL="0" indent="0">
              <a:buNone/>
            </a:pPr>
            <a:r>
              <a:rPr lang="en-US" sz="1600" cap="all" dirty="0" smtClean="0"/>
              <a:t>Multinomial Naïve </a:t>
            </a:r>
            <a:r>
              <a:rPr lang="en-US" sz="1600" cap="all" dirty="0" err="1" smtClean="0"/>
              <a:t>bayes</a:t>
            </a:r>
            <a:r>
              <a:rPr lang="en-US" sz="1600" cap="all" dirty="0" smtClean="0"/>
              <a:t> model </a:t>
            </a:r>
            <a:r>
              <a:rPr lang="en-US" sz="1600" cap="all" dirty="0" err="1" smtClean="0"/>
              <a:t>metrix</a:t>
            </a:r>
            <a:r>
              <a:rPr lang="en-US" sz="1600" cap="all" dirty="0" smtClean="0"/>
              <a:t>  and fitness checking</a:t>
            </a:r>
            <a:endParaRPr lang="en-US" sz="1600" cap="all" dirty="0"/>
          </a:p>
        </p:txBody>
      </p:sp>
      <p:sp>
        <p:nvSpPr>
          <p:cNvPr id="4" name="Slide Number Placeholder 3">
            <a:extLst>
              <a:ext uri="{FF2B5EF4-FFF2-40B4-BE49-F238E27FC236}">
                <a16:creationId xmlns:a16="http://schemas.microsoft.com/office/drawing/2014/main" xmlns="" id="{BAB17603-CC9C-49F0-A58D-701F496365B0}"/>
              </a:ext>
            </a:extLst>
          </p:cNvPr>
          <p:cNvSpPr>
            <a:spLocks noGrp="1"/>
          </p:cNvSpPr>
          <p:nvPr>
            <p:ph type="sldNum" sz="quarter" idx="12"/>
          </p:nvPr>
        </p:nvSpPr>
        <p:spPr>
          <a:xfrm>
            <a:off x="655218" y="798973"/>
            <a:ext cx="811019" cy="503579"/>
          </a:xfrm>
        </p:spPr>
        <p:txBody>
          <a:bodyPr vert="horz" lIns="91440" tIns="45720" rIns="91440" bIns="45720" rtlCol="0" anchor="t">
            <a:normAutofit/>
          </a:bodyPr>
          <a:lstStyle/>
          <a:p>
            <a:pPr algn="l">
              <a:lnSpc>
                <a:spcPct val="90000"/>
              </a:lnSpc>
              <a:spcAft>
                <a:spcPts val="600"/>
              </a:spcAft>
            </a:pPr>
            <a:fld id="{5E41CA5C-5BB7-4214-8CBF-3017139C5F08}" type="slidenum">
              <a:rPr lang="en-US" smtClean="0"/>
              <a:pPr algn="l">
                <a:lnSpc>
                  <a:spcPct val="90000"/>
                </a:lnSpc>
                <a:spcAft>
                  <a:spcPts val="600"/>
                </a:spcAft>
              </a:pPr>
              <a:t>10</a:t>
            </a:fld>
            <a:endParaRPr lang="en-US"/>
          </a:p>
        </p:txBody>
      </p:sp>
      <p:cxnSp>
        <p:nvCxnSpPr>
          <p:cNvPr id="35" name="Straight Connector 34">
            <a:extLst>
              <a:ext uri="{FF2B5EF4-FFF2-40B4-BE49-F238E27FC236}">
                <a16:creationId xmlns:a16="http://schemas.microsoft.com/office/drawing/2014/main" xmlns="" id="{84F2C6A8-7D46-49EA-860B-0F0B0208436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7" name="Group 36">
            <a:extLst>
              <a:ext uri="{FF2B5EF4-FFF2-40B4-BE49-F238E27FC236}">
                <a16:creationId xmlns:a16="http://schemas.microsoft.com/office/drawing/2014/main" xmlns="" id="{AED92372-F778-4E96-9E90-4E63BAF3CA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979389" y="482171"/>
            <a:ext cx="7560115" cy="5149101"/>
            <a:chOff x="7463258" y="583365"/>
            <a:chExt cx="7560115" cy="5181928"/>
          </a:xfrm>
        </p:grpSpPr>
        <p:sp>
          <p:nvSpPr>
            <p:cNvPr id="38" name="Rectangle 37">
              <a:extLst>
                <a:ext uri="{FF2B5EF4-FFF2-40B4-BE49-F238E27FC236}">
                  <a16:creationId xmlns:a16="http://schemas.microsoft.com/office/drawing/2014/main" xmlns="" id="{EB4EC089-8B60-43F4-9BF5-1F0B0E398E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1C0BAC91-1725-4E5A-92CE-F5A2EB066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1" name="Picture 40">
            <a:extLst>
              <a:ext uri="{FF2B5EF4-FFF2-40B4-BE49-F238E27FC236}">
                <a16:creationId xmlns:a16="http://schemas.microsoft.com/office/drawing/2014/main" xmlns="" id="{4B61EBEC-D0CA-456C-98A6-EDA1AC9FB0D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xmlns="" id="{718A71EB-D327-4458-85FB-26336B2BA0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srcRect/>
          <a:stretch>
            <a:fillRect/>
          </a:stretch>
        </p:blipFill>
        <p:spPr bwMode="auto">
          <a:xfrm>
            <a:off x="4341796" y="869534"/>
            <a:ext cx="6858000" cy="4318483"/>
          </a:xfrm>
          <a:prstGeom prst="rect">
            <a:avLst/>
          </a:prstGeom>
          <a:noFill/>
          <a:ln w="9525">
            <a:noFill/>
            <a:miter lim="800000"/>
            <a:headEnd/>
            <a:tailEnd/>
          </a:ln>
          <a:effectLst/>
        </p:spPr>
      </p:pic>
    </p:spTree>
    <p:extLst>
      <p:ext uri="{BB962C8B-B14F-4D97-AF65-F5344CB8AC3E}">
        <p14:creationId xmlns:p14="http://schemas.microsoft.com/office/powerpoint/2010/main" xmlns="" val="2533945011"/>
      </p:ext>
    </p:extLst>
  </p:cSld>
  <p:clrMapOvr>
    <a:masterClrMapping/>
  </p:clrMapOvr>
  <p:transition advTm="287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1CE580D1-F917-4567-AFB4-99AA9B52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xmlns="" id="{1F5620B8-A2D8-4568-B566-F0453A0D916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xmlns="" id="{1C7D2BA4-4B7A-4596-8BCC-5CF71542389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4977F1E1-2B6F-4BB6-899F-67D8764D83C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30">
            <a:extLst>
              <a:ext uri="{FF2B5EF4-FFF2-40B4-BE49-F238E27FC236}">
                <a16:creationId xmlns:a16="http://schemas.microsoft.com/office/drawing/2014/main" xmlns="" id="{EC17D08F-2133-44A9-B28C-CB29928FA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0CC36881-E309-4C41-8B5B-203AADC15F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8148C3F2-A9D3-4CA7-B6C2-16D7EBAC518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Graph</a:t>
            </a:r>
          </a:p>
        </p:txBody>
      </p:sp>
      <p:sp>
        <p:nvSpPr>
          <p:cNvPr id="18" name="Content Placeholder 9">
            <a:extLst>
              <a:ext uri="{FF2B5EF4-FFF2-40B4-BE49-F238E27FC236}">
                <a16:creationId xmlns:a16="http://schemas.microsoft.com/office/drawing/2014/main" xmlns="" id="{20FD6FEC-4179-4F0C-BE9F-52C99CF98651}"/>
              </a:ext>
            </a:extLst>
          </p:cNvPr>
          <p:cNvSpPr>
            <a:spLocks noGrp="1"/>
          </p:cNvSpPr>
          <p:nvPr>
            <p:ph idx="1"/>
          </p:nvPr>
        </p:nvSpPr>
        <p:spPr>
          <a:xfrm>
            <a:off x="659302" y="3531204"/>
            <a:ext cx="2823919" cy="1610643"/>
          </a:xfrm>
        </p:spPr>
        <p:txBody>
          <a:bodyPr vert="horz" lIns="91440" tIns="91440" rIns="91440" bIns="91440" rtlCol="0">
            <a:normAutofit/>
          </a:bodyPr>
          <a:lstStyle/>
          <a:p>
            <a:pPr marL="0" indent="0">
              <a:buNone/>
            </a:pPr>
            <a:r>
              <a:rPr lang="en-US" sz="1600" cap="all" dirty="0" smtClean="0"/>
              <a:t>Linear svc model </a:t>
            </a:r>
            <a:r>
              <a:rPr lang="en-US" sz="1600" cap="all" dirty="0" err="1" smtClean="0"/>
              <a:t>metrix</a:t>
            </a:r>
            <a:r>
              <a:rPr lang="en-US" sz="1600" cap="all" dirty="0" smtClean="0"/>
              <a:t>  and fitness checking</a:t>
            </a:r>
            <a:endParaRPr lang="en-US" sz="1600" cap="all" dirty="0"/>
          </a:p>
        </p:txBody>
      </p:sp>
      <p:sp>
        <p:nvSpPr>
          <p:cNvPr id="4" name="Slide Number Placeholder 3">
            <a:extLst>
              <a:ext uri="{FF2B5EF4-FFF2-40B4-BE49-F238E27FC236}">
                <a16:creationId xmlns:a16="http://schemas.microsoft.com/office/drawing/2014/main" xmlns="" id="{BAB17603-CC9C-49F0-A58D-701F496365B0}"/>
              </a:ext>
            </a:extLst>
          </p:cNvPr>
          <p:cNvSpPr>
            <a:spLocks noGrp="1"/>
          </p:cNvSpPr>
          <p:nvPr>
            <p:ph type="sldNum" sz="quarter" idx="12"/>
          </p:nvPr>
        </p:nvSpPr>
        <p:spPr>
          <a:xfrm>
            <a:off x="655218" y="798973"/>
            <a:ext cx="811019" cy="503579"/>
          </a:xfrm>
        </p:spPr>
        <p:txBody>
          <a:bodyPr vert="horz" lIns="91440" tIns="45720" rIns="91440" bIns="45720" rtlCol="0" anchor="t">
            <a:normAutofit/>
          </a:bodyPr>
          <a:lstStyle/>
          <a:p>
            <a:pPr algn="l">
              <a:lnSpc>
                <a:spcPct val="90000"/>
              </a:lnSpc>
              <a:spcAft>
                <a:spcPts val="600"/>
              </a:spcAft>
            </a:pPr>
            <a:fld id="{5E41CA5C-5BB7-4214-8CBF-3017139C5F08}" type="slidenum">
              <a:rPr lang="en-US" smtClean="0"/>
              <a:pPr algn="l">
                <a:lnSpc>
                  <a:spcPct val="90000"/>
                </a:lnSpc>
                <a:spcAft>
                  <a:spcPts val="600"/>
                </a:spcAft>
              </a:pPr>
              <a:t>11</a:t>
            </a:fld>
            <a:endParaRPr lang="en-US"/>
          </a:p>
        </p:txBody>
      </p:sp>
      <p:cxnSp>
        <p:nvCxnSpPr>
          <p:cNvPr id="35" name="Straight Connector 34">
            <a:extLst>
              <a:ext uri="{FF2B5EF4-FFF2-40B4-BE49-F238E27FC236}">
                <a16:creationId xmlns:a16="http://schemas.microsoft.com/office/drawing/2014/main" xmlns="" id="{84F2C6A8-7D46-49EA-860B-0F0B0208436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 name="Group 36">
            <a:extLst>
              <a:ext uri="{FF2B5EF4-FFF2-40B4-BE49-F238E27FC236}">
                <a16:creationId xmlns:a16="http://schemas.microsoft.com/office/drawing/2014/main" xmlns="" id="{AED92372-F778-4E96-9E90-4E63BAF3CA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979389" y="482171"/>
            <a:ext cx="7560115" cy="5149101"/>
            <a:chOff x="7463258" y="583365"/>
            <a:chExt cx="7560115" cy="5181928"/>
          </a:xfrm>
        </p:grpSpPr>
        <p:sp>
          <p:nvSpPr>
            <p:cNvPr id="38" name="Rectangle 37">
              <a:extLst>
                <a:ext uri="{FF2B5EF4-FFF2-40B4-BE49-F238E27FC236}">
                  <a16:creationId xmlns:a16="http://schemas.microsoft.com/office/drawing/2014/main" xmlns="" id="{EB4EC089-8B60-43F4-9BF5-1F0B0E398E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1C0BAC91-1725-4E5A-92CE-F5A2EB066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1" name="Picture 40">
            <a:extLst>
              <a:ext uri="{FF2B5EF4-FFF2-40B4-BE49-F238E27FC236}">
                <a16:creationId xmlns:a16="http://schemas.microsoft.com/office/drawing/2014/main" xmlns="" id="{4B61EBEC-D0CA-456C-98A6-EDA1AC9FB0D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xmlns="" id="{718A71EB-D327-4458-85FB-26336B2BA0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srcRect/>
          <a:stretch>
            <a:fillRect/>
          </a:stretch>
        </p:blipFill>
        <p:spPr bwMode="auto">
          <a:xfrm>
            <a:off x="4346559" y="943276"/>
            <a:ext cx="6848475" cy="4158113"/>
          </a:xfrm>
          <a:prstGeom prst="rect">
            <a:avLst/>
          </a:prstGeom>
          <a:noFill/>
          <a:ln w="9525">
            <a:noFill/>
            <a:miter lim="800000"/>
            <a:headEnd/>
            <a:tailEnd/>
          </a:ln>
          <a:effectLst/>
        </p:spPr>
      </p:pic>
    </p:spTree>
    <p:extLst>
      <p:ext uri="{BB962C8B-B14F-4D97-AF65-F5344CB8AC3E}">
        <p14:creationId xmlns:p14="http://schemas.microsoft.com/office/powerpoint/2010/main" xmlns="" val="2533945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1CE580D1-F917-4567-AFB4-99AA9B52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xmlns="" id="{1F5620B8-A2D8-4568-B566-F0453A0D916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xmlns="" id="{1C7D2BA4-4B7A-4596-8BCC-5CF71542389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4977F1E1-2B6F-4BB6-899F-67D8764D83C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30">
            <a:extLst>
              <a:ext uri="{FF2B5EF4-FFF2-40B4-BE49-F238E27FC236}">
                <a16:creationId xmlns:a16="http://schemas.microsoft.com/office/drawing/2014/main" xmlns="" id="{EC17D08F-2133-44A9-B28C-CB29928FA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0CC36881-E309-4C41-8B5B-203AADC15F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8148C3F2-A9D3-4CA7-B6C2-16D7EBAC518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Graph</a:t>
            </a:r>
          </a:p>
        </p:txBody>
      </p:sp>
      <p:sp>
        <p:nvSpPr>
          <p:cNvPr id="18" name="Content Placeholder 9">
            <a:extLst>
              <a:ext uri="{FF2B5EF4-FFF2-40B4-BE49-F238E27FC236}">
                <a16:creationId xmlns:a16="http://schemas.microsoft.com/office/drawing/2014/main" xmlns="" id="{20FD6FEC-4179-4F0C-BE9F-52C99CF98651}"/>
              </a:ext>
            </a:extLst>
          </p:cNvPr>
          <p:cNvSpPr>
            <a:spLocks noGrp="1"/>
          </p:cNvSpPr>
          <p:nvPr>
            <p:ph idx="1"/>
          </p:nvPr>
        </p:nvSpPr>
        <p:spPr>
          <a:xfrm>
            <a:off x="659302" y="3531204"/>
            <a:ext cx="2823919" cy="1610643"/>
          </a:xfrm>
        </p:spPr>
        <p:txBody>
          <a:bodyPr vert="horz" lIns="91440" tIns="91440" rIns="91440" bIns="91440" rtlCol="0">
            <a:normAutofit/>
          </a:bodyPr>
          <a:lstStyle/>
          <a:p>
            <a:pPr marL="0" indent="0">
              <a:buNone/>
            </a:pPr>
            <a:r>
              <a:rPr lang="en-US" sz="1600" cap="all" dirty="0" err="1" smtClean="0"/>
              <a:t>Knn</a:t>
            </a:r>
            <a:r>
              <a:rPr lang="en-US" sz="1600" cap="all" dirty="0" smtClean="0"/>
              <a:t> model </a:t>
            </a:r>
            <a:r>
              <a:rPr lang="en-US" sz="1600" cap="all" dirty="0" err="1" smtClean="0"/>
              <a:t>metrix</a:t>
            </a:r>
            <a:r>
              <a:rPr lang="en-US" sz="1600" cap="all" dirty="0" smtClean="0"/>
              <a:t>  and fitness checking</a:t>
            </a:r>
            <a:endParaRPr lang="en-US" sz="1600" cap="all" dirty="0"/>
          </a:p>
        </p:txBody>
      </p:sp>
      <p:sp>
        <p:nvSpPr>
          <p:cNvPr id="4" name="Slide Number Placeholder 3">
            <a:extLst>
              <a:ext uri="{FF2B5EF4-FFF2-40B4-BE49-F238E27FC236}">
                <a16:creationId xmlns:a16="http://schemas.microsoft.com/office/drawing/2014/main" xmlns="" id="{BAB17603-CC9C-49F0-A58D-701F496365B0}"/>
              </a:ext>
            </a:extLst>
          </p:cNvPr>
          <p:cNvSpPr>
            <a:spLocks noGrp="1"/>
          </p:cNvSpPr>
          <p:nvPr>
            <p:ph type="sldNum" sz="quarter" idx="12"/>
          </p:nvPr>
        </p:nvSpPr>
        <p:spPr>
          <a:xfrm>
            <a:off x="655218" y="798973"/>
            <a:ext cx="811019" cy="503579"/>
          </a:xfrm>
        </p:spPr>
        <p:txBody>
          <a:bodyPr vert="horz" lIns="91440" tIns="45720" rIns="91440" bIns="45720" rtlCol="0" anchor="t">
            <a:normAutofit/>
          </a:bodyPr>
          <a:lstStyle/>
          <a:p>
            <a:pPr algn="l">
              <a:lnSpc>
                <a:spcPct val="90000"/>
              </a:lnSpc>
              <a:spcAft>
                <a:spcPts val="600"/>
              </a:spcAft>
            </a:pPr>
            <a:fld id="{5E41CA5C-5BB7-4214-8CBF-3017139C5F08}" type="slidenum">
              <a:rPr lang="en-US" smtClean="0"/>
              <a:pPr algn="l">
                <a:lnSpc>
                  <a:spcPct val="90000"/>
                </a:lnSpc>
                <a:spcAft>
                  <a:spcPts val="600"/>
                </a:spcAft>
              </a:pPr>
              <a:t>12</a:t>
            </a:fld>
            <a:endParaRPr lang="en-US"/>
          </a:p>
        </p:txBody>
      </p:sp>
      <p:cxnSp>
        <p:nvCxnSpPr>
          <p:cNvPr id="35" name="Straight Connector 34">
            <a:extLst>
              <a:ext uri="{FF2B5EF4-FFF2-40B4-BE49-F238E27FC236}">
                <a16:creationId xmlns:a16="http://schemas.microsoft.com/office/drawing/2014/main" xmlns="" id="{84F2C6A8-7D46-49EA-860B-0F0B0208436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 name="Group 36">
            <a:extLst>
              <a:ext uri="{FF2B5EF4-FFF2-40B4-BE49-F238E27FC236}">
                <a16:creationId xmlns:a16="http://schemas.microsoft.com/office/drawing/2014/main" xmlns="" id="{AED92372-F778-4E96-9E90-4E63BAF3CA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979389" y="482171"/>
            <a:ext cx="7560115" cy="5149101"/>
            <a:chOff x="7463258" y="583365"/>
            <a:chExt cx="7560115" cy="5181928"/>
          </a:xfrm>
        </p:grpSpPr>
        <p:sp>
          <p:nvSpPr>
            <p:cNvPr id="38" name="Rectangle 37">
              <a:extLst>
                <a:ext uri="{FF2B5EF4-FFF2-40B4-BE49-F238E27FC236}">
                  <a16:creationId xmlns:a16="http://schemas.microsoft.com/office/drawing/2014/main" xmlns="" id="{EB4EC089-8B60-43F4-9BF5-1F0B0E398E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1C0BAC91-1725-4E5A-92CE-F5A2EB066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1" name="Picture 40">
            <a:extLst>
              <a:ext uri="{FF2B5EF4-FFF2-40B4-BE49-F238E27FC236}">
                <a16:creationId xmlns:a16="http://schemas.microsoft.com/office/drawing/2014/main" xmlns="" id="{4B61EBEC-D0CA-456C-98A6-EDA1AC9FB0D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xmlns="" id="{718A71EB-D327-4458-85FB-26336B2BA0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a:srcRect/>
          <a:stretch>
            <a:fillRect/>
          </a:stretch>
        </p:blipFill>
        <p:spPr bwMode="auto">
          <a:xfrm>
            <a:off x="4351220" y="910389"/>
            <a:ext cx="6819900" cy="4267200"/>
          </a:xfrm>
          <a:prstGeom prst="rect">
            <a:avLst/>
          </a:prstGeom>
          <a:noFill/>
          <a:ln w="9525">
            <a:noFill/>
            <a:miter lim="800000"/>
            <a:headEnd/>
            <a:tailEnd/>
          </a:ln>
          <a:effectLst/>
        </p:spPr>
      </p:pic>
    </p:spTree>
    <p:extLst>
      <p:ext uri="{BB962C8B-B14F-4D97-AF65-F5344CB8AC3E}">
        <p14:creationId xmlns:p14="http://schemas.microsoft.com/office/powerpoint/2010/main" xmlns="" val="2533945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1CE580D1-F917-4567-AFB4-99AA9B52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xmlns="" id="{1F5620B8-A2D8-4568-B566-F0453A0D916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xmlns="" id="{1C7D2BA4-4B7A-4596-8BCC-5CF71542389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4977F1E1-2B6F-4BB6-899F-67D8764D83C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30">
            <a:extLst>
              <a:ext uri="{FF2B5EF4-FFF2-40B4-BE49-F238E27FC236}">
                <a16:creationId xmlns:a16="http://schemas.microsoft.com/office/drawing/2014/main" xmlns="" id="{EC17D08F-2133-44A9-B28C-CB29928FA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0CC36881-E309-4C41-8B5B-203AADC15F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8148C3F2-A9D3-4CA7-B6C2-16D7EBAC518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Graph</a:t>
            </a:r>
          </a:p>
        </p:txBody>
      </p:sp>
      <p:sp>
        <p:nvSpPr>
          <p:cNvPr id="18" name="Content Placeholder 9">
            <a:extLst>
              <a:ext uri="{FF2B5EF4-FFF2-40B4-BE49-F238E27FC236}">
                <a16:creationId xmlns:a16="http://schemas.microsoft.com/office/drawing/2014/main" xmlns="" id="{20FD6FEC-4179-4F0C-BE9F-52C99CF98651}"/>
              </a:ext>
            </a:extLst>
          </p:cNvPr>
          <p:cNvSpPr>
            <a:spLocks noGrp="1"/>
          </p:cNvSpPr>
          <p:nvPr>
            <p:ph idx="1"/>
          </p:nvPr>
        </p:nvSpPr>
        <p:spPr>
          <a:xfrm>
            <a:off x="659302" y="3531204"/>
            <a:ext cx="2823919" cy="1610643"/>
          </a:xfrm>
        </p:spPr>
        <p:txBody>
          <a:bodyPr vert="horz" lIns="91440" tIns="91440" rIns="91440" bIns="91440" rtlCol="0">
            <a:normAutofit/>
          </a:bodyPr>
          <a:lstStyle/>
          <a:p>
            <a:pPr marL="0" indent="0">
              <a:buNone/>
            </a:pPr>
            <a:r>
              <a:rPr lang="en-US" sz="1600" cap="all" dirty="0" smtClean="0"/>
              <a:t>Classifier comparison</a:t>
            </a:r>
            <a:endParaRPr lang="en-US" sz="1600" cap="all" dirty="0"/>
          </a:p>
        </p:txBody>
      </p:sp>
      <p:sp>
        <p:nvSpPr>
          <p:cNvPr id="4" name="Slide Number Placeholder 3">
            <a:extLst>
              <a:ext uri="{FF2B5EF4-FFF2-40B4-BE49-F238E27FC236}">
                <a16:creationId xmlns:a16="http://schemas.microsoft.com/office/drawing/2014/main" xmlns="" id="{BAB17603-CC9C-49F0-A58D-701F496365B0}"/>
              </a:ext>
            </a:extLst>
          </p:cNvPr>
          <p:cNvSpPr>
            <a:spLocks noGrp="1"/>
          </p:cNvSpPr>
          <p:nvPr>
            <p:ph type="sldNum" sz="quarter" idx="12"/>
          </p:nvPr>
        </p:nvSpPr>
        <p:spPr>
          <a:xfrm>
            <a:off x="655218" y="798973"/>
            <a:ext cx="811019" cy="503579"/>
          </a:xfrm>
        </p:spPr>
        <p:txBody>
          <a:bodyPr vert="horz" lIns="91440" tIns="45720" rIns="91440" bIns="45720" rtlCol="0" anchor="t">
            <a:normAutofit/>
          </a:bodyPr>
          <a:lstStyle/>
          <a:p>
            <a:pPr algn="l">
              <a:lnSpc>
                <a:spcPct val="90000"/>
              </a:lnSpc>
              <a:spcAft>
                <a:spcPts val="600"/>
              </a:spcAft>
            </a:pPr>
            <a:fld id="{5E41CA5C-5BB7-4214-8CBF-3017139C5F08}" type="slidenum">
              <a:rPr lang="en-US" smtClean="0"/>
              <a:pPr algn="l">
                <a:lnSpc>
                  <a:spcPct val="90000"/>
                </a:lnSpc>
                <a:spcAft>
                  <a:spcPts val="600"/>
                </a:spcAft>
              </a:pPr>
              <a:t>13</a:t>
            </a:fld>
            <a:endParaRPr lang="en-US"/>
          </a:p>
        </p:txBody>
      </p:sp>
      <p:cxnSp>
        <p:nvCxnSpPr>
          <p:cNvPr id="35" name="Straight Connector 34">
            <a:extLst>
              <a:ext uri="{FF2B5EF4-FFF2-40B4-BE49-F238E27FC236}">
                <a16:creationId xmlns:a16="http://schemas.microsoft.com/office/drawing/2014/main" xmlns="" id="{84F2C6A8-7D46-49EA-860B-0F0B0208436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 name="Group 36">
            <a:extLst>
              <a:ext uri="{FF2B5EF4-FFF2-40B4-BE49-F238E27FC236}">
                <a16:creationId xmlns:a16="http://schemas.microsoft.com/office/drawing/2014/main" xmlns="" id="{AED92372-F778-4E96-9E90-4E63BAF3CA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979389" y="482171"/>
            <a:ext cx="7560115" cy="5149101"/>
            <a:chOff x="7463258" y="583365"/>
            <a:chExt cx="7560115" cy="5181928"/>
          </a:xfrm>
        </p:grpSpPr>
        <p:sp>
          <p:nvSpPr>
            <p:cNvPr id="38" name="Rectangle 37">
              <a:extLst>
                <a:ext uri="{FF2B5EF4-FFF2-40B4-BE49-F238E27FC236}">
                  <a16:creationId xmlns:a16="http://schemas.microsoft.com/office/drawing/2014/main" xmlns="" id="{EB4EC089-8B60-43F4-9BF5-1F0B0E398E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1C0BAC91-1725-4E5A-92CE-F5A2EB066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1" name="Picture 40">
            <a:extLst>
              <a:ext uri="{FF2B5EF4-FFF2-40B4-BE49-F238E27FC236}">
                <a16:creationId xmlns:a16="http://schemas.microsoft.com/office/drawing/2014/main" xmlns="" id="{4B61EBEC-D0CA-456C-98A6-EDA1AC9FB0D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xmlns="" id="{718A71EB-D327-4458-85FB-26336B2BA0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4100362" y="750770"/>
            <a:ext cx="7293142" cy="4543125"/>
          </a:xfrm>
          <a:prstGeom prst="rect">
            <a:avLst/>
          </a:prstGeom>
          <a:noFill/>
          <a:ln w="9525">
            <a:noFill/>
            <a:miter lim="800000"/>
            <a:headEnd/>
            <a:tailEnd/>
          </a:ln>
          <a:effectLst/>
        </p:spPr>
      </p:pic>
    </p:spTree>
    <p:extLst>
      <p:ext uri="{BB962C8B-B14F-4D97-AF65-F5344CB8AC3E}">
        <p14:creationId xmlns:p14="http://schemas.microsoft.com/office/powerpoint/2010/main" xmlns="" val="2533945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F1A338B-C286-4572-B612-E06E655FB76A}"/>
              </a:ext>
            </a:extLst>
          </p:cNvPr>
          <p:cNvSpPr>
            <a:spLocks noGrp="1"/>
          </p:cNvSpPr>
          <p:nvPr>
            <p:ph type="title"/>
          </p:nvPr>
        </p:nvSpPr>
        <p:spPr>
          <a:xfrm>
            <a:off x="844476" y="1600199"/>
            <a:ext cx="3539266" cy="4297680"/>
          </a:xfrm>
        </p:spPr>
        <p:txBody>
          <a:bodyPr anchor="ctr">
            <a:normAutofit/>
          </a:bodyPr>
          <a:lstStyle/>
          <a:p>
            <a:r>
              <a:rPr lang="en-US" dirty="0"/>
              <a:t>Conclusion</a:t>
            </a:r>
          </a:p>
        </p:txBody>
      </p:sp>
      <p:sp>
        <p:nvSpPr>
          <p:cNvPr id="4" name="Slide Number Placeholder 3">
            <a:extLst>
              <a:ext uri="{FF2B5EF4-FFF2-40B4-BE49-F238E27FC236}">
                <a16:creationId xmlns:a16="http://schemas.microsoft.com/office/drawing/2014/main" xmlns="" id="{B9AB03E1-BCBA-4525-8EA1-21E4DA2A49EA}"/>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14</a:t>
            </a:fld>
            <a:endParaRPr lang="en-US"/>
          </a:p>
        </p:txBody>
      </p:sp>
      <p:cxnSp>
        <p:nvCxnSpPr>
          <p:cNvPr id="11" name="Straight Connector 10">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99E05CA2-D0F6-45FE-A93A-C268D5B56A89}"/>
              </a:ext>
            </a:extLst>
          </p:cNvPr>
          <p:cNvSpPr>
            <a:spLocks noGrp="1"/>
          </p:cNvSpPr>
          <p:nvPr>
            <p:ph idx="1"/>
          </p:nvPr>
        </p:nvSpPr>
        <p:spPr>
          <a:xfrm>
            <a:off x="4924851" y="1600199"/>
            <a:ext cx="6130003" cy="4297680"/>
          </a:xfrm>
        </p:spPr>
        <p:txBody>
          <a:bodyPr anchor="ctr">
            <a:normAutofit/>
          </a:bodyPr>
          <a:lstStyle/>
          <a:p>
            <a:endParaRPr lang="en-US" dirty="0" smtClean="0"/>
          </a:p>
          <a:p>
            <a:endParaRPr lang="en-US" dirty="0" smtClean="0"/>
          </a:p>
          <a:p>
            <a:r>
              <a:rPr lang="en-US" dirty="0" smtClean="0"/>
              <a:t>Here, detecting fake accounts on twitter has </a:t>
            </a:r>
            <a:r>
              <a:rPr lang="en-US" dirty="0"/>
              <a:t>been solved </a:t>
            </a:r>
            <a:r>
              <a:rPr lang="en-US" dirty="0" smtClean="0"/>
              <a:t>by using Supervised learning Algorithm it is used to identify the effective feature set for fake accounts detection in the twitter social network.</a:t>
            </a:r>
          </a:p>
          <a:p>
            <a:r>
              <a:rPr lang="en-US" dirty="0" smtClean="0"/>
              <a:t>The classification algorithms are proposed to improve detecting fake accounts on social networks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2671124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4C75E2B-CACA-478C-B26B-182AF87A18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3" name="Picture 12">
            <a:extLst>
              <a:ext uri="{FF2B5EF4-FFF2-40B4-BE49-F238E27FC236}">
                <a16:creationId xmlns:a16="http://schemas.microsoft.com/office/drawing/2014/main" xmlns="" id="{50FF2874-547C-4D14-9E18-28B19002FB8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xmlns="" id="{36CF827D-A163-47F7-BD87-34EB4FA7D69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D299D9A9-1DA8-433D-A9BC-FB48D93D421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xmlns="" id="{5886D3D2-32E6-4D8C-912F-170F4E885CC1}"/>
              </a:ext>
            </a:extLst>
          </p:cNvPr>
          <p:cNvSpPr>
            <a:spLocks noGrp="1"/>
          </p:cNvSpPr>
          <p:nvPr>
            <p:ph type="sldNum" sz="quarter" idx="12"/>
          </p:nvPr>
        </p:nvSpPr>
        <p:spPr>
          <a:xfrm>
            <a:off x="480060" y="798973"/>
            <a:ext cx="811019" cy="503578"/>
          </a:xfrm>
        </p:spPr>
        <p:txBody>
          <a:bodyPr vert="horz" lIns="91440" tIns="45720" rIns="91440" bIns="45720" rtlCol="0" anchor="t">
            <a:normAutofit/>
          </a:bodyPr>
          <a:lstStyle/>
          <a:p>
            <a:pPr>
              <a:lnSpc>
                <a:spcPct val="90000"/>
              </a:lnSpc>
              <a:spcAft>
                <a:spcPts val="600"/>
              </a:spcAft>
            </a:pPr>
            <a:fld id="{5E41CA5C-5BB7-4214-8CBF-3017139C5F08}" type="slidenum">
              <a:rPr lang="en-US" smtClean="0"/>
              <a:pPr>
                <a:lnSpc>
                  <a:spcPct val="90000"/>
                </a:lnSpc>
                <a:spcAft>
                  <a:spcPts val="600"/>
                </a:spcAft>
              </a:pPr>
              <a:t>15</a:t>
            </a:fld>
            <a:endParaRPr lang="en-US"/>
          </a:p>
        </p:txBody>
      </p:sp>
      <p:pic>
        <p:nvPicPr>
          <p:cNvPr id="9218" name="Picture 2" descr="Thankyou - Thank You (455x369), Png Download"/>
          <p:cNvPicPr>
            <a:picLocks noChangeAspect="1" noChangeArrowheads="1"/>
          </p:cNvPicPr>
          <p:nvPr/>
        </p:nvPicPr>
        <p:blipFill>
          <a:blip r:embed="rId3"/>
          <a:srcRect/>
          <a:stretch>
            <a:fillRect/>
          </a:stretch>
        </p:blipFill>
        <p:spPr bwMode="auto">
          <a:xfrm>
            <a:off x="3745798" y="2152767"/>
            <a:ext cx="4181475" cy="3476626"/>
          </a:xfrm>
          <a:prstGeom prst="rect">
            <a:avLst/>
          </a:prstGeom>
          <a:noFill/>
        </p:spPr>
      </p:pic>
    </p:spTree>
    <p:extLst>
      <p:ext uri="{BB962C8B-B14F-4D97-AF65-F5344CB8AC3E}">
        <p14:creationId xmlns:p14="http://schemas.microsoft.com/office/powerpoint/2010/main" xmlns="" val="459027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10">
            <a:extLst>
              <a:ext uri="{FF2B5EF4-FFF2-40B4-BE49-F238E27FC236}">
                <a16:creationId xmlns:a16="http://schemas.microsoft.com/office/drawing/2014/main" xmlns="" id="{482E7304-2AC2-4A5C-924D-A6AC3FFC5E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6C611E3-3665-4F2E-AC7D-458BF5F5B425}"/>
              </a:ext>
            </a:extLst>
          </p:cNvPr>
          <p:cNvSpPr>
            <a:spLocks noGrp="1"/>
          </p:cNvSpPr>
          <p:nvPr>
            <p:ph type="title"/>
          </p:nvPr>
        </p:nvSpPr>
        <p:spPr>
          <a:xfrm>
            <a:off x="1451579" y="804519"/>
            <a:ext cx="9603275" cy="1049235"/>
          </a:xfrm>
        </p:spPr>
        <p:txBody>
          <a:bodyPr>
            <a:normAutofit/>
          </a:bodyPr>
          <a:lstStyle/>
          <a:p>
            <a:r>
              <a:rPr lang="en-US"/>
              <a:t>Contents</a:t>
            </a:r>
          </a:p>
        </p:txBody>
      </p:sp>
      <p:sp>
        <p:nvSpPr>
          <p:cNvPr id="4" name="Slide Number Placeholder 3">
            <a:extLst>
              <a:ext uri="{FF2B5EF4-FFF2-40B4-BE49-F238E27FC236}">
                <a16:creationId xmlns:a16="http://schemas.microsoft.com/office/drawing/2014/main" xmlns="" id="{4C6625DF-8595-420A-BBDB-032F0CDCD3BB}"/>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2</a:t>
            </a:fld>
            <a:endParaRPr lang="en-US"/>
          </a:p>
        </p:txBody>
      </p:sp>
      <p:cxnSp>
        <p:nvCxnSpPr>
          <p:cNvPr id="13" name="Straight Connector 12">
            <a:extLst>
              <a:ext uri="{FF2B5EF4-FFF2-40B4-BE49-F238E27FC236}">
                <a16:creationId xmlns:a16="http://schemas.microsoft.com/office/drawing/2014/main" xmlns="" id="{D259FEF2-F6A5-442F-BA10-4E39EECD0AB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xmlns="" id="{A3C183B1-1D4B-4E3D-A02E-A426E3BFA0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 name="Content Placeholder 2">
            <a:extLst>
              <a:ext uri="{FF2B5EF4-FFF2-40B4-BE49-F238E27FC236}">
                <a16:creationId xmlns:a16="http://schemas.microsoft.com/office/drawing/2014/main" xmlns="" id="{094B3C10-02A9-402C-AE66-0BA39E460F67}"/>
              </a:ext>
            </a:extLst>
          </p:cNvPr>
          <p:cNvGraphicFramePr>
            <a:graphicFrameLocks noGrp="1"/>
          </p:cNvGraphicFramePr>
          <p:nvPr>
            <p:ph idx="1"/>
            <p:extLst>
              <p:ext uri="{D42A27DB-BD31-4B8C-83A1-F6EECF244321}">
                <p14:modId xmlns:p14="http://schemas.microsoft.com/office/powerpoint/2010/main" xmlns="" val="389485514"/>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67618454"/>
      </p:ext>
    </p:extLst>
  </p:cSld>
  <p:clrMapOvr>
    <a:masterClrMapping/>
  </p:clrMapOvr>
  <p:transition advTm="35178"/>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1BCE49B-EC40-4E05-97D4-AD85177ADA9A}"/>
              </a:ext>
            </a:extLst>
          </p:cNvPr>
          <p:cNvSpPr>
            <a:spLocks noGrp="1"/>
          </p:cNvSpPr>
          <p:nvPr>
            <p:ph type="title"/>
          </p:nvPr>
        </p:nvSpPr>
        <p:spPr>
          <a:xfrm>
            <a:off x="844476" y="1600199"/>
            <a:ext cx="3539266" cy="4297680"/>
          </a:xfrm>
        </p:spPr>
        <p:txBody>
          <a:bodyPr anchor="ctr">
            <a:normAutofit/>
          </a:bodyPr>
          <a:lstStyle/>
          <a:p>
            <a:r>
              <a:rPr lang="en-US" dirty="0" smtClean="0"/>
              <a:t>ABSTRACT</a:t>
            </a:r>
            <a:endParaRPr lang="en-US" dirty="0"/>
          </a:p>
        </p:txBody>
      </p:sp>
      <p:sp>
        <p:nvSpPr>
          <p:cNvPr id="4" name="Slide Number Placeholder 3">
            <a:extLst>
              <a:ext uri="{FF2B5EF4-FFF2-40B4-BE49-F238E27FC236}">
                <a16:creationId xmlns:a16="http://schemas.microsoft.com/office/drawing/2014/main" xmlns="" id="{BAC83D5D-1956-41D3-803A-DA99293A9FDA}"/>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3</a:t>
            </a:fld>
            <a:endParaRPr lang="en-US"/>
          </a:p>
        </p:txBody>
      </p:sp>
      <p:cxnSp>
        <p:nvCxnSpPr>
          <p:cNvPr id="11" name="Straight Connector 10">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F96C1C0-DFA7-454B-9150-225C9B24B8B0}"/>
              </a:ext>
            </a:extLst>
          </p:cNvPr>
          <p:cNvSpPr>
            <a:spLocks noGrp="1"/>
          </p:cNvSpPr>
          <p:nvPr>
            <p:ph idx="1"/>
          </p:nvPr>
        </p:nvSpPr>
        <p:spPr>
          <a:xfrm>
            <a:off x="4924851" y="2276474"/>
            <a:ext cx="6130003" cy="4297680"/>
          </a:xfrm>
        </p:spPr>
        <p:txBody>
          <a:bodyPr anchor="ctr">
            <a:normAutofit fontScale="85000" lnSpcReduction="10000"/>
          </a:bodyPr>
          <a:lstStyle/>
          <a:p>
            <a:r>
              <a:rPr lang="en-US" dirty="0" smtClean="0"/>
              <a:t>In this project machine learning-based methods are used to detect fake accounts that could mislead people. </a:t>
            </a:r>
          </a:p>
          <a:p>
            <a:r>
              <a:rPr lang="en-US" dirty="0" smtClean="0"/>
              <a:t>For this purpose, the dataset generated was pre-processed and fake accounts were determined by machine learning algorithms.</a:t>
            </a:r>
          </a:p>
          <a:p>
            <a:r>
              <a:rPr lang="en-US" dirty="0" smtClean="0"/>
              <a:t>Naïve </a:t>
            </a:r>
            <a:r>
              <a:rPr lang="en-US" dirty="0" err="1" smtClean="0"/>
              <a:t>Bayes</a:t>
            </a:r>
            <a:r>
              <a:rPr lang="en-US" dirty="0" smtClean="0"/>
              <a:t>, SVC(Support Vector Classifier), K-Nearest </a:t>
            </a:r>
            <a:r>
              <a:rPr lang="en-US" dirty="0" err="1" smtClean="0"/>
              <a:t>neighbour</a:t>
            </a:r>
            <a:r>
              <a:rPr lang="en-US" dirty="0" smtClean="0"/>
              <a:t> algorithms are used for the detection of fake accounts. </a:t>
            </a:r>
          </a:p>
          <a:p>
            <a:r>
              <a:rPr lang="en-US" dirty="0" smtClean="0"/>
              <a:t>Classification performances of these methods are compared and the logistic regression proved to be more successful than the others. </a:t>
            </a:r>
          </a:p>
          <a:p>
            <a:r>
              <a:rPr lang="en-US" dirty="0" smtClean="0"/>
              <a:t>We used these algorithms to calculate the accuracy and error rate of classifiers by displaying the results of each classifier using bar graph.</a:t>
            </a:r>
            <a:endParaRPr lang="en-US" dirty="0"/>
          </a:p>
          <a:p>
            <a:endParaRPr lang="en-US" dirty="0"/>
          </a:p>
        </p:txBody>
      </p:sp>
    </p:spTree>
    <p:extLst>
      <p:ext uri="{BB962C8B-B14F-4D97-AF65-F5344CB8AC3E}">
        <p14:creationId xmlns:p14="http://schemas.microsoft.com/office/powerpoint/2010/main" xmlns="" val="833619905"/>
      </p:ext>
    </p:extLst>
  </p:cSld>
  <p:clrMapOvr>
    <a:masterClrMapping/>
  </p:clrMapOvr>
  <p:transition advTm="63788"/>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2049808-F507-4BD2-9EC5-405F333ECF4D}"/>
              </a:ext>
            </a:extLst>
          </p:cNvPr>
          <p:cNvSpPr>
            <a:spLocks noGrp="1"/>
          </p:cNvSpPr>
          <p:nvPr>
            <p:ph type="title"/>
          </p:nvPr>
        </p:nvSpPr>
        <p:spPr>
          <a:xfrm>
            <a:off x="844476" y="1600199"/>
            <a:ext cx="3539266" cy="4297680"/>
          </a:xfrm>
        </p:spPr>
        <p:txBody>
          <a:bodyPr anchor="ctr">
            <a:normAutofit/>
          </a:bodyPr>
          <a:lstStyle/>
          <a:p>
            <a:r>
              <a:rPr lang="en-US" dirty="0"/>
              <a:t>Goal</a:t>
            </a:r>
          </a:p>
        </p:txBody>
      </p:sp>
      <p:sp>
        <p:nvSpPr>
          <p:cNvPr id="4" name="Slide Number Placeholder 3">
            <a:extLst>
              <a:ext uri="{FF2B5EF4-FFF2-40B4-BE49-F238E27FC236}">
                <a16:creationId xmlns:a16="http://schemas.microsoft.com/office/drawing/2014/main" xmlns="" id="{3C5623E9-AE38-4F2C-9225-434A7931EC01}"/>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4</a:t>
            </a:fld>
            <a:endParaRPr lang="en-US"/>
          </a:p>
        </p:txBody>
      </p:sp>
      <p:cxnSp>
        <p:nvCxnSpPr>
          <p:cNvPr id="11" name="Straight Connector 10">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A63EC04-93EC-4FDB-B7D5-9A9770937B77}"/>
              </a:ext>
            </a:extLst>
          </p:cNvPr>
          <p:cNvSpPr>
            <a:spLocks noGrp="1"/>
          </p:cNvSpPr>
          <p:nvPr>
            <p:ph idx="1"/>
          </p:nvPr>
        </p:nvSpPr>
        <p:spPr>
          <a:xfrm>
            <a:off x="4924851" y="1781174"/>
            <a:ext cx="6130003" cy="4297680"/>
          </a:xfrm>
        </p:spPr>
        <p:txBody>
          <a:bodyPr anchor="ctr">
            <a:normAutofit/>
          </a:bodyPr>
          <a:lstStyle/>
          <a:p>
            <a:r>
              <a:rPr lang="en-US" dirty="0" smtClean="0"/>
              <a:t>To detect fake accounts on twitter</a:t>
            </a:r>
          </a:p>
          <a:p>
            <a:r>
              <a:rPr lang="en-US" dirty="0" smtClean="0"/>
              <a:t>We have investigated the nature of spam users on Twitter with the goal to improve detection mechanisms. </a:t>
            </a:r>
            <a:endParaRPr lang="en-US" dirty="0"/>
          </a:p>
          <a:p>
            <a:pPr marL="0" indent="0">
              <a:buNone/>
            </a:pPr>
            <a:endParaRPr lang="en-US" dirty="0"/>
          </a:p>
        </p:txBody>
      </p:sp>
    </p:spTree>
    <p:extLst>
      <p:ext uri="{BB962C8B-B14F-4D97-AF65-F5344CB8AC3E}">
        <p14:creationId xmlns:p14="http://schemas.microsoft.com/office/powerpoint/2010/main" xmlns="" val="4104931761"/>
      </p:ext>
    </p:extLst>
  </p:cSld>
  <p:clrMapOvr>
    <a:masterClrMapping/>
  </p:clrMapOvr>
  <p:transition advTm="22738"/>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description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Data collection: </a:t>
            </a:r>
            <a:r>
              <a:rPr lang="en-US" dirty="0" smtClean="0"/>
              <a:t>This project includes one datasets from </a:t>
            </a:r>
            <a:r>
              <a:rPr lang="en-US" dirty="0" err="1" smtClean="0"/>
              <a:t>kaggle</a:t>
            </a:r>
            <a:r>
              <a:rPr lang="en-US" dirty="0" smtClean="0"/>
              <a:t> for fake accounts of size 1001 rows respectively. The twitter users data based analysis is performed and various factors like the number of redirections, domain lookup response time, etc. are considered for analysis.</a:t>
            </a:r>
          </a:p>
          <a:p>
            <a:r>
              <a:rPr lang="en-US" b="1" dirty="0" smtClean="0"/>
              <a:t>Literature survey: </a:t>
            </a:r>
            <a:r>
              <a:rPr lang="en-US" dirty="0" smtClean="0"/>
              <a:t>A literature survey in a project report represents the study done to assist in the completion of a project.  A literature survey also describes a survey of the previous existing material on a topic of the report.</a:t>
            </a:r>
          </a:p>
          <a:p>
            <a:r>
              <a:rPr lang="en-US" b="1" dirty="0" smtClean="0"/>
              <a:t>Exploratory data analysis: </a:t>
            </a:r>
            <a:r>
              <a:rPr lang="en-US" dirty="0" smtClean="0"/>
              <a:t>Exploratory data analysis(EDA) is used by data scientists to analyze and investigate data sets and summarize their main characteristics, often employing data visualization methods. It can also help determine if the statistical techniques you are considering for data analysis are appropriate.</a:t>
            </a:r>
          </a:p>
        </p:txBody>
      </p:sp>
      <p:sp>
        <p:nvSpPr>
          <p:cNvPr id="4" name="Slide Number Placeholder 3"/>
          <p:cNvSpPr>
            <a:spLocks noGrp="1"/>
          </p:cNvSpPr>
          <p:nvPr>
            <p:ph type="sldNum" sz="quarter" idx="12"/>
          </p:nvPr>
        </p:nvSpPr>
        <p:spPr/>
        <p:txBody>
          <a:bodyPr/>
          <a:lstStyle/>
          <a:p>
            <a:fld id="{5E41CA5C-5BB7-4214-8CBF-3017139C5F08}" type="slidenum">
              <a:rPr lang="en-US" smtClean="0"/>
              <a:pPr/>
              <a:t>5</a:t>
            </a:fld>
            <a:endParaRPr lang="en-US"/>
          </a:p>
        </p:txBody>
      </p:sp>
    </p:spTree>
  </p:cSld>
  <p:clrMapOvr>
    <a:masterClrMapping/>
  </p:clrMapOvr>
  <p:transition advTm="64128"/>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Machine learning </a:t>
            </a:r>
            <a:r>
              <a:rPr lang="en-US" b="1" dirty="0" err="1" smtClean="0"/>
              <a:t>modelling</a:t>
            </a:r>
            <a:r>
              <a:rPr lang="en-US" b="1" dirty="0" smtClean="0"/>
              <a:t>: </a:t>
            </a:r>
            <a:r>
              <a:rPr lang="en-US" dirty="0" smtClean="0"/>
              <a:t> A machine learning model is a file that has been trained to recognize certain types of patterns. You train a model over a set of data, providing it an algorithm that it can use to reason over and learn from those data. Classification model has been used in this project due to the presence of categorical values.  A set of classification models have been tried and tested upon the dataset.</a:t>
            </a:r>
          </a:p>
          <a:p>
            <a:r>
              <a:rPr lang="en-US" b="1" dirty="0" smtClean="0"/>
              <a:t>Model metrics and fitness checking: </a:t>
            </a:r>
            <a:r>
              <a:rPr lang="en-US" dirty="0" smtClean="0"/>
              <a:t>Model metrics include accuracy score, confusion matrix,  classification report, precision scores, recall score and f1 scores.</a:t>
            </a:r>
          </a:p>
          <a:p>
            <a:endParaRPr lang="en-US" dirty="0"/>
          </a:p>
        </p:txBody>
      </p:sp>
      <p:sp>
        <p:nvSpPr>
          <p:cNvPr id="4" name="Slide Number Placeholder 3"/>
          <p:cNvSpPr>
            <a:spLocks noGrp="1"/>
          </p:cNvSpPr>
          <p:nvPr>
            <p:ph type="sldNum" sz="quarter" idx="12"/>
          </p:nvPr>
        </p:nvSpPr>
        <p:spPr/>
        <p:txBody>
          <a:bodyPr/>
          <a:lstStyle/>
          <a:p>
            <a:fld id="{5E41CA5C-5BB7-4214-8CBF-3017139C5F08}" type="slidenum">
              <a:rPr lang="en-US" smtClean="0"/>
              <a:pPr/>
              <a:t>6</a:t>
            </a:fld>
            <a:endParaRPr lang="en-US"/>
          </a:p>
        </p:txBody>
      </p:sp>
    </p:spTree>
  </p:cSld>
  <p:clrMapOvr>
    <a:masterClrMapping/>
  </p:clrMapOvr>
  <p:transition advTm="67118"/>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5A667-B3D4-434F-AC68-E142D59059AA}"/>
              </a:ext>
            </a:extLst>
          </p:cNvPr>
          <p:cNvSpPr>
            <a:spLocks noGrp="1"/>
          </p:cNvSpPr>
          <p:nvPr>
            <p:ph type="title"/>
          </p:nvPr>
        </p:nvSpPr>
        <p:spPr/>
        <p:txBody>
          <a:bodyPr/>
          <a:lstStyle/>
          <a:p>
            <a:pPr lvl="0"/>
            <a:r>
              <a:rPr lang="en-US" dirty="0" smtClean="0"/>
              <a:t>Machine Learning Models</a:t>
            </a:r>
            <a:br>
              <a:rPr lang="en-US" dirty="0" smtClean="0"/>
            </a:br>
            <a:endParaRPr lang="en-US" dirty="0"/>
          </a:p>
        </p:txBody>
      </p:sp>
      <p:sp>
        <p:nvSpPr>
          <p:cNvPr id="3" name="Content Placeholder 2">
            <a:extLst>
              <a:ext uri="{FF2B5EF4-FFF2-40B4-BE49-F238E27FC236}">
                <a16:creationId xmlns:a16="http://schemas.microsoft.com/office/drawing/2014/main" xmlns="" id="{55387910-E684-4D7A-BD6B-A80D97EC813A}"/>
              </a:ext>
            </a:extLst>
          </p:cNvPr>
          <p:cNvSpPr>
            <a:spLocks noGrp="1"/>
          </p:cNvSpPr>
          <p:nvPr>
            <p:ph idx="1"/>
          </p:nvPr>
        </p:nvSpPr>
        <p:spPr>
          <a:xfrm>
            <a:off x="838200" y="1924050"/>
            <a:ext cx="10515600" cy="4286251"/>
          </a:xfrm>
        </p:spPr>
        <p:txBody>
          <a:bodyPr>
            <a:normAutofit/>
          </a:bodyPr>
          <a:lstStyle/>
          <a:p>
            <a:pPr lvl="1"/>
            <a:endParaRPr lang="en-US" dirty="0"/>
          </a:p>
          <a:p>
            <a:pPr lvl="1">
              <a:buNone/>
            </a:pPr>
            <a:r>
              <a:rPr lang="en-US" dirty="0" smtClean="0"/>
              <a:t>We trained the dataset to a variety of machine learning algorithms namely:</a:t>
            </a:r>
          </a:p>
          <a:p>
            <a:pPr lvl="1"/>
            <a:r>
              <a:rPr lang="en-US" dirty="0" smtClean="0"/>
              <a:t>KNN Classifier</a:t>
            </a:r>
          </a:p>
          <a:p>
            <a:pPr lvl="1"/>
            <a:r>
              <a:rPr lang="en-US" dirty="0" smtClean="0"/>
              <a:t> Multinomial Naïve </a:t>
            </a:r>
            <a:r>
              <a:rPr lang="en-US" dirty="0" err="1" smtClean="0"/>
              <a:t>Bayes</a:t>
            </a:r>
            <a:endParaRPr lang="en-US" dirty="0" smtClean="0"/>
          </a:p>
          <a:p>
            <a:pPr lvl="1"/>
            <a:r>
              <a:rPr lang="en-US" dirty="0" smtClean="0"/>
              <a:t>Linear SVC</a:t>
            </a:r>
          </a:p>
          <a:p>
            <a:pPr lvl="1"/>
            <a:endParaRPr lang="en-US" dirty="0" smtClean="0"/>
          </a:p>
          <a:p>
            <a:pPr lvl="1"/>
            <a:endParaRPr lang="en-US" dirty="0"/>
          </a:p>
        </p:txBody>
      </p:sp>
      <p:sp>
        <p:nvSpPr>
          <p:cNvPr id="4" name="Slide Number Placeholder 3">
            <a:extLst>
              <a:ext uri="{FF2B5EF4-FFF2-40B4-BE49-F238E27FC236}">
                <a16:creationId xmlns:a16="http://schemas.microsoft.com/office/drawing/2014/main" xmlns="" id="{E8CCC2F7-354C-4ECA-864B-30854AD9EA28}"/>
              </a:ext>
            </a:extLst>
          </p:cNvPr>
          <p:cNvSpPr>
            <a:spLocks noGrp="1"/>
          </p:cNvSpPr>
          <p:nvPr>
            <p:ph type="sldNum" sz="quarter" idx="12"/>
          </p:nvPr>
        </p:nvSpPr>
        <p:spPr/>
        <p:txBody>
          <a:bodyPr/>
          <a:lstStyle/>
          <a:p>
            <a:fld id="{5E41CA5C-5BB7-4214-8CBF-3017139C5F08}" type="slidenum">
              <a:rPr lang="en-US" smtClean="0"/>
              <a:pPr/>
              <a:t>7</a:t>
            </a:fld>
            <a:endParaRPr lang="en-US"/>
          </a:p>
        </p:txBody>
      </p:sp>
    </p:spTree>
    <p:extLst>
      <p:ext uri="{BB962C8B-B14F-4D97-AF65-F5344CB8AC3E}">
        <p14:creationId xmlns:p14="http://schemas.microsoft.com/office/powerpoint/2010/main" xmlns="" val="2892013208"/>
      </p:ext>
    </p:extLst>
  </p:cSld>
  <p:clrMapOvr>
    <a:masterClrMapping/>
  </p:clrMapOvr>
  <p:transition advTm="11888"/>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482E7304-2AC2-4A5C-924D-A6AC3FFC5E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364EA95-8372-4180-9F66-C6CF44EB4A5F}"/>
              </a:ext>
            </a:extLst>
          </p:cNvPr>
          <p:cNvSpPr>
            <a:spLocks noGrp="1"/>
          </p:cNvSpPr>
          <p:nvPr>
            <p:ph type="title"/>
          </p:nvPr>
        </p:nvSpPr>
        <p:spPr>
          <a:xfrm>
            <a:off x="1451579" y="804519"/>
            <a:ext cx="9603275" cy="1049235"/>
          </a:xfrm>
        </p:spPr>
        <p:txBody>
          <a:bodyPr>
            <a:normAutofit fontScale="90000"/>
          </a:bodyPr>
          <a:lstStyle/>
          <a:p>
            <a:r>
              <a:rPr lang="en-US" dirty="0" smtClean="0"/>
              <a:t>IMPLEMENTATION</a:t>
            </a:r>
            <a:br>
              <a:rPr lang="en-US" dirty="0" smtClean="0"/>
            </a:br>
            <a:r>
              <a:rPr lang="en-US" dirty="0" smtClean="0"/>
              <a:t/>
            </a:r>
            <a:br>
              <a:rPr lang="en-US" dirty="0" smtClean="0"/>
            </a:br>
            <a:r>
              <a:rPr lang="en-US" dirty="0" smtClean="0"/>
              <a:t/>
            </a:r>
            <a:br>
              <a:rPr lang="en-US" dirty="0" smtClean="0"/>
            </a:br>
            <a:r>
              <a:rPr lang="en-US" dirty="0" smtClean="0"/>
              <a:t>Machine Learning Algorithms</a:t>
            </a:r>
            <a:endParaRPr lang="en-US" dirty="0"/>
          </a:p>
        </p:txBody>
      </p:sp>
      <p:sp>
        <p:nvSpPr>
          <p:cNvPr id="4" name="Slide Number Placeholder 3">
            <a:extLst>
              <a:ext uri="{FF2B5EF4-FFF2-40B4-BE49-F238E27FC236}">
                <a16:creationId xmlns:a16="http://schemas.microsoft.com/office/drawing/2014/main" xmlns="" id="{65085CD0-70B7-466E-8F3C-3086C0F73CF3}"/>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5E41CA5C-5BB7-4214-8CBF-3017139C5F08}" type="slidenum">
              <a:rPr lang="en-US"/>
              <a:pPr>
                <a:lnSpc>
                  <a:spcPct val="90000"/>
                </a:lnSpc>
                <a:spcAft>
                  <a:spcPts val="600"/>
                </a:spcAft>
              </a:pPr>
              <a:t>8</a:t>
            </a:fld>
            <a:endParaRPr lang="en-US"/>
          </a:p>
        </p:txBody>
      </p:sp>
      <p:cxnSp>
        <p:nvCxnSpPr>
          <p:cNvPr id="26" name="Straight Connector 25">
            <a:extLst>
              <a:ext uri="{FF2B5EF4-FFF2-40B4-BE49-F238E27FC236}">
                <a16:creationId xmlns:a16="http://schemas.microsoft.com/office/drawing/2014/main" xmlns="" id="{D259FEF2-F6A5-442F-BA10-4E39EECD0AB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xmlns="" id="{A3C183B1-1D4B-4E3D-A02E-A426E3BFA0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 name="Content Placeholder 2">
            <a:extLst>
              <a:ext uri="{FF2B5EF4-FFF2-40B4-BE49-F238E27FC236}">
                <a16:creationId xmlns:a16="http://schemas.microsoft.com/office/drawing/2014/main" xmlns="" id="{8DC6ABE3-2B81-43FF-84A8-9B513CAB958F}"/>
              </a:ext>
            </a:extLst>
          </p:cNvPr>
          <p:cNvGraphicFramePr>
            <a:graphicFrameLocks noGrp="1"/>
          </p:cNvGraphicFramePr>
          <p:nvPr>
            <p:ph idx="1"/>
            <p:extLst>
              <p:ext uri="{D42A27DB-BD31-4B8C-83A1-F6EECF244321}">
                <p14:modId xmlns:p14="http://schemas.microsoft.com/office/powerpoint/2010/main" xmlns="" val="2893466513"/>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20145791"/>
      </p:ext>
    </p:extLst>
  </p:cSld>
  <p:clrMapOvr>
    <a:masterClrMapping/>
  </p:clrMapOvr>
  <p:transition advTm="8886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AECD7862-AA42-4BCE-BBA9-145BA298A509}"/>
              </a:ext>
            </a:extLst>
          </p:cNvPr>
          <p:cNvSpPr>
            <a:spLocks noGrp="1"/>
          </p:cNvSpPr>
          <p:nvPr>
            <p:ph type="title"/>
          </p:nvPr>
        </p:nvSpPr>
        <p:spPr>
          <a:xfrm>
            <a:off x="1451580" y="804520"/>
            <a:ext cx="4176511" cy="1049235"/>
          </a:xfrm>
        </p:spPr>
        <p:txBody>
          <a:bodyPr>
            <a:normAutofit/>
          </a:bodyPr>
          <a:lstStyle/>
          <a:p>
            <a:r>
              <a:rPr lang="en-US"/>
              <a:t>Approach</a:t>
            </a:r>
            <a:endParaRPr lang="en-US" dirty="0"/>
          </a:p>
        </p:txBody>
      </p:sp>
      <p:sp>
        <p:nvSpPr>
          <p:cNvPr id="6" name="Slide Number Placeholder 5">
            <a:extLst>
              <a:ext uri="{FF2B5EF4-FFF2-40B4-BE49-F238E27FC236}">
                <a16:creationId xmlns:a16="http://schemas.microsoft.com/office/drawing/2014/main" xmlns="" id="{2E11184C-9516-4DBC-A58A-BC8C4CBBA493}"/>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9</a:t>
            </a:fld>
            <a:endParaRPr lang="en-US"/>
          </a:p>
        </p:txBody>
      </p:sp>
      <p:sp>
        <p:nvSpPr>
          <p:cNvPr id="15" name="Rectangle 14">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endParaRPr lang="en-US" sz="2000" dirty="0" smtClean="0">
              <a:solidFill>
                <a:schemeClr val="tx1"/>
              </a:solidFill>
            </a:endParaRPr>
          </a:p>
        </p:txBody>
      </p:sp>
      <p:sp>
        <p:nvSpPr>
          <p:cNvPr id="3" name="Content Placeholder 2">
            <a:extLst>
              <a:ext uri="{FF2B5EF4-FFF2-40B4-BE49-F238E27FC236}">
                <a16:creationId xmlns:a16="http://schemas.microsoft.com/office/drawing/2014/main" xmlns="" id="{ED79C0A3-E9F4-4264-A851-DD34F5912E29}"/>
              </a:ext>
            </a:extLst>
          </p:cNvPr>
          <p:cNvSpPr>
            <a:spLocks noGrp="1"/>
          </p:cNvSpPr>
          <p:nvPr>
            <p:ph idx="1"/>
          </p:nvPr>
        </p:nvSpPr>
        <p:spPr>
          <a:xfrm>
            <a:off x="1451580" y="2015732"/>
            <a:ext cx="7923425" cy="3450613"/>
          </a:xfrm>
        </p:spPr>
        <p:txBody>
          <a:bodyPr>
            <a:normAutofit/>
          </a:bodyPr>
          <a:lstStyle/>
          <a:p>
            <a:endParaRPr lang="en-US" dirty="0"/>
          </a:p>
          <a:p>
            <a:endParaRPr lang="en-US" dirty="0"/>
          </a:p>
          <a:p>
            <a:pPr lvl="0"/>
            <a:r>
              <a:rPr lang="en-US" dirty="0" smtClean="0"/>
              <a:t>We used python language to develop the above mentioned classification methods. We trained and tested our models with the dataset in 80:20 ratio respectively. This model can also take manual entry data of a particular user to determine the account type, but in order to predict the manual data first we have to train the models with the datasets.</a:t>
            </a:r>
          </a:p>
          <a:p>
            <a:endParaRPr lang="en-US" dirty="0"/>
          </a:p>
        </p:txBody>
      </p:sp>
      <p:pic>
        <p:nvPicPr>
          <p:cNvPr id="17" name="Picture 16">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87271329"/>
      </p:ext>
    </p:extLst>
  </p:cSld>
  <p:clrMapOvr>
    <a:masterClrMapping/>
  </p:clrMapOvr>
  <p:transition advTm="37898"/>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3800</TotalTime>
  <Words>646</Words>
  <Application>Microsoft Office PowerPoint</Application>
  <PresentationFormat>Custom</PresentationFormat>
  <Paragraphs>85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DETECTING FAKE USER ACCOUNTS ON TWITTER</vt:lpstr>
      <vt:lpstr>Contents</vt:lpstr>
      <vt:lpstr>ABSTRACT</vt:lpstr>
      <vt:lpstr>Goal</vt:lpstr>
      <vt:lpstr>Modules description</vt:lpstr>
      <vt:lpstr>Slide 6</vt:lpstr>
      <vt:lpstr>Machine Learning Models </vt:lpstr>
      <vt:lpstr>IMPLEMENTATION   Machine Learning Algorithms</vt:lpstr>
      <vt:lpstr>Approach</vt:lpstr>
      <vt:lpstr>OUTPUT  Graph</vt:lpstr>
      <vt:lpstr>Graph</vt:lpstr>
      <vt:lpstr>Graph</vt:lpstr>
      <vt:lpstr>Graph</vt:lpstr>
      <vt:lpstr>Conclusion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on Cartpole using Q learning</dc:title>
  <dc:creator>Edupunoor Chitrala, Ramu Dinesh</dc:creator>
  <cp:lastModifiedBy>cherry18</cp:lastModifiedBy>
  <cp:revision>67</cp:revision>
  <dcterms:created xsi:type="dcterms:W3CDTF">2020-05-08T03:54:14Z</dcterms:created>
  <dcterms:modified xsi:type="dcterms:W3CDTF">2022-05-05T02:42:45Z</dcterms:modified>
</cp:coreProperties>
</file>