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9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79C56B-7C56-475E-BBC4-E14992EAFBC4}" v="7" dt="2025-07-03T19:10:04.208"/>
    <p1510:client id="{781FCDB2-4E6E-4971-A73A-9674792DC8D5}" v="7" dt="2025-07-03T16:11:11.1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OJA N R" userId="d67d843cabf83216" providerId="LiveId" clId="{0879C56B-7C56-475E-BBC4-E14992EAFBC4}"/>
    <pc:docChg chg="custSel modSld">
      <pc:chgData name="POOJA N R" userId="d67d843cabf83216" providerId="LiveId" clId="{0879C56B-7C56-475E-BBC4-E14992EAFBC4}" dt="2025-07-03T19:10:04.265" v="116" actId="27636"/>
      <pc:docMkLst>
        <pc:docMk/>
      </pc:docMkLst>
      <pc:sldChg chg="modSp mod">
        <pc:chgData name="POOJA N R" userId="d67d843cabf83216" providerId="LiveId" clId="{0879C56B-7C56-475E-BBC4-E14992EAFBC4}" dt="2025-07-03T19:10:04.265" v="116" actId="27636"/>
        <pc:sldMkLst>
          <pc:docMk/>
          <pc:sldMk cId="0" sldId="256"/>
        </pc:sldMkLst>
        <pc:spChg chg="mod">
          <ac:chgData name="POOJA N R" userId="d67d843cabf83216" providerId="LiveId" clId="{0879C56B-7C56-475E-BBC4-E14992EAFBC4}" dt="2025-07-03T19:10:04.265" v="116" actId="27636"/>
          <ac:spMkLst>
            <pc:docMk/>
            <pc:sldMk cId="0" sldId="256"/>
            <ac:spMk id="2" creationId="{00000000-0000-0000-0000-000000000000}"/>
          </ac:spMkLst>
        </pc:spChg>
        <pc:spChg chg="mod">
          <ac:chgData name="POOJA N R" userId="d67d843cabf83216" providerId="LiveId" clId="{0879C56B-7C56-475E-BBC4-E14992EAFBC4}" dt="2025-07-03T19:09:57.949" v="114" actId="27636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POOJA N R" userId="d67d843cabf83216" providerId="LiveId" clId="{0879C56B-7C56-475E-BBC4-E14992EAFBC4}" dt="2025-07-03T19:10:04.207" v="115"/>
        <pc:sldMkLst>
          <pc:docMk/>
          <pc:sldMk cId="0" sldId="257"/>
        </pc:sldMkLst>
        <pc:spChg chg="mod">
          <ac:chgData name="POOJA N R" userId="d67d843cabf83216" providerId="LiveId" clId="{0879C56B-7C56-475E-BBC4-E14992EAFBC4}" dt="2025-07-03T19:10:04.207" v="115"/>
          <ac:spMkLst>
            <pc:docMk/>
            <pc:sldMk cId="0" sldId="257"/>
            <ac:spMk id="2" creationId="{00000000-0000-0000-0000-000000000000}"/>
          </ac:spMkLst>
        </pc:spChg>
        <pc:spChg chg="mod">
          <ac:chgData name="POOJA N R" userId="d67d843cabf83216" providerId="LiveId" clId="{0879C56B-7C56-475E-BBC4-E14992EAFBC4}" dt="2025-07-03T19:10:04.207" v="115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POOJA N R" userId="d67d843cabf83216" providerId="LiveId" clId="{0879C56B-7C56-475E-BBC4-E14992EAFBC4}" dt="2025-07-03T19:10:04.207" v="115"/>
        <pc:sldMkLst>
          <pc:docMk/>
          <pc:sldMk cId="0" sldId="258"/>
        </pc:sldMkLst>
        <pc:spChg chg="mod">
          <ac:chgData name="POOJA N R" userId="d67d843cabf83216" providerId="LiveId" clId="{0879C56B-7C56-475E-BBC4-E14992EAFBC4}" dt="2025-07-03T19:10:04.207" v="115"/>
          <ac:spMkLst>
            <pc:docMk/>
            <pc:sldMk cId="0" sldId="258"/>
            <ac:spMk id="2" creationId="{00000000-0000-0000-0000-000000000000}"/>
          </ac:spMkLst>
        </pc:spChg>
        <pc:spChg chg="mod">
          <ac:chgData name="POOJA N R" userId="d67d843cabf83216" providerId="LiveId" clId="{0879C56B-7C56-475E-BBC4-E14992EAFBC4}" dt="2025-07-03T19:10:04.207" v="115"/>
          <ac:spMkLst>
            <pc:docMk/>
            <pc:sldMk cId="0" sldId="258"/>
            <ac:spMk id="3" creationId="{00000000-0000-0000-0000-000000000000}"/>
          </ac:spMkLst>
        </pc:spChg>
      </pc:sldChg>
      <pc:sldChg chg="modSp">
        <pc:chgData name="POOJA N R" userId="d67d843cabf83216" providerId="LiveId" clId="{0879C56B-7C56-475E-BBC4-E14992EAFBC4}" dt="2025-07-03T19:10:04.207" v="115"/>
        <pc:sldMkLst>
          <pc:docMk/>
          <pc:sldMk cId="0" sldId="259"/>
        </pc:sldMkLst>
        <pc:spChg chg="mod">
          <ac:chgData name="POOJA N R" userId="d67d843cabf83216" providerId="LiveId" clId="{0879C56B-7C56-475E-BBC4-E14992EAFBC4}" dt="2025-07-03T19:10:04.207" v="115"/>
          <ac:spMkLst>
            <pc:docMk/>
            <pc:sldMk cId="0" sldId="259"/>
            <ac:spMk id="2" creationId="{00000000-0000-0000-0000-000000000000}"/>
          </ac:spMkLst>
        </pc:spChg>
        <pc:spChg chg="mod">
          <ac:chgData name="POOJA N R" userId="d67d843cabf83216" providerId="LiveId" clId="{0879C56B-7C56-475E-BBC4-E14992EAFBC4}" dt="2025-07-03T19:10:04.207" v="115"/>
          <ac:spMkLst>
            <pc:docMk/>
            <pc:sldMk cId="0" sldId="259"/>
            <ac:spMk id="3" creationId="{00000000-0000-0000-0000-000000000000}"/>
          </ac:spMkLst>
        </pc:spChg>
      </pc:sldChg>
      <pc:sldChg chg="modSp">
        <pc:chgData name="POOJA N R" userId="d67d843cabf83216" providerId="LiveId" clId="{0879C56B-7C56-475E-BBC4-E14992EAFBC4}" dt="2025-07-03T19:10:04.207" v="115"/>
        <pc:sldMkLst>
          <pc:docMk/>
          <pc:sldMk cId="0" sldId="260"/>
        </pc:sldMkLst>
        <pc:spChg chg="mod">
          <ac:chgData name="POOJA N R" userId="d67d843cabf83216" providerId="LiveId" clId="{0879C56B-7C56-475E-BBC4-E14992EAFBC4}" dt="2025-07-03T19:10:04.207" v="115"/>
          <ac:spMkLst>
            <pc:docMk/>
            <pc:sldMk cId="0" sldId="260"/>
            <ac:spMk id="2" creationId="{00000000-0000-0000-0000-000000000000}"/>
          </ac:spMkLst>
        </pc:spChg>
        <pc:spChg chg="mod">
          <ac:chgData name="POOJA N R" userId="d67d843cabf83216" providerId="LiveId" clId="{0879C56B-7C56-475E-BBC4-E14992EAFBC4}" dt="2025-07-03T19:10:04.207" v="115"/>
          <ac:spMkLst>
            <pc:docMk/>
            <pc:sldMk cId="0" sldId="260"/>
            <ac:spMk id="3" creationId="{00000000-0000-0000-0000-000000000000}"/>
          </ac:spMkLst>
        </pc:spChg>
      </pc:sldChg>
      <pc:sldChg chg="modSp">
        <pc:chgData name="POOJA N R" userId="d67d843cabf83216" providerId="LiveId" clId="{0879C56B-7C56-475E-BBC4-E14992EAFBC4}" dt="2025-07-03T19:10:04.207" v="115"/>
        <pc:sldMkLst>
          <pc:docMk/>
          <pc:sldMk cId="0" sldId="261"/>
        </pc:sldMkLst>
        <pc:spChg chg="mod">
          <ac:chgData name="POOJA N R" userId="d67d843cabf83216" providerId="LiveId" clId="{0879C56B-7C56-475E-BBC4-E14992EAFBC4}" dt="2025-07-03T19:10:04.207" v="115"/>
          <ac:spMkLst>
            <pc:docMk/>
            <pc:sldMk cId="0" sldId="261"/>
            <ac:spMk id="2" creationId="{00000000-0000-0000-0000-000000000000}"/>
          </ac:spMkLst>
        </pc:spChg>
        <pc:spChg chg="mod">
          <ac:chgData name="POOJA N R" userId="d67d843cabf83216" providerId="LiveId" clId="{0879C56B-7C56-475E-BBC4-E14992EAFBC4}" dt="2025-07-03T19:10:04.207" v="115"/>
          <ac:spMkLst>
            <pc:docMk/>
            <pc:sldMk cId="0" sldId="261"/>
            <ac:spMk id="3" creationId="{00000000-0000-0000-0000-000000000000}"/>
          </ac:spMkLst>
        </pc:spChg>
      </pc:sldChg>
      <pc:sldChg chg="modSp">
        <pc:chgData name="POOJA N R" userId="d67d843cabf83216" providerId="LiveId" clId="{0879C56B-7C56-475E-BBC4-E14992EAFBC4}" dt="2025-07-03T19:10:04.207" v="115"/>
        <pc:sldMkLst>
          <pc:docMk/>
          <pc:sldMk cId="0" sldId="262"/>
        </pc:sldMkLst>
        <pc:spChg chg="mod">
          <ac:chgData name="POOJA N R" userId="d67d843cabf83216" providerId="LiveId" clId="{0879C56B-7C56-475E-BBC4-E14992EAFBC4}" dt="2025-07-03T19:10:04.207" v="115"/>
          <ac:spMkLst>
            <pc:docMk/>
            <pc:sldMk cId="0" sldId="262"/>
            <ac:spMk id="2" creationId="{00000000-0000-0000-0000-000000000000}"/>
          </ac:spMkLst>
        </pc:spChg>
        <pc:spChg chg="mod">
          <ac:chgData name="POOJA N R" userId="d67d843cabf83216" providerId="LiveId" clId="{0879C56B-7C56-475E-BBC4-E14992EAFBC4}" dt="2025-07-03T19:10:04.207" v="115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POOJA N R" userId="d67d843cabf83216" providerId="LiveId" clId="{0879C56B-7C56-475E-BBC4-E14992EAFBC4}" dt="2025-07-03T19:10:04.207" v="115"/>
        <pc:sldMkLst>
          <pc:docMk/>
          <pc:sldMk cId="0" sldId="263"/>
        </pc:sldMkLst>
        <pc:spChg chg="mod">
          <ac:chgData name="POOJA N R" userId="d67d843cabf83216" providerId="LiveId" clId="{0879C56B-7C56-475E-BBC4-E14992EAFBC4}" dt="2025-07-03T19:10:04.207" v="115"/>
          <ac:spMkLst>
            <pc:docMk/>
            <pc:sldMk cId="0" sldId="263"/>
            <ac:spMk id="2" creationId="{00000000-0000-0000-0000-000000000000}"/>
          </ac:spMkLst>
        </pc:spChg>
        <pc:spChg chg="mod">
          <ac:chgData name="POOJA N R" userId="d67d843cabf83216" providerId="LiveId" clId="{0879C56B-7C56-475E-BBC4-E14992EAFBC4}" dt="2025-07-03T19:10:04.207" v="115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POOJA N R" userId="d67d843cabf83216" providerId="LiveId" clId="{0879C56B-7C56-475E-BBC4-E14992EAFBC4}" dt="2025-07-03T19:10:04.207" v="115"/>
        <pc:sldMkLst>
          <pc:docMk/>
          <pc:sldMk cId="0" sldId="264"/>
        </pc:sldMkLst>
        <pc:spChg chg="mod">
          <ac:chgData name="POOJA N R" userId="d67d843cabf83216" providerId="LiveId" clId="{0879C56B-7C56-475E-BBC4-E14992EAFBC4}" dt="2025-07-03T19:10:04.207" v="115"/>
          <ac:spMkLst>
            <pc:docMk/>
            <pc:sldMk cId="0" sldId="264"/>
            <ac:spMk id="2" creationId="{00000000-0000-0000-0000-000000000000}"/>
          </ac:spMkLst>
        </pc:spChg>
        <pc:spChg chg="mod">
          <ac:chgData name="POOJA N R" userId="d67d843cabf83216" providerId="LiveId" clId="{0879C56B-7C56-475E-BBC4-E14992EAFBC4}" dt="2025-07-03T19:10:04.207" v="115"/>
          <ac:spMkLst>
            <pc:docMk/>
            <pc:sldMk cId="0" sldId="264"/>
            <ac:spMk id="3" creationId="{00000000-0000-0000-0000-000000000000}"/>
          </ac:spMkLst>
        </pc:spChg>
      </pc:sldChg>
      <pc:sldChg chg="modSp">
        <pc:chgData name="POOJA N R" userId="d67d843cabf83216" providerId="LiveId" clId="{0879C56B-7C56-475E-BBC4-E14992EAFBC4}" dt="2025-07-03T19:10:04.207" v="115"/>
        <pc:sldMkLst>
          <pc:docMk/>
          <pc:sldMk cId="0" sldId="265"/>
        </pc:sldMkLst>
        <pc:spChg chg="mod">
          <ac:chgData name="POOJA N R" userId="d67d843cabf83216" providerId="LiveId" clId="{0879C56B-7C56-475E-BBC4-E14992EAFBC4}" dt="2025-07-03T19:10:04.207" v="115"/>
          <ac:spMkLst>
            <pc:docMk/>
            <pc:sldMk cId="0" sldId="265"/>
            <ac:spMk id="2" creationId="{00000000-0000-0000-0000-000000000000}"/>
          </ac:spMkLst>
        </pc:spChg>
        <pc:spChg chg="mod">
          <ac:chgData name="POOJA N R" userId="d67d843cabf83216" providerId="LiveId" clId="{0879C56B-7C56-475E-BBC4-E14992EAFBC4}" dt="2025-07-03T19:10:04.207" v="115"/>
          <ac:spMkLst>
            <pc:docMk/>
            <pc:sldMk cId="0" sldId="265"/>
            <ac:spMk id="3" creationId="{00000000-0000-0000-0000-000000000000}"/>
          </ac:spMkLst>
        </pc:spChg>
      </pc:sldChg>
      <pc:sldChg chg="modSp">
        <pc:chgData name="POOJA N R" userId="d67d843cabf83216" providerId="LiveId" clId="{0879C56B-7C56-475E-BBC4-E14992EAFBC4}" dt="2025-07-03T19:10:04.207" v="115"/>
        <pc:sldMkLst>
          <pc:docMk/>
          <pc:sldMk cId="0" sldId="266"/>
        </pc:sldMkLst>
        <pc:spChg chg="mod">
          <ac:chgData name="POOJA N R" userId="d67d843cabf83216" providerId="LiveId" clId="{0879C56B-7C56-475E-BBC4-E14992EAFBC4}" dt="2025-07-03T19:10:04.207" v="115"/>
          <ac:spMkLst>
            <pc:docMk/>
            <pc:sldMk cId="0" sldId="266"/>
            <ac:spMk id="2" creationId="{00000000-0000-0000-0000-000000000000}"/>
          </ac:spMkLst>
        </pc:spChg>
        <pc:spChg chg="mod">
          <ac:chgData name="POOJA N R" userId="d67d843cabf83216" providerId="LiveId" clId="{0879C56B-7C56-475E-BBC4-E14992EAFBC4}" dt="2025-07-03T19:10:04.207" v="115"/>
          <ac:spMkLst>
            <pc:docMk/>
            <pc:sldMk cId="0" sldId="266"/>
            <ac:spMk id="3" creationId="{00000000-0000-0000-0000-000000000000}"/>
          </ac:spMkLst>
        </pc:spChg>
      </pc:sldChg>
      <pc:sldChg chg="modSp">
        <pc:chgData name="POOJA N R" userId="d67d843cabf83216" providerId="LiveId" clId="{0879C56B-7C56-475E-BBC4-E14992EAFBC4}" dt="2025-07-03T19:10:04.207" v="115"/>
        <pc:sldMkLst>
          <pc:docMk/>
          <pc:sldMk cId="0" sldId="267"/>
        </pc:sldMkLst>
        <pc:spChg chg="mod">
          <ac:chgData name="POOJA N R" userId="d67d843cabf83216" providerId="LiveId" clId="{0879C56B-7C56-475E-BBC4-E14992EAFBC4}" dt="2025-07-03T19:10:04.207" v="115"/>
          <ac:spMkLst>
            <pc:docMk/>
            <pc:sldMk cId="0" sldId="267"/>
            <ac:spMk id="2" creationId="{00000000-0000-0000-0000-000000000000}"/>
          </ac:spMkLst>
        </pc:spChg>
        <pc:spChg chg="mod">
          <ac:chgData name="POOJA N R" userId="d67d843cabf83216" providerId="LiveId" clId="{0879C56B-7C56-475E-BBC4-E14992EAFBC4}" dt="2025-07-03T19:10:04.207" v="115"/>
          <ac:spMkLst>
            <pc:docMk/>
            <pc:sldMk cId="0" sldId="267"/>
            <ac:spMk id="3" creationId="{00000000-0000-0000-0000-000000000000}"/>
          </ac:spMkLst>
        </pc:spChg>
      </pc:sldChg>
      <pc:sldChg chg="modSp">
        <pc:chgData name="POOJA N R" userId="d67d843cabf83216" providerId="LiveId" clId="{0879C56B-7C56-475E-BBC4-E14992EAFBC4}" dt="2025-07-03T19:10:04.207" v="115"/>
        <pc:sldMkLst>
          <pc:docMk/>
          <pc:sldMk cId="1178952162" sldId="269"/>
        </pc:sldMkLst>
        <pc:spChg chg="mod">
          <ac:chgData name="POOJA N R" userId="d67d843cabf83216" providerId="LiveId" clId="{0879C56B-7C56-475E-BBC4-E14992EAFBC4}" dt="2025-07-03T19:10:04.207" v="115"/>
          <ac:spMkLst>
            <pc:docMk/>
            <pc:sldMk cId="1178952162" sldId="269"/>
            <ac:spMk id="2" creationId="{D40E4527-4602-2637-4191-60B7FF9BF9EE}"/>
          </ac:spMkLst>
        </pc:spChg>
        <pc:spChg chg="mod">
          <ac:chgData name="POOJA N R" userId="d67d843cabf83216" providerId="LiveId" clId="{0879C56B-7C56-475E-BBC4-E14992EAFBC4}" dt="2025-07-03T19:10:04.207" v="115"/>
          <ac:spMkLst>
            <pc:docMk/>
            <pc:sldMk cId="1178952162" sldId="269"/>
            <ac:spMk id="3" creationId="{DAC94E55-34E8-F571-9061-CBB680062A2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92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47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98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60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7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40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99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9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53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17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62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1660166"/>
          </a:xfrm>
        </p:spPr>
        <p:txBody>
          <a:bodyPr>
            <a:normAutofit/>
          </a:bodyPr>
          <a:lstStyle/>
          <a:p>
            <a:r>
              <a:rPr dirty="0"/>
              <a:t>Flood and Rainfall Forecasting using 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031766"/>
            <a:ext cx="6593681" cy="2523459"/>
          </a:xfrm>
        </p:spPr>
        <p:txBody>
          <a:bodyPr>
            <a:normAutofit/>
          </a:bodyPr>
          <a:lstStyle/>
          <a:p>
            <a:r>
              <a:rPr sz="2400" dirty="0"/>
              <a:t>A Climate Resilience Initiative</a:t>
            </a:r>
            <a:endParaRPr lang="en-IN" sz="2400" dirty="0"/>
          </a:p>
          <a:p>
            <a:pPr algn="just"/>
            <a:r>
              <a:rPr lang="en-IN" dirty="0">
                <a:solidFill>
                  <a:schemeClr val="tx1"/>
                </a:solidFill>
              </a:rPr>
              <a:t>Meghana v b [01JST22UCS083]</a:t>
            </a:r>
          </a:p>
          <a:p>
            <a:pPr algn="just"/>
            <a:r>
              <a:rPr lang="en-IN" dirty="0">
                <a:solidFill>
                  <a:schemeClr val="tx1"/>
                </a:solidFill>
              </a:rPr>
              <a:t>Neha m [02JST22UCS068]</a:t>
            </a:r>
          </a:p>
          <a:p>
            <a:pPr algn="just"/>
            <a:r>
              <a:rPr lang="en-IN" dirty="0">
                <a:solidFill>
                  <a:schemeClr val="tx1"/>
                </a:solidFill>
              </a:rPr>
              <a:t>POOJA N R [02JST22UCS074]</a:t>
            </a:r>
          </a:p>
          <a:p>
            <a:pPr algn="just"/>
            <a:r>
              <a:rPr lang="en-IN" dirty="0">
                <a:solidFill>
                  <a:schemeClr val="tx1"/>
                </a:solidFill>
              </a:rPr>
              <a:t>SUSHMA R SOGALI [02JST22UCS120]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Regional Prediction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Separate LSTM model for each region (e.g., Kerala, Bihar, Assam).</a:t>
            </a:r>
          </a:p>
          <a:p>
            <a:r>
              <a:t>Predicts future rainfall trends specific to that geography.</a:t>
            </a:r>
          </a:p>
          <a:p>
            <a:r>
              <a:t>Custom models improve regional accuracy.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Backend API built in Flask or FastAPI.</a:t>
            </a:r>
          </a:p>
          <a:p>
            <a:r>
              <a:t>Frontend: Basic HTML interface for predictions.</a:t>
            </a:r>
          </a:p>
          <a:p>
            <a:r>
              <a:t>Users select region → system returns predicted rainfall.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Climate Change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Helps detect anomalies from historical rainfall patterns.</a:t>
            </a:r>
          </a:p>
          <a:p>
            <a:r>
              <a:t>Enables proactive flood response and infrastructure planning.</a:t>
            </a:r>
          </a:p>
          <a:p>
            <a:r>
              <a:t>Contributes to data-driven climate change mitigation.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5975AF-99D9-8229-B9DE-1BC741B7F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E4527-4602-2637-4191-60B7FF9BF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FUTURE SCOPE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94E55-34E8-F571-9061-CBB680062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Integrate real-time weather APIs</a:t>
            </a:r>
          </a:p>
          <a:p>
            <a:r>
              <a:rPr lang="en-US" dirty="0"/>
              <a:t> SMS-based alert system</a:t>
            </a:r>
          </a:p>
          <a:p>
            <a:r>
              <a:rPr lang="en-US" dirty="0"/>
              <a:t> Partner with disaster response agencies</a:t>
            </a:r>
          </a:p>
        </p:txBody>
      </p:sp>
    </p:spTree>
    <p:extLst>
      <p:ext uri="{BB962C8B-B14F-4D97-AF65-F5344CB8AC3E}">
        <p14:creationId xmlns:p14="http://schemas.microsoft.com/office/powerpoint/2010/main" val="1178952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ML-based rainfall forecasting supports flood preparedness.</a:t>
            </a:r>
          </a:p>
          <a:p>
            <a:r>
              <a:t>LSTM models offer regional precision using historical data.</a:t>
            </a:r>
          </a:p>
          <a:p>
            <a:r>
              <a:t>Scalable for use in government disaster management systems.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Floods are increasingly frequent due to climate change.</a:t>
            </a:r>
          </a:p>
          <a:p>
            <a:r>
              <a:t>Accurate rainfall prediction helps in disaster management.</a:t>
            </a:r>
          </a:p>
          <a:p>
            <a:r>
              <a:t>This project leverages ML to forecast rainfall regionally.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Source: Rainfall in India (1901–2015) dataset.</a:t>
            </a:r>
          </a:p>
          <a:p>
            <a:r>
              <a:t>Features include: YEAR, SUBDIVISION (state), MONTHLY, SEASONAL, ANNUAL rainfall (mm).</a:t>
            </a:r>
          </a:p>
          <a:p>
            <a:r>
              <a:t>Data is grouped and preprocessed per region.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Preprocessing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Lowercased region names (SUBDIVISION).</a:t>
            </a:r>
          </a:p>
          <a:p>
            <a:r>
              <a:t>Sorted data year-wise for each region.</a:t>
            </a:r>
          </a:p>
          <a:p>
            <a:r>
              <a:t>Normalized ANNUAL rainfall using MinMaxScaler.</a:t>
            </a:r>
          </a:p>
          <a:p>
            <a:r>
              <a:t>Created sliding windows of 5 years for sequence input.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Used: LSTM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LSTM (Long Short-Term Memory) neural networks.</a:t>
            </a:r>
          </a:p>
          <a:p>
            <a:r>
              <a:t>Excellent for time-series forecasting tasks.</a:t>
            </a:r>
          </a:p>
          <a:p>
            <a:r>
              <a:t>Captures temporal dependencies across multiple years.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Input: 5-year window of normalized rainfall (shape: 5x1).</a:t>
            </a:r>
          </a:p>
          <a:p>
            <a:r>
              <a:rPr dirty="0"/>
              <a:t>LSTM layer: 50 units with ReLU activation.</a:t>
            </a:r>
          </a:p>
          <a:p>
            <a:r>
              <a:rPr dirty="0"/>
              <a:t>Dense output layer: 1 unit predicting next year's rainfall.</a:t>
            </a:r>
          </a:p>
          <a:p>
            <a:r>
              <a:rPr dirty="0"/>
              <a:t>Loss: Mean Squared Error (MSE)</a:t>
            </a:r>
            <a:endParaRPr lang="en-IN" dirty="0"/>
          </a:p>
          <a:p>
            <a:r>
              <a:rPr dirty="0"/>
              <a:t> Optimizer: Adam.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Each region (state) has an independent model.</a:t>
            </a:r>
          </a:p>
          <a:p>
            <a:r>
              <a:t>Models trained for 100 epochs silently (verbose=0).</a:t>
            </a:r>
          </a:p>
          <a:p>
            <a:r>
              <a:t>Saved in `.h5` format (TensorFlow models).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Input and Output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Input: 5 previous years' rainfall (mm).</a:t>
            </a:r>
          </a:p>
          <a:p>
            <a:r>
              <a:t>Output: Next year's predicted rainfall (mm).</a:t>
            </a:r>
          </a:p>
          <a:p>
            <a:r>
              <a:t>Used to flag years with above-normal rainfall (flood risk).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3F0CA1-C283-73B3-09F2-FF143315B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227" y="201561"/>
            <a:ext cx="4967014" cy="3067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0BA35F-0ECF-45C4-CD42-3442A4583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227" y="3429000"/>
            <a:ext cx="4967014" cy="301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55938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176</TotalTime>
  <Words>401</Words>
  <Application>Microsoft Office PowerPoint</Application>
  <PresentationFormat>On-screen Show (4:3)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Parcel</vt:lpstr>
      <vt:lpstr>Flood and Rainfall Forecasting using ML</vt:lpstr>
      <vt:lpstr>Introduction</vt:lpstr>
      <vt:lpstr>Dataset Overview</vt:lpstr>
      <vt:lpstr>Preprocessing Steps</vt:lpstr>
      <vt:lpstr>Model Used: LSTM</vt:lpstr>
      <vt:lpstr>Model Architecture</vt:lpstr>
      <vt:lpstr>Training Setup</vt:lpstr>
      <vt:lpstr>Input and Output Summary</vt:lpstr>
      <vt:lpstr>PowerPoint Presentation</vt:lpstr>
      <vt:lpstr>Regional Prediction Models</vt:lpstr>
      <vt:lpstr>Application Interface</vt:lpstr>
      <vt:lpstr>Climate Change Impact</vt:lpstr>
      <vt:lpstr>  FUTURE SCOPE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POOJA N R</dc:creator>
  <cp:keywords/>
  <dc:description>generated using python-pptx</dc:description>
  <cp:lastModifiedBy>POOJA N R</cp:lastModifiedBy>
  <cp:revision>3</cp:revision>
  <dcterms:created xsi:type="dcterms:W3CDTF">2013-01-27T09:14:16Z</dcterms:created>
  <dcterms:modified xsi:type="dcterms:W3CDTF">2025-07-03T19:10:10Z</dcterms:modified>
  <cp:category/>
</cp:coreProperties>
</file>