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B9D27-1C66-4FD0-9437-90DE40B98993}" type="datetimeFigureOut">
              <a:rPr lang="en-US" smtClean="0"/>
              <a:t>2020-01-13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C91A6-C849-4827-AAF6-BB332ECA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C91A6-C849-4827-AAF6-BB332ECAE9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AD8E-7622-F64B-AD46-4E4A9D51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05930-DB63-594E-AA6C-AB447404E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4426C-BF4C-7E46-A6F9-0E227AB5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5B0BE-DD14-8A45-9DEE-F320087C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380E6-40C1-C140-9CC4-5D379AF2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7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7BFC-3EDC-234D-A29F-70E3FFE2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D9A9B-E203-6742-BF39-EE4A7FE63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413E1-1A8E-DF41-BD12-DA207F45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30C5-3128-5F46-AC82-E2F9AD20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E25B3-4B9A-DD4A-82AB-CD99CB37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2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CEFE5-B205-B345-B587-C0C4BF524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E0CCD-A9D7-1E4D-9479-950BBE691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1BBD9-9B0E-6449-8B6E-A477E514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BDDDF-A4DE-3043-9BED-65EC02D4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A883-670F-FA43-AB49-D3BACEFC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2E12-652E-8F4D-A958-4B7D4CDA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4381-E73F-2A41-819E-9709989A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26F79-0170-0C4A-BF7A-155874E9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4D34-F6F5-EF4D-9F4B-EDEA68DC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5A6E-64B1-5145-9A63-1EBED535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1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DDFE-E0DE-814A-AF25-4AD6FC77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16F47-A947-7E47-B616-942D401D0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321A9-AFEC-6442-87F9-B7DBEBF5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7A145-0B48-3747-884B-A2FC6D1C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FA865-E18C-CF40-96D1-FC1FA113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5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F3D5-3C8F-B84F-AD11-17207A05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BFF7-C79E-254C-8126-EA4220C9D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C6248-9F6A-1F45-8944-8A96A320C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12E5F-5B57-8840-8A09-95B465B5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4EF88-95D2-5347-88D5-2FA7B321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BDA02-D3C1-4C44-A186-2B8BD021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7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EE42-AC1E-8C4F-992D-F01C515A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19F0-AB23-4444-948D-3AA15B4F5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05851-C613-D241-B320-0553C7DDC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EA3AC-C5CF-AD47-87B1-F387F2B41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59441-AABD-BB43-BBB9-39AA4015D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C355A-F52A-134A-99A3-473A21C3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FA8C3-67E2-9349-8F37-2E66CEAA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6F668-9223-5F44-AE12-FD2239FB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3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9FD3-E735-D44E-B637-A0F9DAAA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385AA-2ABB-B049-9616-225798D0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AA122-7EDA-704E-AB2E-A0114E78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AA388-1833-5742-B151-0BBCC772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0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FABB6-EE0E-0C4A-A2E3-68EA601A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B79E7-7ABA-294B-9E4F-FCF5BEA0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1E198-DB07-744D-9145-B103CD92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6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3033-1F8C-BC4B-A7A1-A80A4FCE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6A07-6D00-E247-9F0B-54F86CFA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313D3-21F4-274C-87D6-B234AD9BE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23FBB-96EE-644F-B202-94EFEE0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2B54F-FD77-124B-876C-92CB6F4E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62AC4-044C-8448-B3E3-4EA4AE4B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31A2-3216-AB43-8AC8-9D64A861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20777-283A-EA4A-9C7B-B500E1B59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BBE8C-C209-A54E-ADD1-5AFB8BB56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1CEAB-CD21-BA43-975C-512CC0FF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6E5A6-6AD9-DB48-BD93-2094C66B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BD511-21B8-E04B-8677-56A92868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4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C32D3-859C-E844-9FCB-CCB8BFEC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35EA6-37BB-CD4A-A0CE-EB2468B9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3686F-BE6E-064B-8CC3-E7940C262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D9612-3471-AB4D-8B87-F4604D7407B4}" type="datetimeFigureOut">
              <a:rPr lang="en-US"/>
              <a:t>2020-01-13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530D-6BAD-1D40-A585-5584390B9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246F-4C6E-CE48-B3C9-84A7E02C2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5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2C02F-399A-4D47-A23A-0A3F773A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243" y="3795225"/>
            <a:ext cx="4572865" cy="262120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5E1CBF-C7E3-C145-A805-7646D4A3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Stress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E46CE8-5011-E34A-B08B-F0675521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07" y="1093634"/>
            <a:ext cx="11832492" cy="4670731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200" dirty="0">
                <a:latin typeface="+mj-lt"/>
              </a:rPr>
              <a:t>Definition</a:t>
            </a:r>
          </a:p>
          <a:p>
            <a:pPr marL="0" lvl="0" indent="0">
              <a:buNone/>
            </a:pPr>
            <a:endParaRPr lang="en-US" sz="8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Stressor – the object or event causing stress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E.g. the lion</a:t>
            </a:r>
          </a:p>
          <a:p>
            <a:pPr marL="457200" lvl="1" indent="0">
              <a:buNone/>
            </a:pPr>
            <a:endParaRPr lang="en-US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Stress – “the non-specific response of the body to any demand for change”</a:t>
            </a:r>
          </a:p>
          <a:p>
            <a:pPr marL="457200" lvl="1" indent="0">
              <a:buNone/>
            </a:pPr>
            <a:r>
              <a:rPr lang="en-US" sz="2600" dirty="0"/>
              <a:t>               – physical or emotional response to stressor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E.g. the deer running away in fear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4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752-FF3F-8444-B07D-10A06C94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6"/>
            <a:ext cx="10515600" cy="1325563"/>
          </a:xfrm>
        </p:spPr>
        <p:txBody>
          <a:bodyPr/>
          <a:lstStyle/>
          <a:p>
            <a:r>
              <a:rPr lang="en-GB" dirty="0">
                <a:latin typeface="+mn-lt"/>
              </a:rPr>
              <a:t>Stress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C992-C363-7048-A80A-E4CCCBC0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15"/>
            <a:ext cx="10945305" cy="501286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</a:rPr>
              <a:t> Causes of stress</a:t>
            </a:r>
          </a:p>
          <a:p>
            <a:pPr marL="0" lvl="0" indent="0">
              <a:buNone/>
            </a:pPr>
            <a:endParaRPr lang="en-US" sz="800" dirty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/>
              <a:t>Performance pressure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E.g. before an evaluation or assessment</a:t>
            </a:r>
          </a:p>
          <a:p>
            <a:pPr marL="457200" lvl="1" indent="0">
              <a:buNone/>
            </a:pPr>
            <a:endParaRPr lang="en-GB" sz="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/>
              <a:t>Stressors – object or event causing stress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E.g. physical (pain, disease etc.), psychosocial(conflicts, getting bullied etc.), socioeconomic (money problems, poverty), sensory (noise, bright light etc.), life events, crisis, anticipation, acute or chronical stress (stressed for long periods)……</a:t>
            </a:r>
          </a:p>
          <a:p>
            <a:pPr marL="457200" lvl="1" indent="0">
              <a:buNone/>
            </a:pPr>
            <a:endParaRPr lang="en-GB" sz="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/>
              <a:t>Personal characteristics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</a:rPr>
              <a:t>E.g. hormonal problems (cortisol not produced), chronical increased tension (small things trigger response, uncontrollable emotions etc.), no coping strategy, psychological illness (depression, anxiety etc.)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39945-1CF4-49D2-933A-F3E9D9766CE3}"/>
              </a:ext>
            </a:extLst>
          </p:cNvPr>
          <p:cNvSpPr txBox="1"/>
          <p:nvPr/>
        </p:nvSpPr>
        <p:spPr>
          <a:xfrm>
            <a:off x="1102937" y="6429081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Courtesy: Katharina slides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0511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633A-AF30-5245-8B5C-26612B1C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7DAB-D6AE-3341-832D-70A9B5CF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80" y="1325563"/>
            <a:ext cx="10515600" cy="44677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>
                <a:latin typeface="+mj-lt"/>
              </a:rPr>
              <a:t> Eustress vs Distress</a:t>
            </a:r>
          </a:p>
          <a:p>
            <a:pPr marL="2743200" lvl="6" indent="0">
              <a:buNone/>
            </a:pPr>
            <a:endParaRPr lang="en-GB" sz="9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/>
              <a:t>Eustress – positive stress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</a:rPr>
              <a:t>Feels motivated, excited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</a:rPr>
              <a:t>E.g. new job, buying house, marriage </a:t>
            </a:r>
          </a:p>
          <a:p>
            <a:pPr marL="457200" lvl="1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/>
              <a:t>Distress – negative stress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</a:rPr>
              <a:t>Feels anxious, concerned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</a:rPr>
              <a:t>E.g. job insecurity, interpersonal conflicts </a:t>
            </a:r>
          </a:p>
          <a:p>
            <a:pPr marL="457200" lvl="1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/>
              <a:t>Psychological signals (heart rate, cortisol etc.) are similar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3040D-74DF-4C32-9DFB-B90354546E3B}"/>
              </a:ext>
            </a:extLst>
          </p:cNvPr>
          <p:cNvSpPr txBox="1"/>
          <p:nvPr/>
        </p:nvSpPr>
        <p:spPr>
          <a:xfrm>
            <a:off x="740124" y="6325386"/>
            <a:ext cx="780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Cite Hans Selye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9826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42D5-6470-654F-9EEC-B2FAA323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Workplace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438C-0663-E040-851B-C66B05621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336"/>
            <a:ext cx="10515600" cy="5658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sz="3200" dirty="0">
                <a:latin typeface="+mj-lt"/>
              </a:rPr>
              <a:t>Time Stress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worry about lack of time, rushing to meet deadline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may effect quality of 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Possible scenarios?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complete work in 5min but robot is slow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worker interrupted but robot keeps working, now worker has to catch up</a:t>
            </a:r>
          </a:p>
          <a:p>
            <a:pPr marL="914400" lvl="2" indent="0">
              <a:buNone/>
            </a:pPr>
            <a:endParaRPr lang="en-US" sz="800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Anticipatory Stress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future stress – stress about upcoming event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frustrated (because nothing can be done about it yet)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Possible scenarios?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explain the work or demo (maybe along with robot?)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waiting for evaluation of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FE0A5-DE98-47CE-B7F4-57A79F647BBA}"/>
              </a:ext>
            </a:extLst>
          </p:cNvPr>
          <p:cNvSpPr txBox="1"/>
          <p:nvPr/>
        </p:nvSpPr>
        <p:spPr>
          <a:xfrm>
            <a:off x="583817" y="6519446"/>
            <a:ext cx="780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‘Stress and the Manager’ by Dr Karl Albrecht</a:t>
            </a:r>
          </a:p>
        </p:txBody>
      </p:sp>
    </p:spTree>
    <p:extLst>
      <p:ext uri="{BB962C8B-B14F-4D97-AF65-F5344CB8AC3E}">
        <p14:creationId xmlns:p14="http://schemas.microsoft.com/office/powerpoint/2010/main" val="368202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42D5-6470-654F-9EEC-B2FAA323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Workplace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438C-0663-E040-851B-C66B05621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462"/>
            <a:ext cx="10515600" cy="49265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</a:rPr>
              <a:t>Situational Stress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 </a:t>
            </a:r>
            <a:r>
              <a:rPr lang="en-US" sz="2600" dirty="0"/>
              <a:t>tense situations (or conflict situations) with no control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 </a:t>
            </a:r>
            <a:r>
              <a:rPr lang="en-US" sz="2600" dirty="0"/>
              <a:t>feels powerless, lack of support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 </a:t>
            </a:r>
            <a:r>
              <a:rPr lang="en-US" sz="2600" dirty="0"/>
              <a:t>Possible situations?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robot suddenly starts making a lot of mistakes/ “mis-behaving”</a:t>
            </a:r>
          </a:p>
          <a:p>
            <a:pPr marL="914400" lvl="2" indent="0">
              <a:buNone/>
            </a:pPr>
            <a:endParaRPr lang="en-US" sz="800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</a:rPr>
              <a:t> Encounter Stress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meeting stress – about interaction with others (esp. </a:t>
            </a:r>
            <a:r>
              <a:rPr lang="en-US" dirty="0"/>
              <a:t>unpredictable, dissatisfied or unfriendly bosses/colleagues/clients</a:t>
            </a:r>
            <a:r>
              <a:rPr lang="en-US" sz="26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Possible situations?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repeated unfriendly and dominant behavior from robot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FE0A5-DE98-47CE-B7F4-57A79F647BBA}"/>
              </a:ext>
            </a:extLst>
          </p:cNvPr>
          <p:cNvSpPr txBox="1"/>
          <p:nvPr/>
        </p:nvSpPr>
        <p:spPr>
          <a:xfrm>
            <a:off x="779202" y="6426986"/>
            <a:ext cx="780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‘Stress and the Manager’ by Dr Karl Albrecht</a:t>
            </a:r>
          </a:p>
        </p:txBody>
      </p:sp>
    </p:spTree>
    <p:extLst>
      <p:ext uri="{BB962C8B-B14F-4D97-AF65-F5344CB8AC3E}">
        <p14:creationId xmlns:p14="http://schemas.microsoft.com/office/powerpoint/2010/main" val="79970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015A-8466-4D32-8A1A-320DCEF4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Stress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9ADA-7E2F-4F47-867C-7EDE0962D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7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1032-D39C-4AF1-A913-F6878754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4A7A-57BA-4011-9562-03F39B65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1"/>
            <a:ext cx="10515600" cy="5059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Sensors &amp; Signals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Video/images?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Facial expressions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Gestures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Body posture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Audio recordings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Eye gaze tracking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Physiological signals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Cortisol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Heart rate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Blood pressure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>
                <a:latin typeface="+mj-lt"/>
              </a:rPr>
              <a:t>Temperature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655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F317-C79E-4513-941F-DDEF9547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8FEF-C330-470B-B713-95F2634A1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492"/>
            <a:ext cx="10515600" cy="50124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</a:rPr>
              <a:t> Survey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Find most common types of stress in workplace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</a:rPr>
              <a:t>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Design experiment to simulate common stress scenario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Annotate recorded data – NOVA, physiological signals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</a:rPr>
              <a:t> Machine learning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Neural networks for detecting stress in signals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Explainability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Transfer learning for persons with ASD(A</a:t>
            </a:r>
            <a:r>
              <a:rPr lang="en-US" dirty="0"/>
              <a:t>utism Spectrum Disorders</a:t>
            </a:r>
            <a:r>
              <a:rPr lang="en-US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604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495</Words>
  <Application>Microsoft Office PowerPoint</Application>
  <PresentationFormat>Widescreen</PresentationFormat>
  <Paragraphs>86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Stress</vt:lpstr>
      <vt:lpstr>Stress</vt:lpstr>
      <vt:lpstr>Stress</vt:lpstr>
      <vt:lpstr>Workplace stress</vt:lpstr>
      <vt:lpstr>Workplace stress</vt:lpstr>
      <vt:lpstr>Stress datasets</vt:lpstr>
      <vt:lpstr>Data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</dc:title>
  <dc:creator>Unknown User</dc:creator>
  <cp:lastModifiedBy>Pooja Prajod</cp:lastModifiedBy>
  <cp:revision>34</cp:revision>
  <dcterms:created xsi:type="dcterms:W3CDTF">2020-01-08T16:22:52Z</dcterms:created>
  <dcterms:modified xsi:type="dcterms:W3CDTF">2020-01-13T13:43:40Z</dcterms:modified>
</cp:coreProperties>
</file>