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3829-D709-4ADF-A4CE-B770CB0C6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C1724-687B-4D8B-8967-E766BA0D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3799-E3E6-40B6-8F9E-B85D8674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0CD7E-BF5F-4E66-9ED8-BA72050E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7A37-7286-4BF8-A655-BAB92E83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874F-F73D-40C2-A283-9E5E1C5B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7E1A2-D395-49BC-AA87-D758A7D1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5AC1-5C33-41C9-B9CA-B17B510E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1E8B-50AC-4E6D-B51A-0C522697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C885-B907-4737-97CF-CD218BC6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42828-A836-46B7-BE73-02704F3B7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8B06C-6A36-4C1B-A814-58277ACEC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668E-CB51-4242-809B-A86963D4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2C93-2142-4404-90A6-C6421EA6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7AFD-B01A-4AD6-AA83-01355039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6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3678-DA9C-444C-A4B5-B8DD2483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43C8-512D-45E2-AC2C-6570E88F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A76F0-BDE9-40D9-9418-9D3FE56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53BA-6B0A-4750-985E-3D01A962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B85A-CADF-4A79-BF1F-0FB30FF3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28DC-7CF1-4A22-8074-D83C4F8F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075EF-B3A4-46AE-947F-A3C9B96B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CC20-BB8D-44F8-B98F-B6A59EE8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F738-B5BE-45A0-80E7-42D49A3F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0F28-D658-450D-8DA5-595DC722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0526-C540-4416-837D-11144530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5031-8812-44DA-95DD-E5A5F6598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42186-6AF7-481C-92B8-579E1C33F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4EEB3-7AEF-4E80-A92A-05945FE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97A8-6ADA-488D-96C9-ACAB7BE5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850AA-D0EC-446B-A58F-F4EFBC27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6663-45B4-4EAC-A693-753DC88F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2E117-7057-48BA-8B26-490AA370C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3200A-9278-49B1-853D-6DFDCC590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4A7CC-7853-43CD-9E80-521CAFD88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01C59-27BD-4CF7-B623-0D9DD2B61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E801B-944C-49E7-9EC9-0904E9D8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BC16F-FBCC-4964-BCCD-CCDCF7A7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800F-F86C-4F1A-8B98-2B8403EA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3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4170-4FB3-4C5F-B3B5-DB9DAE9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F88DB-B4D5-4120-B1CD-640F1B9D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CDD40-3101-43A0-BB38-95F32903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C4725-286E-4F5B-BA84-CF28CDF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0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F197A-E1BF-485C-9BBB-8463F92C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DEA60-2BEE-4E36-BF57-3593D612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23C7B-8569-4A12-95B7-54E5B7AF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8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3C9F-9DD0-48C0-B122-CDD7DB26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3102-B799-4091-BD67-CD0B357C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1F87C-811C-4A19-B7CB-E4CCDA76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24762-9653-40E5-ACC8-42E5E7BF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FA6CD-3A0B-484E-A043-CD258E6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D6BFC-111A-4D21-931A-782E4F16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8512-DF0E-4637-A5E7-2C1C1176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07E3D-E798-432E-AB16-30DF648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9DEA3-35DA-4C75-B547-78AF3D520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4A76-CB3A-497A-A9FC-EC609EEA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AA32E-DCC2-49D7-9D98-6606E200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73C12-2307-42C6-893A-5FEF61DD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237C6-47E8-446A-8CAE-0F334F0C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08D6-AA86-4E05-A6CB-B01CC88D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987B-F691-48D1-8530-CA94E87C4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3C39-F0A2-46D8-844D-7116788E0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624A-A7CF-46B9-AD4B-A383D8A8A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0A16EE-F6C5-47CD-8074-1FF89525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PUBLIC TRANSPORTATION OPTIMIZATION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D08D3F-10B9-4F95-8228-A1630A7157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project will provide a valuable service to both public transportation administrators and riders. It can lead to more efficient and user-friendly transportation systems while also offering opportunities for data analysis and optimization.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AF4AD9-890D-4CFF-AD30-D6CC8446F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5" y="1330037"/>
            <a:ext cx="5181600" cy="6594764"/>
          </a:xfrm>
        </p:spPr>
      </p:pic>
    </p:spTree>
    <p:extLst>
      <p:ext uri="{BB962C8B-B14F-4D97-AF65-F5344CB8AC3E}">
        <p14:creationId xmlns:p14="http://schemas.microsoft.com/office/powerpoint/2010/main" val="148492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7ACD-BF66-427B-9E97-3093FC95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B507-4386-4ABD-9D43-AAB5CD1188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Raspberry Pi board (e.g., Raspberry Pi 3 or 4).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GPS module (e.g., NEO-6M GPS module).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-Mobile data modem (optional for internet connectivity).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source for Raspberry Pi.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Vehicle with Raspberry Pi mounted.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4CB95-7625-4F1E-A070-1E09620DDD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Python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Database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Location tracking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Web frameworks and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analysis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Machine learning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Security and privacy tools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3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09CB-EF74-42CA-BD30-48AC36CB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92727"/>
          </a:xfrm>
        </p:spPr>
        <p:txBody>
          <a:bodyPr/>
          <a:lstStyle/>
          <a:p>
            <a:pPr algn="ctr"/>
            <a:r>
              <a:rPr lang="en-US" b="1" dirty="0"/>
              <a:t>PYTHON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F905C-0460-4C1C-8761-14E8466C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982" y="987425"/>
            <a:ext cx="5924406" cy="54133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packet = </a:t>
            </a:r>
            <a:r>
              <a:rPr lang="en-US" dirty="0" err="1"/>
              <a:t>gpsd.get_current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packet.mode</a:t>
            </a:r>
            <a:r>
              <a:rPr lang="en-US" dirty="0"/>
              <a:t> &gt;= 2:  # Check if GPS has a fix</a:t>
            </a:r>
          </a:p>
          <a:p>
            <a:pPr marL="0" indent="0">
              <a:buNone/>
            </a:pPr>
            <a:r>
              <a:rPr lang="en-US" dirty="0"/>
              <a:t>            latitude = </a:t>
            </a:r>
            <a:r>
              <a:rPr lang="en-US" dirty="0" err="1"/>
              <a:t>packet.lat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longitude = </a:t>
            </a:r>
            <a:r>
              <a:rPr lang="en-US" dirty="0" err="1"/>
              <a:t>packet.lon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rider_name</a:t>
            </a:r>
            <a:r>
              <a:rPr lang="en-US" dirty="0"/>
              <a:t> = input("Enter rider's name: 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# Insert rider's data into the database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db_cursor.execute</a:t>
            </a:r>
            <a:r>
              <a:rPr lang="en-US" dirty="0"/>
              <a:t>("INSERT INTO riders (name, location) VALUES (?, ?)", (</a:t>
            </a:r>
            <a:r>
              <a:rPr lang="en-US" dirty="0" err="1"/>
              <a:t>rider_name</a:t>
            </a:r>
            <a:r>
              <a:rPr lang="en-US" dirty="0"/>
              <a:t>, f"{latitude}, {longitude}"))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db_connection.commit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print(</a:t>
            </a:r>
            <a:r>
              <a:rPr lang="en-US" dirty="0" err="1"/>
              <a:t>f"Location</a:t>
            </a:r>
            <a:r>
              <a:rPr lang="en-US" dirty="0"/>
              <a:t>: {latitude}, {longitude} saved for {</a:t>
            </a:r>
            <a:r>
              <a:rPr lang="en-US" dirty="0" err="1"/>
              <a:t>rider_name</a:t>
            </a:r>
            <a:r>
              <a:rPr lang="en-US" dirty="0"/>
              <a:t>}")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except Exception as e: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f"Error</a:t>
            </a:r>
            <a:r>
              <a:rPr lang="en-US" dirty="0"/>
              <a:t>: {e}")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Close the database connection when done</a:t>
            </a:r>
          </a:p>
          <a:p>
            <a:pPr marL="0" indent="0">
              <a:buNone/>
            </a:pPr>
            <a:r>
              <a:rPr lang="en-US" dirty="0" err="1"/>
              <a:t>db_connection.close</a:t>
            </a:r>
            <a:r>
              <a:rPr lang="en-US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C68A3-9443-4EC8-8E96-77D5561CC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891"/>
            <a:ext cx="4078576" cy="5223164"/>
          </a:xfrm>
        </p:spPr>
        <p:txBody>
          <a:bodyPr>
            <a:noAutofit/>
          </a:bodyPr>
          <a:lstStyle/>
          <a:p>
            <a:r>
              <a:rPr lang="en-US" sz="1100" dirty="0"/>
              <a:t>import </a:t>
            </a:r>
            <a:r>
              <a:rPr lang="en-US" sz="1100" dirty="0" err="1"/>
              <a:t>gpsd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# Connect to the SQLite database</a:t>
            </a:r>
          </a:p>
          <a:p>
            <a:r>
              <a:rPr lang="en-US" sz="1100" dirty="0" err="1"/>
              <a:t>db_connection</a:t>
            </a:r>
            <a:r>
              <a:rPr lang="en-US" sz="1100" dirty="0"/>
              <a:t> = sqlite3.connect('</a:t>
            </a:r>
            <a:r>
              <a:rPr lang="en-US" sz="1100" dirty="0" err="1"/>
              <a:t>riders.db</a:t>
            </a:r>
            <a:r>
              <a:rPr lang="en-US" sz="1100" dirty="0"/>
              <a:t>')</a:t>
            </a:r>
          </a:p>
          <a:p>
            <a:r>
              <a:rPr lang="en-US" sz="1100" dirty="0" err="1"/>
              <a:t>db_cursor</a:t>
            </a:r>
            <a:r>
              <a:rPr lang="en-US" sz="1100" dirty="0"/>
              <a:t> = </a:t>
            </a:r>
            <a:r>
              <a:rPr lang="en-US" sz="1100" dirty="0" err="1"/>
              <a:t>db_connection.cursor</a:t>
            </a:r>
            <a:r>
              <a:rPr lang="en-US" sz="1100" dirty="0"/>
              <a:t>()</a:t>
            </a:r>
          </a:p>
          <a:p>
            <a:endParaRPr lang="en-US" sz="1100" dirty="0"/>
          </a:p>
          <a:p>
            <a:r>
              <a:rPr lang="en-US" sz="1100" dirty="0"/>
              <a:t># Create a table for rider data</a:t>
            </a:r>
          </a:p>
          <a:p>
            <a:r>
              <a:rPr lang="en-US" sz="1100" dirty="0" err="1"/>
              <a:t>db_cursor.execute</a:t>
            </a:r>
            <a:r>
              <a:rPr lang="en-US" sz="1100" dirty="0"/>
              <a:t>('''</a:t>
            </a:r>
          </a:p>
          <a:p>
            <a:r>
              <a:rPr lang="en-US" sz="1100" dirty="0"/>
              <a:t>    CREATE TABLE IF NOT EXISTS riders (</a:t>
            </a:r>
          </a:p>
          <a:p>
            <a:r>
              <a:rPr lang="en-US" sz="1100" dirty="0"/>
              <a:t>        id INTEGER PRIMARY KEY,</a:t>
            </a:r>
          </a:p>
          <a:p>
            <a:r>
              <a:rPr lang="en-US" sz="1100" dirty="0"/>
              <a:t>        name TEXT,</a:t>
            </a:r>
          </a:p>
          <a:p>
            <a:r>
              <a:rPr lang="en-US" sz="1100" dirty="0"/>
              <a:t>        location TEXT,</a:t>
            </a:r>
          </a:p>
          <a:p>
            <a:r>
              <a:rPr lang="en-US" sz="1100" dirty="0"/>
              <a:t>        timestamp DATETIME DEFAULT CURRENT_TIMESTAMP</a:t>
            </a:r>
          </a:p>
          <a:p>
            <a:r>
              <a:rPr lang="en-US" sz="1100" dirty="0"/>
              <a:t>    )</a:t>
            </a:r>
          </a:p>
          <a:p>
            <a:r>
              <a:rPr lang="en-US" sz="1100" dirty="0"/>
              <a:t>''')</a:t>
            </a:r>
          </a:p>
          <a:p>
            <a:r>
              <a:rPr lang="en-US" sz="1100" dirty="0" err="1"/>
              <a:t>db_connection.commit</a:t>
            </a:r>
            <a:r>
              <a:rPr lang="en-US" sz="1100" dirty="0"/>
              <a:t>()</a:t>
            </a:r>
          </a:p>
          <a:p>
            <a:endParaRPr lang="en-US" sz="1100" dirty="0"/>
          </a:p>
          <a:p>
            <a:r>
              <a:rPr lang="en-US" sz="1100" dirty="0"/>
              <a:t>while True:</a:t>
            </a:r>
          </a:p>
          <a:p>
            <a:r>
              <a:rPr lang="en-US" sz="1100" dirty="0"/>
              <a:t>    try: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48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78204F9-B4A9-40D9-8F62-18834C1D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40285" cy="531812"/>
          </a:xfrm>
        </p:spPr>
        <p:txBody>
          <a:bodyPr/>
          <a:lstStyle/>
          <a:p>
            <a:pPr algn="ctr"/>
            <a:r>
              <a:rPr lang="en-US" b="1" dirty="0"/>
              <a:t>WORKING MODULE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B96C0F9-333C-41D4-AE11-1AA13FE2E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9927"/>
            <a:ext cx="9440285" cy="54725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Location Tracking:</a:t>
            </a:r>
          </a:p>
          <a:p>
            <a:r>
              <a:rPr lang="en-US" dirty="0"/>
              <a:t>   - Utilize GPS or other location tracking technologies to collect real-time data on the buses or vehicles in your public transportation system.</a:t>
            </a:r>
          </a:p>
          <a:p>
            <a:r>
              <a:rPr lang="en-US" dirty="0"/>
              <a:t>   - Consider using libraries like `</a:t>
            </a:r>
            <a:r>
              <a:rPr lang="en-US" dirty="0" err="1"/>
              <a:t>geopy</a:t>
            </a:r>
            <a:r>
              <a:rPr lang="en-US" dirty="0"/>
              <a:t>` or `GPSD` in Python to gather location data.</a:t>
            </a:r>
          </a:p>
          <a:p>
            <a:r>
              <a:rPr lang="en-US" dirty="0"/>
              <a:t>2. Rider Database:</a:t>
            </a:r>
          </a:p>
          <a:p>
            <a:r>
              <a:rPr lang="en-US" dirty="0"/>
              <a:t>   - Create a database to store information about riders, including their boarding and alighting locations, timestamps, and unique identifiers.</a:t>
            </a:r>
          </a:p>
          <a:p>
            <a:r>
              <a:rPr lang="en-US" dirty="0"/>
              <a:t>   - You can use a relational database like SQLite or MySQL, or a NoSQL database like MongoDB.</a:t>
            </a:r>
          </a:p>
          <a:p>
            <a:r>
              <a:rPr lang="en-US" dirty="0"/>
              <a:t>3. Data Collection:</a:t>
            </a:r>
          </a:p>
          <a:p>
            <a:r>
              <a:rPr lang="en-US" dirty="0"/>
              <a:t>   - Develop a data collection system to record when and where riders board and alight from vehicles. You can use sensors or mobile applications for this purpose.</a:t>
            </a:r>
          </a:p>
          <a:p>
            <a:r>
              <a:rPr lang="en-US" dirty="0"/>
              <a:t> - Integrate the data collected with the rider database.</a:t>
            </a:r>
          </a:p>
          <a:p>
            <a:r>
              <a:rPr lang="en-US" dirty="0"/>
              <a:t>4. Route Optimization:</a:t>
            </a:r>
          </a:p>
          <a:p>
            <a:r>
              <a:rPr lang="en-US" dirty="0"/>
              <a:t>   - Use the location data to optimize bus or vehicle routes. Consider implementing algorithms like Dijkstra's or A* for route planning.</a:t>
            </a:r>
          </a:p>
          <a:p>
            <a:r>
              <a:rPr lang="en-US" dirty="0"/>
              <a:t>   - Take into account traffic conditions and real-time location updates to make dynamic adjustments.</a:t>
            </a:r>
          </a:p>
          <a:p>
            <a:r>
              <a:rPr lang="en-US" dirty="0"/>
              <a:t>5. Real-time Updates:</a:t>
            </a:r>
          </a:p>
          <a:p>
            <a:r>
              <a:rPr lang="en-US" dirty="0"/>
              <a:t>   - Create a system to provide real-time updates to riders about the estimated time of arrival (ETA) and any delays.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7C79D-6D39-44D4-8A13-94CBFE33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3237"/>
            <a:ext cx="10908867" cy="6317672"/>
          </a:xfrm>
        </p:spPr>
        <p:txBody>
          <a:bodyPr/>
          <a:lstStyle/>
          <a:p>
            <a:r>
              <a:rPr lang="en-US" dirty="0"/>
              <a:t>6. Web Interface:</a:t>
            </a:r>
          </a:p>
          <a:p>
            <a:r>
              <a:rPr lang="en-US" dirty="0"/>
              <a:t>   - Build a web application that allows riders to access information about bus routes, ETAs, and delays.</a:t>
            </a:r>
          </a:p>
          <a:p>
            <a:r>
              <a:rPr lang="en-US" dirty="0"/>
              <a:t>   - Implement a dashboard for administrators to manage and visualize the collected data.</a:t>
            </a:r>
          </a:p>
          <a:p>
            <a:r>
              <a:rPr lang="en-US" dirty="0"/>
              <a:t>7. Data Analysis:</a:t>
            </a:r>
          </a:p>
          <a:p>
            <a:r>
              <a:rPr lang="en-US" dirty="0"/>
              <a:t>   - Analyze the collected data to identify patterns and make data-driven decisions for route optimizations.</a:t>
            </a:r>
          </a:p>
          <a:p>
            <a:r>
              <a:rPr lang="en-US" dirty="0"/>
              <a:t>   - Python libraries like Pandas and Matplotlib can help with data analysis and visualization.</a:t>
            </a:r>
          </a:p>
          <a:p>
            <a:r>
              <a:rPr lang="en-US" dirty="0"/>
              <a:t>8. Machine Learning (Optional):</a:t>
            </a:r>
          </a:p>
          <a:p>
            <a:r>
              <a:rPr lang="en-US" dirty="0"/>
              <a:t>   - Implement machine learning models to predict future ridership and optimize routes based on historical data.</a:t>
            </a:r>
          </a:p>
          <a:p>
            <a:r>
              <a:rPr lang="en-US" dirty="0"/>
              <a:t>9. Security and Privacy:</a:t>
            </a:r>
          </a:p>
          <a:p>
            <a:r>
              <a:rPr lang="en-US" dirty="0"/>
              <a:t>   - Implement security measures to protect rider data and ensure privacy compliance.</a:t>
            </a:r>
          </a:p>
          <a:p>
            <a:r>
              <a:rPr lang="en-US" dirty="0"/>
              <a:t>10. Documentation and User Manuals:</a:t>
            </a:r>
          </a:p>
          <a:p>
            <a:r>
              <a:rPr lang="en-US" dirty="0"/>
              <a:t>    - Provide clear documentation and user manuals for both administrators and riders on how to use the system.</a:t>
            </a:r>
          </a:p>
          <a:p>
            <a:r>
              <a:rPr lang="en-US" dirty="0"/>
              <a:t>                      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NAME: POOJA N</a:t>
            </a:r>
          </a:p>
          <a:p>
            <a:r>
              <a:rPr lang="en-US"/>
              <a:t>                                                                                                                                                                      REG NO: 610821106070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0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730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PUBLIC TRANSPORTATION OPTIMIZATION</vt:lpstr>
      <vt:lpstr>COMPONENTS</vt:lpstr>
      <vt:lpstr>PYTHON PROGRAM</vt:lpstr>
      <vt:lpstr>WORKING MODULE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TRANSPORTATION OPTIMIZATION</dc:title>
  <dc:creator>STUDENT</dc:creator>
  <cp:lastModifiedBy>STUDENT</cp:lastModifiedBy>
  <cp:revision>1</cp:revision>
  <dcterms:created xsi:type="dcterms:W3CDTF">2023-10-17T05:54:10Z</dcterms:created>
  <dcterms:modified xsi:type="dcterms:W3CDTF">2023-10-17T05:56:32Z</dcterms:modified>
</cp:coreProperties>
</file>