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80E13-6ADD-4DED-8152-27F22D46540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B267D-A75F-4348-B081-09DD02414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0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267D-A75F-4348-B081-09DD02414BF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1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2770-059D-4EE4-9B73-D0131B78667D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0ED7-7D19-4CB1-A7CB-DA5803C0D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76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2770-059D-4EE4-9B73-D0131B78667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0ED7-7D19-4CB1-A7CB-DA5803C0D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02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2770-059D-4EE4-9B73-D0131B78667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0ED7-7D19-4CB1-A7CB-DA5803C0D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00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2770-059D-4EE4-9B73-D0131B78667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0ED7-7D19-4CB1-A7CB-DA5803C0D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82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2770-059D-4EE4-9B73-D0131B78667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0ED7-7D19-4CB1-A7CB-DA5803C0D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1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2770-059D-4EE4-9B73-D0131B78667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0ED7-7D19-4CB1-A7CB-DA5803C0D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51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2770-059D-4EE4-9B73-D0131B78667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0ED7-7D19-4CB1-A7CB-DA5803C0D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29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2770-059D-4EE4-9B73-D0131B78667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0ED7-7D19-4CB1-A7CB-DA5803C0D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65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2770-059D-4EE4-9B73-D0131B78667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0ED7-7D19-4CB1-A7CB-DA5803C0D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72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2770-059D-4EE4-9B73-D0131B78667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0ED7-7D19-4CB1-A7CB-DA5803C0D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66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2770-059D-4EE4-9B73-D0131B78667D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0ED7-7D19-4CB1-A7CB-DA5803C0D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38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2770-059D-4EE4-9B73-D0131B78667D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60ED7-7D19-4CB1-A7CB-DA5803C0D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97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Customer Retention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7096"/>
          </a:xfrm>
        </p:spPr>
        <p:txBody>
          <a:bodyPr>
            <a:normAutofit/>
          </a:bodyPr>
          <a:lstStyle/>
          <a:p>
            <a:r>
              <a:rPr lang="en-IN" dirty="0" smtClean="0"/>
              <a:t>Problem statement</a:t>
            </a:r>
          </a:p>
          <a:p>
            <a:r>
              <a:rPr lang="en-IN" dirty="0" smtClean="0"/>
              <a:t>What all factors are responsible to retain its customers or hold the customers?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2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 Retention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Factors that e-commerce sites keep in mind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1560" y="1700808"/>
            <a:ext cx="74888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Factors responsible for success of e-shopping</a:t>
            </a:r>
            <a:endParaRPr lang="en-IN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4355976" y="234888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331640" y="2780928"/>
            <a:ext cx="3024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31640" y="278092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31640" y="3356992"/>
            <a:ext cx="1929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Creating Trust</a:t>
            </a:r>
          </a:p>
          <a:p>
            <a:r>
              <a:rPr lang="en-IN" dirty="0" smtClean="0"/>
              <a:t>Among customers 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55976" y="278092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91880" y="335699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 friendly interface</a:t>
            </a:r>
            <a:endParaRPr lang="en-IN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355976" y="278092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596336" y="27809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44208" y="354165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Lot of payment options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3059832" y="2780928"/>
            <a:ext cx="72008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640" y="508518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Solving the queries of customers</a:t>
            </a:r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6084168" y="2780928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84168" y="4941168"/>
            <a:ext cx="3047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Securing financial information </a:t>
            </a:r>
          </a:p>
          <a:p>
            <a:r>
              <a:rPr lang="en-IN" dirty="0" smtClean="0"/>
              <a:t>Of customers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80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Understanding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dataset tells what all factors are </a:t>
            </a:r>
            <a:r>
              <a:rPr lang="en-IN" dirty="0" err="1" smtClean="0"/>
              <a:t>resposible</a:t>
            </a:r>
            <a:r>
              <a:rPr lang="en-IN" dirty="0" smtClean="0"/>
              <a:t> for retention or holding the customers .How most people prefer to shop from one app and not from </a:t>
            </a:r>
            <a:r>
              <a:rPr lang="en-IN" dirty="0" err="1" smtClean="0"/>
              <a:t>other.And</a:t>
            </a:r>
            <a:r>
              <a:rPr lang="en-IN" dirty="0" smtClean="0"/>
              <a:t> what these companies should to improve its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06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loading the datasets</a:t>
            </a:r>
          </a:p>
          <a:p>
            <a:r>
              <a:rPr lang="en-IN" dirty="0" smtClean="0"/>
              <a:t>Checking the null values.(.null().sum())</a:t>
            </a:r>
          </a:p>
          <a:p>
            <a:r>
              <a:rPr lang="en-IN" dirty="0" smtClean="0"/>
              <a:t>Checking the </a:t>
            </a:r>
            <a:r>
              <a:rPr lang="en-IN" dirty="0" err="1" smtClean="0"/>
              <a:t>datatypes</a:t>
            </a:r>
            <a:r>
              <a:rPr lang="en-IN" dirty="0" smtClean="0"/>
              <a:t>(.</a:t>
            </a:r>
            <a:r>
              <a:rPr lang="en-IN" dirty="0" err="1" smtClean="0"/>
              <a:t>dtypes</a:t>
            </a:r>
            <a:r>
              <a:rPr lang="en-IN" dirty="0" smtClean="0"/>
              <a:t>())</a:t>
            </a:r>
          </a:p>
          <a:p>
            <a:r>
              <a:rPr lang="en-IN" dirty="0" smtClean="0"/>
              <a:t>Converting column type from object to float</a:t>
            </a:r>
          </a:p>
          <a:p>
            <a:r>
              <a:rPr lang="en-IN" dirty="0" smtClean="0"/>
              <a:t>Checking the shape(.shape)</a:t>
            </a:r>
          </a:p>
          <a:p>
            <a:r>
              <a:rPr lang="en-IN" dirty="0" smtClean="0"/>
              <a:t>Data visualization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21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visualization using count plot</a:t>
            </a:r>
          </a:p>
          <a:p>
            <a:r>
              <a:rPr lang="en-IN" dirty="0" smtClean="0"/>
              <a:t>For that importing libraries</a:t>
            </a:r>
          </a:p>
          <a:p>
            <a:r>
              <a:rPr lang="en-IN" dirty="0" smtClean="0"/>
              <a:t>Counting the number of options in particular column using .</a:t>
            </a:r>
            <a:r>
              <a:rPr lang="en-IN" dirty="0" err="1" smtClean="0"/>
              <a:t>value_counts</a:t>
            </a:r>
            <a:r>
              <a:rPr lang="en-IN" dirty="0" smtClean="0"/>
              <a:t>() method</a:t>
            </a:r>
          </a:p>
          <a:p>
            <a:r>
              <a:rPr lang="en-IN" dirty="0" smtClean="0"/>
              <a:t>Observe each column </a:t>
            </a:r>
          </a:p>
          <a:p>
            <a:r>
              <a:rPr lang="en-IN" dirty="0" smtClean="0"/>
              <a:t>Takes decision which analysis is important in building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14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Encoding the </a:t>
            </a:r>
            <a:r>
              <a:rPr lang="en-IN" dirty="0" err="1" smtClean="0"/>
              <a:t>dataframe</a:t>
            </a:r>
            <a:r>
              <a:rPr lang="en-IN" dirty="0" smtClean="0"/>
              <a:t>(to convert string into numeric)</a:t>
            </a:r>
          </a:p>
          <a:p>
            <a:r>
              <a:rPr lang="en-IN" dirty="0" smtClean="0"/>
              <a:t>Plotting </a:t>
            </a:r>
            <a:r>
              <a:rPr lang="en-IN" dirty="0" err="1" smtClean="0"/>
              <a:t>heatmap</a:t>
            </a:r>
            <a:r>
              <a:rPr lang="en-IN" dirty="0" smtClean="0"/>
              <a:t> to see the </a:t>
            </a:r>
            <a:r>
              <a:rPr lang="en-IN" dirty="0" err="1" smtClean="0"/>
              <a:t>correltion</a:t>
            </a:r>
            <a:endParaRPr lang="en-IN" dirty="0" smtClean="0"/>
          </a:p>
          <a:p>
            <a:r>
              <a:rPr lang="en-IN" dirty="0" smtClean="0"/>
              <a:t>Deleting the columns which have less relationship with target variable.(correlation value less than0.5)</a:t>
            </a:r>
          </a:p>
          <a:p>
            <a:r>
              <a:rPr lang="en-IN" dirty="0" smtClean="0"/>
              <a:t>Checking the </a:t>
            </a:r>
            <a:r>
              <a:rPr lang="en-IN" dirty="0" err="1" smtClean="0"/>
              <a:t>skewness</a:t>
            </a:r>
            <a:endParaRPr lang="en-IN" dirty="0" smtClean="0"/>
          </a:p>
          <a:p>
            <a:r>
              <a:rPr lang="en-IN" dirty="0" smtClean="0"/>
              <a:t>Checking the outliers of integer and float(from original dataset) using box plot.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88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Removing the outliers(we will not remove the outliers from categorical as well as target variable</a:t>
            </a:r>
          </a:p>
          <a:p>
            <a:r>
              <a:rPr lang="en-IN" dirty="0" err="1" smtClean="0"/>
              <a:t>Seperating</a:t>
            </a:r>
            <a:r>
              <a:rPr lang="en-IN" dirty="0" smtClean="0"/>
              <a:t> the features and target variable</a:t>
            </a:r>
          </a:p>
          <a:p>
            <a:r>
              <a:rPr lang="en-IN" dirty="0" smtClean="0"/>
              <a:t>Scaling the data (we will scale only continuous data)</a:t>
            </a:r>
          </a:p>
          <a:p>
            <a:r>
              <a:rPr lang="en-IN" dirty="0" smtClean="0"/>
              <a:t>Dividing the data into train and test</a:t>
            </a:r>
          </a:p>
          <a:p>
            <a:r>
              <a:rPr lang="en-IN" dirty="0" smtClean="0"/>
              <a:t>Building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80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Model initialization</a:t>
            </a:r>
          </a:p>
          <a:p>
            <a:r>
              <a:rPr lang="en-IN" dirty="0" smtClean="0"/>
              <a:t>Building model(</a:t>
            </a:r>
            <a:r>
              <a:rPr lang="en-IN" dirty="0" err="1" smtClean="0"/>
              <a:t>using.fit</a:t>
            </a:r>
            <a:r>
              <a:rPr lang="en-IN" dirty="0" smtClean="0"/>
              <a:t>)</a:t>
            </a:r>
          </a:p>
          <a:p>
            <a:r>
              <a:rPr lang="en-IN" dirty="0" smtClean="0"/>
              <a:t>Pass only train data</a:t>
            </a:r>
          </a:p>
          <a:p>
            <a:r>
              <a:rPr lang="en-IN" dirty="0" smtClean="0"/>
              <a:t>Predicting the score of both train and  test data(using .predict)</a:t>
            </a:r>
          </a:p>
          <a:p>
            <a:r>
              <a:rPr lang="en-IN" dirty="0" smtClean="0"/>
              <a:t>Checking R2 score of train and test data</a:t>
            </a:r>
          </a:p>
          <a:p>
            <a:r>
              <a:rPr lang="en-IN" dirty="0" smtClean="0"/>
              <a:t>Cross validation (for that import </a:t>
            </a:r>
            <a:r>
              <a:rPr lang="en-IN" dirty="0" err="1" smtClean="0"/>
              <a:t>cross_val_score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59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Check the best fit line </a:t>
            </a:r>
          </a:p>
          <a:p>
            <a:r>
              <a:rPr lang="en-IN" dirty="0" smtClean="0"/>
              <a:t>Regularizing technique(grid search CV)</a:t>
            </a:r>
          </a:p>
          <a:p>
            <a:r>
              <a:rPr lang="en-IN" dirty="0" smtClean="0"/>
              <a:t>Check the best parameters</a:t>
            </a:r>
          </a:p>
          <a:p>
            <a:r>
              <a:rPr lang="en-IN" dirty="0" smtClean="0"/>
              <a:t>Final model training using best parameters</a:t>
            </a:r>
          </a:p>
          <a:p>
            <a:r>
              <a:rPr lang="en-IN" dirty="0" smtClean="0"/>
              <a:t>Check r2 </a:t>
            </a:r>
            <a:r>
              <a:rPr lang="en-IN" dirty="0" err="1" smtClean="0"/>
              <a:t>score,Cross</a:t>
            </a:r>
            <a:r>
              <a:rPr lang="en-IN" dirty="0" smtClean="0"/>
              <a:t> validation score</a:t>
            </a:r>
          </a:p>
          <a:p>
            <a:r>
              <a:rPr lang="en-IN" dirty="0" smtClean="0"/>
              <a:t>Try the accuracy using different models.</a:t>
            </a:r>
          </a:p>
          <a:p>
            <a:r>
              <a:rPr lang="en-IN" smtClean="0"/>
              <a:t>------------------------------------------------------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8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328</Words>
  <Application>Microsoft Office PowerPoint</Application>
  <PresentationFormat>On-screen Show (4:3)</PresentationFormat>
  <Paragraphs>58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Customer Retention</vt:lpstr>
      <vt:lpstr>Customer Retention</vt:lpstr>
      <vt:lpstr>Understanding</vt:lpstr>
      <vt:lpstr>EDA Steps</vt:lpstr>
      <vt:lpstr>Data Visualization</vt:lpstr>
      <vt:lpstr>Steps</vt:lpstr>
      <vt:lpstr>Steps</vt:lpstr>
      <vt:lpstr>Steps</vt:lpstr>
      <vt:lpstr>Steps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hp</dc:creator>
  <cp:lastModifiedBy>hp</cp:lastModifiedBy>
  <cp:revision>10</cp:revision>
  <dcterms:created xsi:type="dcterms:W3CDTF">2022-11-12T18:20:19Z</dcterms:created>
  <dcterms:modified xsi:type="dcterms:W3CDTF">2022-11-13T09:59:22Z</dcterms:modified>
</cp:coreProperties>
</file>