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7" r:id="rId4"/>
    <p:sldId id="265" r:id="rId5"/>
    <p:sldId id="258" r:id="rId6"/>
    <p:sldId id="259" r:id="rId7"/>
    <p:sldId id="260" r:id="rId8"/>
    <p:sldId id="262" r:id="rId9"/>
    <p:sldId id="268" r:id="rId10"/>
    <p:sldId id="269" r:id="rId11"/>
    <p:sldId id="273" r:id="rId12"/>
    <p:sldId id="263" r:id="rId13"/>
    <p:sldId id="274" r:id="rId14"/>
    <p:sldId id="270" r:id="rId15"/>
    <p:sldId id="271" r:id="rId16"/>
    <p:sldId id="266" r:id="rId17"/>
    <p:sldId id="272" r:id="rId18"/>
    <p:sldId id="26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4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846E9E-BC0A-498F-8238-3F70D7D8034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F64DF19-8804-4050-82E4-5C163118557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First the user asks regarding a technology or course he wants to learn.</a:t>
          </a:r>
        </a:p>
      </dgm:t>
    </dgm:pt>
    <dgm:pt modelId="{852101CC-3C11-4B3A-A6EE-AB2EC8BE3B36}" type="parTrans" cxnId="{25FC7C3C-507A-40D7-BDDF-E59F9EADD8DD}">
      <dgm:prSet/>
      <dgm:spPr/>
      <dgm:t>
        <a:bodyPr/>
        <a:lstStyle/>
        <a:p>
          <a:endParaRPr lang="en-US"/>
        </a:p>
      </dgm:t>
    </dgm:pt>
    <dgm:pt modelId="{27569D42-10B2-4463-A527-5BC6F06705F9}" type="sibTrans" cxnId="{25FC7C3C-507A-40D7-BDDF-E59F9EADD8DD}">
      <dgm:prSet/>
      <dgm:spPr/>
      <dgm:t>
        <a:bodyPr/>
        <a:lstStyle/>
        <a:p>
          <a:endParaRPr lang="en-US"/>
        </a:p>
      </dgm:t>
    </dgm:pt>
    <dgm:pt modelId="{5E2EAD9B-F677-40D9-945D-41D90E1E6C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Then the bot asks for the preference of the user, whether he wants a course/project/codechallenge.</a:t>
          </a:r>
        </a:p>
      </dgm:t>
    </dgm:pt>
    <dgm:pt modelId="{567E0B4B-A4CD-4E93-8E5A-38F58BD4C648}" type="parTrans" cxnId="{F9BCBE8E-0289-412F-8EB0-3510F0977116}">
      <dgm:prSet/>
      <dgm:spPr/>
      <dgm:t>
        <a:bodyPr/>
        <a:lstStyle/>
        <a:p>
          <a:endParaRPr lang="en-US"/>
        </a:p>
      </dgm:t>
    </dgm:pt>
    <dgm:pt modelId="{5BCAB516-F8DE-4064-B268-5B1220C6299C}" type="sibTrans" cxnId="{F9BCBE8E-0289-412F-8EB0-3510F0977116}">
      <dgm:prSet/>
      <dgm:spPr/>
      <dgm:t>
        <a:bodyPr/>
        <a:lstStyle/>
        <a:p>
          <a:endParaRPr lang="en-US"/>
        </a:p>
      </dgm:t>
    </dgm:pt>
    <dgm:pt modelId="{F873F8A8-7EFE-4A5D-9D4E-FF5BB9D091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After user selects the preference, bot asks the user about his expertise whether user is a beginner/intermediate/expert.</a:t>
          </a:r>
        </a:p>
      </dgm:t>
    </dgm:pt>
    <dgm:pt modelId="{5D17BF3E-5C0A-4670-A63D-513BCF04BAE7}" type="parTrans" cxnId="{889B9F6F-BA09-4B13-A926-139621D2C920}">
      <dgm:prSet/>
      <dgm:spPr/>
      <dgm:t>
        <a:bodyPr/>
        <a:lstStyle/>
        <a:p>
          <a:endParaRPr lang="en-US"/>
        </a:p>
      </dgm:t>
    </dgm:pt>
    <dgm:pt modelId="{05B6A54D-7721-414B-8849-1B64D8CEA5A3}" type="sibTrans" cxnId="{889B9F6F-BA09-4B13-A926-139621D2C920}">
      <dgm:prSet/>
      <dgm:spPr/>
      <dgm:t>
        <a:bodyPr/>
        <a:lstStyle/>
        <a:p>
          <a:endParaRPr lang="en-US"/>
        </a:p>
      </dgm:t>
    </dgm:pt>
    <dgm:pt modelId="{93425DA2-E528-44F2-BC82-6B0869B154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After choosing the expertise, the bot asks user to select the method to utilize the response i.e., video/text .</a:t>
          </a:r>
        </a:p>
      </dgm:t>
    </dgm:pt>
    <dgm:pt modelId="{E2DCF4BC-FC20-43CD-B3D1-A118EDF4A9EB}" type="parTrans" cxnId="{1A28695A-951C-4E39-A239-0358A9E607B7}">
      <dgm:prSet/>
      <dgm:spPr/>
      <dgm:t>
        <a:bodyPr/>
        <a:lstStyle/>
        <a:p>
          <a:endParaRPr lang="en-US"/>
        </a:p>
      </dgm:t>
    </dgm:pt>
    <dgm:pt modelId="{2F865564-3184-4EBF-BB14-F4CF69DCE9EE}" type="sibTrans" cxnId="{1A28695A-951C-4E39-A239-0358A9E607B7}">
      <dgm:prSet/>
      <dgm:spPr/>
      <dgm:t>
        <a:bodyPr/>
        <a:lstStyle/>
        <a:p>
          <a:endParaRPr lang="en-US"/>
        </a:p>
      </dgm:t>
    </dgm:pt>
    <dgm:pt modelId="{7C562FA2-22C2-4941-A2E7-89404E6A78A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Then the bot replies with the accurate response according to the user requirements.</a:t>
          </a:r>
        </a:p>
      </dgm:t>
    </dgm:pt>
    <dgm:pt modelId="{55306166-A82C-4E49-AF08-55D7646B978F}" type="parTrans" cxnId="{39442C60-3CA1-44DA-AF6E-9AC23EBE758E}">
      <dgm:prSet/>
      <dgm:spPr/>
      <dgm:t>
        <a:bodyPr/>
        <a:lstStyle/>
        <a:p>
          <a:endParaRPr lang="en-US"/>
        </a:p>
      </dgm:t>
    </dgm:pt>
    <dgm:pt modelId="{85DDB504-EB4E-450A-9453-D99E94EB4C7B}" type="sibTrans" cxnId="{39442C60-3CA1-44DA-AF6E-9AC23EBE758E}">
      <dgm:prSet/>
      <dgm:spPr/>
      <dgm:t>
        <a:bodyPr/>
        <a:lstStyle/>
        <a:p>
          <a:endParaRPr lang="en-US"/>
        </a:p>
      </dgm:t>
    </dgm:pt>
    <dgm:pt modelId="{C7C1BB1A-AF63-4C20-9508-DB8FF01F656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User can also access the tutorial/installations and use the playground.</a:t>
          </a:r>
        </a:p>
      </dgm:t>
    </dgm:pt>
    <dgm:pt modelId="{672F2A26-F470-48FE-9F30-9A8EE363CA63}" type="parTrans" cxnId="{B72B606D-06F0-4E8C-B1F3-00F533B3A544}">
      <dgm:prSet/>
      <dgm:spPr/>
      <dgm:t>
        <a:bodyPr/>
        <a:lstStyle/>
        <a:p>
          <a:endParaRPr lang="en-US"/>
        </a:p>
      </dgm:t>
    </dgm:pt>
    <dgm:pt modelId="{2CC53F7B-E217-41EB-8E14-77D2DDECD0DC}" type="sibTrans" cxnId="{B72B606D-06F0-4E8C-B1F3-00F533B3A544}">
      <dgm:prSet/>
      <dgm:spPr/>
      <dgm:t>
        <a:bodyPr/>
        <a:lstStyle/>
        <a:p>
          <a:endParaRPr lang="en-US"/>
        </a:p>
      </dgm:t>
    </dgm:pt>
    <dgm:pt modelId="{116CE4A7-51E9-4BC4-9E1D-3B49E6D3AEC5}" type="pres">
      <dgm:prSet presAssocID="{A2846E9E-BC0A-498F-8238-3F70D7D8034D}" presName="root" presStyleCnt="0">
        <dgm:presLayoutVars>
          <dgm:dir/>
          <dgm:resizeHandles val="exact"/>
        </dgm:presLayoutVars>
      </dgm:prSet>
      <dgm:spPr/>
    </dgm:pt>
    <dgm:pt modelId="{CE23CC10-4975-4F32-9763-C00EEF9B87EE}" type="pres">
      <dgm:prSet presAssocID="{AF64DF19-8804-4050-82E4-5C1631185574}" presName="compNode" presStyleCnt="0"/>
      <dgm:spPr/>
    </dgm:pt>
    <dgm:pt modelId="{82CE2930-C882-425C-BD24-23B3865A42BC}" type="pres">
      <dgm:prSet presAssocID="{AF64DF19-8804-4050-82E4-5C1631185574}" presName="bgRect" presStyleLbl="bgShp" presStyleIdx="0" presStyleCnt="6"/>
      <dgm:spPr/>
    </dgm:pt>
    <dgm:pt modelId="{ECDA49A5-94DE-4463-98F5-DF60C9ABD28D}" type="pres">
      <dgm:prSet presAssocID="{AF64DF19-8804-4050-82E4-5C1631185574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173AC842-12C1-4049-8C23-9A1D681D99A5}" type="pres">
      <dgm:prSet presAssocID="{AF64DF19-8804-4050-82E4-5C1631185574}" presName="spaceRect" presStyleCnt="0"/>
      <dgm:spPr/>
    </dgm:pt>
    <dgm:pt modelId="{7B34B34B-FBA1-469B-A920-85E870669AE6}" type="pres">
      <dgm:prSet presAssocID="{AF64DF19-8804-4050-82E4-5C1631185574}" presName="parTx" presStyleLbl="revTx" presStyleIdx="0" presStyleCnt="6">
        <dgm:presLayoutVars>
          <dgm:chMax val="0"/>
          <dgm:chPref val="0"/>
        </dgm:presLayoutVars>
      </dgm:prSet>
      <dgm:spPr/>
    </dgm:pt>
    <dgm:pt modelId="{98272160-EA3B-4572-BC2A-F33D0B9E83F0}" type="pres">
      <dgm:prSet presAssocID="{27569D42-10B2-4463-A527-5BC6F06705F9}" presName="sibTrans" presStyleCnt="0"/>
      <dgm:spPr/>
    </dgm:pt>
    <dgm:pt modelId="{E56F22F1-1352-45C3-9A3C-3904B8476C01}" type="pres">
      <dgm:prSet presAssocID="{5E2EAD9B-F677-40D9-945D-41D90E1E6C40}" presName="compNode" presStyleCnt="0"/>
      <dgm:spPr/>
    </dgm:pt>
    <dgm:pt modelId="{E9488763-EACD-4593-A2A5-E6C9AA68488F}" type="pres">
      <dgm:prSet presAssocID="{5E2EAD9B-F677-40D9-945D-41D90E1E6C40}" presName="bgRect" presStyleLbl="bgShp" presStyleIdx="1" presStyleCnt="6"/>
      <dgm:spPr/>
    </dgm:pt>
    <dgm:pt modelId="{5C275FD4-0CDF-43E4-8709-5744AA9332D6}" type="pres">
      <dgm:prSet presAssocID="{5E2EAD9B-F677-40D9-945D-41D90E1E6C40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E3E5B404-13E2-4369-82D4-9A6FB8DFD7F4}" type="pres">
      <dgm:prSet presAssocID="{5E2EAD9B-F677-40D9-945D-41D90E1E6C40}" presName="spaceRect" presStyleCnt="0"/>
      <dgm:spPr/>
    </dgm:pt>
    <dgm:pt modelId="{CAB7FD92-AB48-4414-8C7F-9594104B433B}" type="pres">
      <dgm:prSet presAssocID="{5E2EAD9B-F677-40D9-945D-41D90E1E6C40}" presName="parTx" presStyleLbl="revTx" presStyleIdx="1" presStyleCnt="6">
        <dgm:presLayoutVars>
          <dgm:chMax val="0"/>
          <dgm:chPref val="0"/>
        </dgm:presLayoutVars>
      </dgm:prSet>
      <dgm:spPr/>
    </dgm:pt>
    <dgm:pt modelId="{70AA7B45-91C2-43B4-9062-6198791951D1}" type="pres">
      <dgm:prSet presAssocID="{5BCAB516-F8DE-4064-B268-5B1220C6299C}" presName="sibTrans" presStyleCnt="0"/>
      <dgm:spPr/>
    </dgm:pt>
    <dgm:pt modelId="{A8885344-3F64-46EF-9CB3-8B05BEAAA3F7}" type="pres">
      <dgm:prSet presAssocID="{F873F8A8-7EFE-4A5D-9D4E-FF5BB9D09111}" presName="compNode" presStyleCnt="0"/>
      <dgm:spPr/>
    </dgm:pt>
    <dgm:pt modelId="{DF2BAB99-B5F7-4500-9872-DA1065621989}" type="pres">
      <dgm:prSet presAssocID="{F873F8A8-7EFE-4A5D-9D4E-FF5BB9D09111}" presName="bgRect" presStyleLbl="bgShp" presStyleIdx="2" presStyleCnt="6"/>
      <dgm:spPr/>
    </dgm:pt>
    <dgm:pt modelId="{FECC318B-6655-4BA3-B741-43A7E1741D1E}" type="pres">
      <dgm:prSet presAssocID="{F873F8A8-7EFE-4A5D-9D4E-FF5BB9D09111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lder"/>
        </a:ext>
      </dgm:extLst>
    </dgm:pt>
    <dgm:pt modelId="{91853F0E-25E8-4C41-94D6-E54C61EF3636}" type="pres">
      <dgm:prSet presAssocID="{F873F8A8-7EFE-4A5D-9D4E-FF5BB9D09111}" presName="spaceRect" presStyleCnt="0"/>
      <dgm:spPr/>
    </dgm:pt>
    <dgm:pt modelId="{156AD35F-CAFA-4E7E-BA0B-97A42D0A179A}" type="pres">
      <dgm:prSet presAssocID="{F873F8A8-7EFE-4A5D-9D4E-FF5BB9D09111}" presName="parTx" presStyleLbl="revTx" presStyleIdx="2" presStyleCnt="6">
        <dgm:presLayoutVars>
          <dgm:chMax val="0"/>
          <dgm:chPref val="0"/>
        </dgm:presLayoutVars>
      </dgm:prSet>
      <dgm:spPr/>
    </dgm:pt>
    <dgm:pt modelId="{22725666-395C-4A65-B88E-BD3BB2FE2A7F}" type="pres">
      <dgm:prSet presAssocID="{05B6A54D-7721-414B-8849-1B64D8CEA5A3}" presName="sibTrans" presStyleCnt="0"/>
      <dgm:spPr/>
    </dgm:pt>
    <dgm:pt modelId="{3ED027FA-A97D-4FC0-9CA9-64F83EFA0B53}" type="pres">
      <dgm:prSet presAssocID="{93425DA2-E528-44F2-BC82-6B0869B1549A}" presName="compNode" presStyleCnt="0"/>
      <dgm:spPr/>
    </dgm:pt>
    <dgm:pt modelId="{62FFF6B9-13D9-4C3C-AE72-E90DFC7D275A}" type="pres">
      <dgm:prSet presAssocID="{93425DA2-E528-44F2-BC82-6B0869B1549A}" presName="bgRect" presStyleLbl="bgShp" presStyleIdx="3" presStyleCnt="6"/>
      <dgm:spPr/>
    </dgm:pt>
    <dgm:pt modelId="{80E57BF9-075C-41E1-A2A8-C97954C4E4B9}" type="pres">
      <dgm:prSet presAssocID="{93425DA2-E528-44F2-BC82-6B0869B1549A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nion"/>
        </a:ext>
      </dgm:extLst>
    </dgm:pt>
    <dgm:pt modelId="{25CC26FB-4419-4A2C-86DF-804A85414239}" type="pres">
      <dgm:prSet presAssocID="{93425DA2-E528-44F2-BC82-6B0869B1549A}" presName="spaceRect" presStyleCnt="0"/>
      <dgm:spPr/>
    </dgm:pt>
    <dgm:pt modelId="{0C1A4418-9615-456C-B591-EB6C05D95127}" type="pres">
      <dgm:prSet presAssocID="{93425DA2-E528-44F2-BC82-6B0869B1549A}" presName="parTx" presStyleLbl="revTx" presStyleIdx="3" presStyleCnt="6">
        <dgm:presLayoutVars>
          <dgm:chMax val="0"/>
          <dgm:chPref val="0"/>
        </dgm:presLayoutVars>
      </dgm:prSet>
      <dgm:spPr/>
    </dgm:pt>
    <dgm:pt modelId="{F9416ADB-2986-459D-A549-99AB18C18B7D}" type="pres">
      <dgm:prSet presAssocID="{2F865564-3184-4EBF-BB14-F4CF69DCE9EE}" presName="sibTrans" presStyleCnt="0"/>
      <dgm:spPr/>
    </dgm:pt>
    <dgm:pt modelId="{31248909-F1C8-49C3-BA01-94F08E11D43E}" type="pres">
      <dgm:prSet presAssocID="{7C562FA2-22C2-4941-A2E7-89404E6A78A4}" presName="compNode" presStyleCnt="0"/>
      <dgm:spPr/>
    </dgm:pt>
    <dgm:pt modelId="{921CC270-46F5-4EF1-BD72-F720C00A4FD2}" type="pres">
      <dgm:prSet presAssocID="{7C562FA2-22C2-4941-A2E7-89404E6A78A4}" presName="bgRect" presStyleLbl="bgShp" presStyleIdx="4" presStyleCnt="6"/>
      <dgm:spPr/>
    </dgm:pt>
    <dgm:pt modelId="{F3A6CC6D-A8A4-4198-947A-6A08BCC200FC}" type="pres">
      <dgm:prSet presAssocID="{7C562FA2-22C2-4941-A2E7-89404E6A78A4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6A888818-03B9-4521-ACCD-47FD9D145AA8}" type="pres">
      <dgm:prSet presAssocID="{7C562FA2-22C2-4941-A2E7-89404E6A78A4}" presName="spaceRect" presStyleCnt="0"/>
      <dgm:spPr/>
    </dgm:pt>
    <dgm:pt modelId="{333F5B3B-B897-4CC7-9E52-2CDBC88303BA}" type="pres">
      <dgm:prSet presAssocID="{7C562FA2-22C2-4941-A2E7-89404E6A78A4}" presName="parTx" presStyleLbl="revTx" presStyleIdx="4" presStyleCnt="6">
        <dgm:presLayoutVars>
          <dgm:chMax val="0"/>
          <dgm:chPref val="0"/>
        </dgm:presLayoutVars>
      </dgm:prSet>
      <dgm:spPr/>
    </dgm:pt>
    <dgm:pt modelId="{5BCB9B62-7E9A-4DC8-9842-79717089C130}" type="pres">
      <dgm:prSet presAssocID="{85DDB504-EB4E-450A-9453-D99E94EB4C7B}" presName="sibTrans" presStyleCnt="0"/>
      <dgm:spPr/>
    </dgm:pt>
    <dgm:pt modelId="{C8AA257C-003A-47C3-83F0-FA360BFCCFDF}" type="pres">
      <dgm:prSet presAssocID="{C7C1BB1A-AF63-4C20-9508-DB8FF01F656E}" presName="compNode" presStyleCnt="0"/>
      <dgm:spPr/>
    </dgm:pt>
    <dgm:pt modelId="{7A5982B3-F1EB-48D7-840B-9B181E2483CF}" type="pres">
      <dgm:prSet presAssocID="{C7C1BB1A-AF63-4C20-9508-DB8FF01F656E}" presName="bgRect" presStyleLbl="bgShp" presStyleIdx="5" presStyleCnt="6"/>
      <dgm:spPr/>
    </dgm:pt>
    <dgm:pt modelId="{58DC7712-5A48-404E-BFB7-FCBF2D6CD495}" type="pres">
      <dgm:prSet presAssocID="{C7C1BB1A-AF63-4C20-9508-DB8FF01F656E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91589B09-821E-41C4-8E47-0854C5F7976B}" type="pres">
      <dgm:prSet presAssocID="{C7C1BB1A-AF63-4C20-9508-DB8FF01F656E}" presName="spaceRect" presStyleCnt="0"/>
      <dgm:spPr/>
    </dgm:pt>
    <dgm:pt modelId="{B2C292A9-1723-497F-B180-8C081380B569}" type="pres">
      <dgm:prSet presAssocID="{C7C1BB1A-AF63-4C20-9508-DB8FF01F656E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2EA77432-2099-459C-A697-ACEBE1DC726A}" type="presOf" srcId="{5E2EAD9B-F677-40D9-945D-41D90E1E6C40}" destId="{CAB7FD92-AB48-4414-8C7F-9594104B433B}" srcOrd="0" destOrd="0" presId="urn:microsoft.com/office/officeart/2018/2/layout/IconVerticalSolidList"/>
    <dgm:cxn modelId="{87D46233-1DE3-4912-BE33-C8EBBD603D28}" type="presOf" srcId="{A2846E9E-BC0A-498F-8238-3F70D7D8034D}" destId="{116CE4A7-51E9-4BC4-9E1D-3B49E6D3AEC5}" srcOrd="0" destOrd="0" presId="urn:microsoft.com/office/officeart/2018/2/layout/IconVerticalSolidList"/>
    <dgm:cxn modelId="{81F7B937-46BF-4738-BAD0-31A474434923}" type="presOf" srcId="{C7C1BB1A-AF63-4C20-9508-DB8FF01F656E}" destId="{B2C292A9-1723-497F-B180-8C081380B569}" srcOrd="0" destOrd="0" presId="urn:microsoft.com/office/officeart/2018/2/layout/IconVerticalSolidList"/>
    <dgm:cxn modelId="{25FC7C3C-507A-40D7-BDDF-E59F9EADD8DD}" srcId="{A2846E9E-BC0A-498F-8238-3F70D7D8034D}" destId="{AF64DF19-8804-4050-82E4-5C1631185574}" srcOrd="0" destOrd="0" parTransId="{852101CC-3C11-4B3A-A6EE-AB2EC8BE3B36}" sibTransId="{27569D42-10B2-4463-A527-5BC6F06705F9}"/>
    <dgm:cxn modelId="{39442C60-3CA1-44DA-AF6E-9AC23EBE758E}" srcId="{A2846E9E-BC0A-498F-8238-3F70D7D8034D}" destId="{7C562FA2-22C2-4941-A2E7-89404E6A78A4}" srcOrd="4" destOrd="0" parTransId="{55306166-A82C-4E49-AF08-55D7646B978F}" sibTransId="{85DDB504-EB4E-450A-9453-D99E94EB4C7B}"/>
    <dgm:cxn modelId="{B72B606D-06F0-4E8C-B1F3-00F533B3A544}" srcId="{A2846E9E-BC0A-498F-8238-3F70D7D8034D}" destId="{C7C1BB1A-AF63-4C20-9508-DB8FF01F656E}" srcOrd="5" destOrd="0" parTransId="{672F2A26-F470-48FE-9F30-9A8EE363CA63}" sibTransId="{2CC53F7B-E217-41EB-8E14-77D2DDECD0DC}"/>
    <dgm:cxn modelId="{889B9F6F-BA09-4B13-A926-139621D2C920}" srcId="{A2846E9E-BC0A-498F-8238-3F70D7D8034D}" destId="{F873F8A8-7EFE-4A5D-9D4E-FF5BB9D09111}" srcOrd="2" destOrd="0" parTransId="{5D17BF3E-5C0A-4670-A63D-513BCF04BAE7}" sibTransId="{05B6A54D-7721-414B-8849-1B64D8CEA5A3}"/>
    <dgm:cxn modelId="{1A28695A-951C-4E39-A239-0358A9E607B7}" srcId="{A2846E9E-BC0A-498F-8238-3F70D7D8034D}" destId="{93425DA2-E528-44F2-BC82-6B0869B1549A}" srcOrd="3" destOrd="0" parTransId="{E2DCF4BC-FC20-43CD-B3D1-A118EDF4A9EB}" sibTransId="{2F865564-3184-4EBF-BB14-F4CF69DCE9EE}"/>
    <dgm:cxn modelId="{F9BCBE8E-0289-412F-8EB0-3510F0977116}" srcId="{A2846E9E-BC0A-498F-8238-3F70D7D8034D}" destId="{5E2EAD9B-F677-40D9-945D-41D90E1E6C40}" srcOrd="1" destOrd="0" parTransId="{567E0B4B-A4CD-4E93-8E5A-38F58BD4C648}" sibTransId="{5BCAB516-F8DE-4064-B268-5B1220C6299C}"/>
    <dgm:cxn modelId="{116627B0-CEB1-40E0-B324-2D2010EC8374}" type="presOf" srcId="{93425DA2-E528-44F2-BC82-6B0869B1549A}" destId="{0C1A4418-9615-456C-B591-EB6C05D95127}" srcOrd="0" destOrd="0" presId="urn:microsoft.com/office/officeart/2018/2/layout/IconVerticalSolidList"/>
    <dgm:cxn modelId="{61F776B2-1C4A-4D94-B6C9-CAB0527E28BD}" type="presOf" srcId="{AF64DF19-8804-4050-82E4-5C1631185574}" destId="{7B34B34B-FBA1-469B-A920-85E870669AE6}" srcOrd="0" destOrd="0" presId="urn:microsoft.com/office/officeart/2018/2/layout/IconVerticalSolidList"/>
    <dgm:cxn modelId="{23DB02CD-FC34-41B7-ACCA-E73F4ACCEA2B}" type="presOf" srcId="{F873F8A8-7EFE-4A5D-9D4E-FF5BB9D09111}" destId="{156AD35F-CAFA-4E7E-BA0B-97A42D0A179A}" srcOrd="0" destOrd="0" presId="urn:microsoft.com/office/officeart/2018/2/layout/IconVerticalSolidList"/>
    <dgm:cxn modelId="{80BF7FD6-72DE-4C3F-A094-58A9CD36F1BD}" type="presOf" srcId="{7C562FA2-22C2-4941-A2E7-89404E6A78A4}" destId="{333F5B3B-B897-4CC7-9E52-2CDBC88303BA}" srcOrd="0" destOrd="0" presId="urn:microsoft.com/office/officeart/2018/2/layout/IconVerticalSolidList"/>
    <dgm:cxn modelId="{5F1C8C13-2E63-493A-9524-BCDCC348D8E4}" type="presParOf" srcId="{116CE4A7-51E9-4BC4-9E1D-3B49E6D3AEC5}" destId="{CE23CC10-4975-4F32-9763-C00EEF9B87EE}" srcOrd="0" destOrd="0" presId="urn:microsoft.com/office/officeart/2018/2/layout/IconVerticalSolidList"/>
    <dgm:cxn modelId="{8B0399A7-A210-4EE6-8146-25354CCD7498}" type="presParOf" srcId="{CE23CC10-4975-4F32-9763-C00EEF9B87EE}" destId="{82CE2930-C882-425C-BD24-23B3865A42BC}" srcOrd="0" destOrd="0" presId="urn:microsoft.com/office/officeart/2018/2/layout/IconVerticalSolidList"/>
    <dgm:cxn modelId="{2E21D0FB-EA64-4BC8-8FB0-93C924B25AAA}" type="presParOf" srcId="{CE23CC10-4975-4F32-9763-C00EEF9B87EE}" destId="{ECDA49A5-94DE-4463-98F5-DF60C9ABD28D}" srcOrd="1" destOrd="0" presId="urn:microsoft.com/office/officeart/2018/2/layout/IconVerticalSolidList"/>
    <dgm:cxn modelId="{103415F1-8CB4-4203-97A4-59B4C975E9E7}" type="presParOf" srcId="{CE23CC10-4975-4F32-9763-C00EEF9B87EE}" destId="{173AC842-12C1-4049-8C23-9A1D681D99A5}" srcOrd="2" destOrd="0" presId="urn:microsoft.com/office/officeart/2018/2/layout/IconVerticalSolidList"/>
    <dgm:cxn modelId="{49B20E43-A509-4DCD-81FE-439D35B14A75}" type="presParOf" srcId="{CE23CC10-4975-4F32-9763-C00EEF9B87EE}" destId="{7B34B34B-FBA1-469B-A920-85E870669AE6}" srcOrd="3" destOrd="0" presId="urn:microsoft.com/office/officeart/2018/2/layout/IconVerticalSolidList"/>
    <dgm:cxn modelId="{BC1E29DB-3355-4BA6-B7A3-9642A0D02901}" type="presParOf" srcId="{116CE4A7-51E9-4BC4-9E1D-3B49E6D3AEC5}" destId="{98272160-EA3B-4572-BC2A-F33D0B9E83F0}" srcOrd="1" destOrd="0" presId="urn:microsoft.com/office/officeart/2018/2/layout/IconVerticalSolidList"/>
    <dgm:cxn modelId="{5E6F0667-CB5D-41CD-9A33-5202846C84C3}" type="presParOf" srcId="{116CE4A7-51E9-4BC4-9E1D-3B49E6D3AEC5}" destId="{E56F22F1-1352-45C3-9A3C-3904B8476C01}" srcOrd="2" destOrd="0" presId="urn:microsoft.com/office/officeart/2018/2/layout/IconVerticalSolidList"/>
    <dgm:cxn modelId="{864CE108-28DB-42B2-8297-9A4BAB121EFA}" type="presParOf" srcId="{E56F22F1-1352-45C3-9A3C-3904B8476C01}" destId="{E9488763-EACD-4593-A2A5-E6C9AA68488F}" srcOrd="0" destOrd="0" presId="urn:microsoft.com/office/officeart/2018/2/layout/IconVerticalSolidList"/>
    <dgm:cxn modelId="{014A0E02-0965-44F5-9499-6D8983AC0CCA}" type="presParOf" srcId="{E56F22F1-1352-45C3-9A3C-3904B8476C01}" destId="{5C275FD4-0CDF-43E4-8709-5744AA9332D6}" srcOrd="1" destOrd="0" presId="urn:microsoft.com/office/officeart/2018/2/layout/IconVerticalSolidList"/>
    <dgm:cxn modelId="{7742CA6A-A146-4EB6-BA85-8F3F44F36E43}" type="presParOf" srcId="{E56F22F1-1352-45C3-9A3C-3904B8476C01}" destId="{E3E5B404-13E2-4369-82D4-9A6FB8DFD7F4}" srcOrd="2" destOrd="0" presId="urn:microsoft.com/office/officeart/2018/2/layout/IconVerticalSolidList"/>
    <dgm:cxn modelId="{81A7E11C-4B0A-423E-9D36-A94C9054F799}" type="presParOf" srcId="{E56F22F1-1352-45C3-9A3C-3904B8476C01}" destId="{CAB7FD92-AB48-4414-8C7F-9594104B433B}" srcOrd="3" destOrd="0" presId="urn:microsoft.com/office/officeart/2018/2/layout/IconVerticalSolidList"/>
    <dgm:cxn modelId="{D51627DC-435E-4CF7-80C2-7739D56B09C7}" type="presParOf" srcId="{116CE4A7-51E9-4BC4-9E1D-3B49E6D3AEC5}" destId="{70AA7B45-91C2-43B4-9062-6198791951D1}" srcOrd="3" destOrd="0" presId="urn:microsoft.com/office/officeart/2018/2/layout/IconVerticalSolidList"/>
    <dgm:cxn modelId="{66A10EC0-72E8-4CDE-A2D2-DDE8806EA938}" type="presParOf" srcId="{116CE4A7-51E9-4BC4-9E1D-3B49E6D3AEC5}" destId="{A8885344-3F64-46EF-9CB3-8B05BEAAA3F7}" srcOrd="4" destOrd="0" presId="urn:microsoft.com/office/officeart/2018/2/layout/IconVerticalSolidList"/>
    <dgm:cxn modelId="{77EA3101-94D8-4109-A906-B4D7AC3DA8BB}" type="presParOf" srcId="{A8885344-3F64-46EF-9CB3-8B05BEAAA3F7}" destId="{DF2BAB99-B5F7-4500-9872-DA1065621989}" srcOrd="0" destOrd="0" presId="urn:microsoft.com/office/officeart/2018/2/layout/IconVerticalSolidList"/>
    <dgm:cxn modelId="{CD1BC094-BABA-4539-839B-B7A92D6882FC}" type="presParOf" srcId="{A8885344-3F64-46EF-9CB3-8B05BEAAA3F7}" destId="{FECC318B-6655-4BA3-B741-43A7E1741D1E}" srcOrd="1" destOrd="0" presId="urn:microsoft.com/office/officeart/2018/2/layout/IconVerticalSolidList"/>
    <dgm:cxn modelId="{E6F73AEC-1D38-4325-BAC9-C7BAEE47305B}" type="presParOf" srcId="{A8885344-3F64-46EF-9CB3-8B05BEAAA3F7}" destId="{91853F0E-25E8-4C41-94D6-E54C61EF3636}" srcOrd="2" destOrd="0" presId="urn:microsoft.com/office/officeart/2018/2/layout/IconVerticalSolidList"/>
    <dgm:cxn modelId="{800238D0-F1C2-4B3B-B8D5-06FB0D40A1BE}" type="presParOf" srcId="{A8885344-3F64-46EF-9CB3-8B05BEAAA3F7}" destId="{156AD35F-CAFA-4E7E-BA0B-97A42D0A179A}" srcOrd="3" destOrd="0" presId="urn:microsoft.com/office/officeart/2018/2/layout/IconVerticalSolidList"/>
    <dgm:cxn modelId="{4E96DF5C-0FCA-4E97-916A-579A55624C3D}" type="presParOf" srcId="{116CE4A7-51E9-4BC4-9E1D-3B49E6D3AEC5}" destId="{22725666-395C-4A65-B88E-BD3BB2FE2A7F}" srcOrd="5" destOrd="0" presId="urn:microsoft.com/office/officeart/2018/2/layout/IconVerticalSolidList"/>
    <dgm:cxn modelId="{3C762224-1F29-4489-B14F-C4327B0FD628}" type="presParOf" srcId="{116CE4A7-51E9-4BC4-9E1D-3B49E6D3AEC5}" destId="{3ED027FA-A97D-4FC0-9CA9-64F83EFA0B53}" srcOrd="6" destOrd="0" presId="urn:microsoft.com/office/officeart/2018/2/layout/IconVerticalSolidList"/>
    <dgm:cxn modelId="{63771B84-A7CB-4875-A47C-7B4F54B66090}" type="presParOf" srcId="{3ED027FA-A97D-4FC0-9CA9-64F83EFA0B53}" destId="{62FFF6B9-13D9-4C3C-AE72-E90DFC7D275A}" srcOrd="0" destOrd="0" presId="urn:microsoft.com/office/officeart/2018/2/layout/IconVerticalSolidList"/>
    <dgm:cxn modelId="{D10ABB8A-90B6-469A-9355-6114817B5254}" type="presParOf" srcId="{3ED027FA-A97D-4FC0-9CA9-64F83EFA0B53}" destId="{80E57BF9-075C-41E1-A2A8-C97954C4E4B9}" srcOrd="1" destOrd="0" presId="urn:microsoft.com/office/officeart/2018/2/layout/IconVerticalSolidList"/>
    <dgm:cxn modelId="{0B519D60-5742-48AE-9B73-9FAA24364CCE}" type="presParOf" srcId="{3ED027FA-A97D-4FC0-9CA9-64F83EFA0B53}" destId="{25CC26FB-4419-4A2C-86DF-804A85414239}" srcOrd="2" destOrd="0" presId="urn:microsoft.com/office/officeart/2018/2/layout/IconVerticalSolidList"/>
    <dgm:cxn modelId="{8F8C4982-5470-4902-A726-E7827AE92981}" type="presParOf" srcId="{3ED027FA-A97D-4FC0-9CA9-64F83EFA0B53}" destId="{0C1A4418-9615-456C-B591-EB6C05D95127}" srcOrd="3" destOrd="0" presId="urn:microsoft.com/office/officeart/2018/2/layout/IconVerticalSolidList"/>
    <dgm:cxn modelId="{BBFF6CD0-F1C1-44F6-A313-B2204DFFB212}" type="presParOf" srcId="{116CE4A7-51E9-4BC4-9E1D-3B49E6D3AEC5}" destId="{F9416ADB-2986-459D-A549-99AB18C18B7D}" srcOrd="7" destOrd="0" presId="urn:microsoft.com/office/officeart/2018/2/layout/IconVerticalSolidList"/>
    <dgm:cxn modelId="{D2124ED4-5EBA-42D0-B77F-60EC6D7AC746}" type="presParOf" srcId="{116CE4A7-51E9-4BC4-9E1D-3B49E6D3AEC5}" destId="{31248909-F1C8-49C3-BA01-94F08E11D43E}" srcOrd="8" destOrd="0" presId="urn:microsoft.com/office/officeart/2018/2/layout/IconVerticalSolidList"/>
    <dgm:cxn modelId="{27FCA74E-18E9-4FB6-B4FF-7E48F212D267}" type="presParOf" srcId="{31248909-F1C8-49C3-BA01-94F08E11D43E}" destId="{921CC270-46F5-4EF1-BD72-F720C00A4FD2}" srcOrd="0" destOrd="0" presId="urn:microsoft.com/office/officeart/2018/2/layout/IconVerticalSolidList"/>
    <dgm:cxn modelId="{5639C1C1-C7FC-428F-8C98-A71F309FB4F9}" type="presParOf" srcId="{31248909-F1C8-49C3-BA01-94F08E11D43E}" destId="{F3A6CC6D-A8A4-4198-947A-6A08BCC200FC}" srcOrd="1" destOrd="0" presId="urn:microsoft.com/office/officeart/2018/2/layout/IconVerticalSolidList"/>
    <dgm:cxn modelId="{51D05072-D402-4DA7-B157-F3124EA02175}" type="presParOf" srcId="{31248909-F1C8-49C3-BA01-94F08E11D43E}" destId="{6A888818-03B9-4521-ACCD-47FD9D145AA8}" srcOrd="2" destOrd="0" presId="urn:microsoft.com/office/officeart/2018/2/layout/IconVerticalSolidList"/>
    <dgm:cxn modelId="{BA77BE10-5628-4062-9FC5-BA74DE5B73A0}" type="presParOf" srcId="{31248909-F1C8-49C3-BA01-94F08E11D43E}" destId="{333F5B3B-B897-4CC7-9E52-2CDBC88303BA}" srcOrd="3" destOrd="0" presId="urn:microsoft.com/office/officeart/2018/2/layout/IconVerticalSolidList"/>
    <dgm:cxn modelId="{B590974D-604D-4C7B-AA13-AFB056293F49}" type="presParOf" srcId="{116CE4A7-51E9-4BC4-9E1D-3B49E6D3AEC5}" destId="{5BCB9B62-7E9A-4DC8-9842-79717089C130}" srcOrd="9" destOrd="0" presId="urn:microsoft.com/office/officeart/2018/2/layout/IconVerticalSolidList"/>
    <dgm:cxn modelId="{D7DAF9FB-311A-46A0-8F4A-D5FF9119F8FC}" type="presParOf" srcId="{116CE4A7-51E9-4BC4-9E1D-3B49E6D3AEC5}" destId="{C8AA257C-003A-47C3-83F0-FA360BFCCFDF}" srcOrd="10" destOrd="0" presId="urn:microsoft.com/office/officeart/2018/2/layout/IconVerticalSolidList"/>
    <dgm:cxn modelId="{8EF98A1D-2204-4D9F-9768-1390F3DEB3C5}" type="presParOf" srcId="{C8AA257C-003A-47C3-83F0-FA360BFCCFDF}" destId="{7A5982B3-F1EB-48D7-840B-9B181E2483CF}" srcOrd="0" destOrd="0" presId="urn:microsoft.com/office/officeart/2018/2/layout/IconVerticalSolidList"/>
    <dgm:cxn modelId="{6EFE36F7-1278-4A0D-8B5F-F788032B0154}" type="presParOf" srcId="{C8AA257C-003A-47C3-83F0-FA360BFCCFDF}" destId="{58DC7712-5A48-404E-BFB7-FCBF2D6CD495}" srcOrd="1" destOrd="0" presId="urn:microsoft.com/office/officeart/2018/2/layout/IconVerticalSolidList"/>
    <dgm:cxn modelId="{DD274A82-AE38-4598-9064-3A33F19E1C18}" type="presParOf" srcId="{C8AA257C-003A-47C3-83F0-FA360BFCCFDF}" destId="{91589B09-821E-41C4-8E47-0854C5F7976B}" srcOrd="2" destOrd="0" presId="urn:microsoft.com/office/officeart/2018/2/layout/IconVerticalSolidList"/>
    <dgm:cxn modelId="{B77C8384-77F7-4756-9CC4-F96F2A4A4B0F}" type="presParOf" srcId="{C8AA257C-003A-47C3-83F0-FA360BFCCFDF}" destId="{B2C292A9-1723-497F-B180-8C081380B56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E9CF54-6067-4B48-B98F-CC7EE02AF31E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8A5EF00-2CDD-4A85-A5C2-69654D2E4E50}">
      <dgm:prSet/>
      <dgm:spPr/>
      <dgm:t>
        <a:bodyPr/>
        <a:lstStyle/>
        <a:p>
          <a:r>
            <a:rPr lang="en-US" b="1"/>
            <a:t>Dialogflow : </a:t>
          </a:r>
          <a:r>
            <a:rPr lang="en-US"/>
            <a:t>used this to train the bot. It uses natural language processing to match the intents. We used agent, intents and fulfillment to train our bot.</a:t>
          </a:r>
        </a:p>
      </dgm:t>
    </dgm:pt>
    <dgm:pt modelId="{3E258C39-4226-41F4-8DDD-7DCD5951A99B}" type="parTrans" cxnId="{1A52FDBC-3696-4772-BFA2-33CB02606DFF}">
      <dgm:prSet/>
      <dgm:spPr/>
      <dgm:t>
        <a:bodyPr/>
        <a:lstStyle/>
        <a:p>
          <a:endParaRPr lang="en-US"/>
        </a:p>
      </dgm:t>
    </dgm:pt>
    <dgm:pt modelId="{075CFC72-0A75-4F1E-9ED8-E04C4551C2D3}" type="sibTrans" cxnId="{1A52FDBC-3696-4772-BFA2-33CB02606DFF}">
      <dgm:prSet/>
      <dgm:spPr/>
      <dgm:t>
        <a:bodyPr/>
        <a:lstStyle/>
        <a:p>
          <a:endParaRPr lang="en-US"/>
        </a:p>
      </dgm:t>
    </dgm:pt>
    <dgm:pt modelId="{5400F464-AEC8-49C3-960C-AA7938DCECFF}">
      <dgm:prSet/>
      <dgm:spPr/>
      <dgm:t>
        <a:bodyPr/>
        <a:lstStyle/>
        <a:p>
          <a:r>
            <a:rPr lang="en-US" b="1" dirty="0"/>
            <a:t>Webhook : </a:t>
          </a:r>
          <a:r>
            <a:rPr lang="en-US" dirty="0"/>
            <a:t>used to integrate third party API.  we need a global URL hence we deployed the webhook code to Heroku with as videowebhook.</a:t>
          </a:r>
        </a:p>
      </dgm:t>
    </dgm:pt>
    <dgm:pt modelId="{B6115B8E-8790-4706-99FE-49D1F0693FDD}" type="parTrans" cxnId="{D171FF4D-5187-4E31-B5AB-0CB28A344250}">
      <dgm:prSet/>
      <dgm:spPr/>
      <dgm:t>
        <a:bodyPr/>
        <a:lstStyle/>
        <a:p>
          <a:endParaRPr lang="en-US"/>
        </a:p>
      </dgm:t>
    </dgm:pt>
    <dgm:pt modelId="{63F1BC60-BB7A-489E-B724-9658078AA209}" type="sibTrans" cxnId="{D171FF4D-5187-4E31-B5AB-0CB28A344250}">
      <dgm:prSet/>
      <dgm:spPr/>
      <dgm:t>
        <a:bodyPr/>
        <a:lstStyle/>
        <a:p>
          <a:endParaRPr lang="en-US"/>
        </a:p>
      </dgm:t>
    </dgm:pt>
    <dgm:pt modelId="{DBD7C6CB-D867-4986-9085-01DE436230CF}">
      <dgm:prSet/>
      <dgm:spPr/>
      <dgm:t>
        <a:bodyPr/>
        <a:lstStyle/>
        <a:p>
          <a:r>
            <a:rPr lang="en-US" b="1"/>
            <a:t>Kommunicate: </a:t>
          </a:r>
          <a:r>
            <a:rPr lang="en-US"/>
            <a:t>The Chat widget we used  in the application is the custom widget provided by the website Kommunicate.io. We integrated dialogflow with kommunicate and added the widget in the application.</a:t>
          </a:r>
        </a:p>
      </dgm:t>
    </dgm:pt>
    <dgm:pt modelId="{72F4E232-AFA9-46CA-9F6F-B1FDDAD7BBE9}" type="parTrans" cxnId="{73035E0B-5998-47E7-BA77-47D34B86AE2E}">
      <dgm:prSet/>
      <dgm:spPr/>
      <dgm:t>
        <a:bodyPr/>
        <a:lstStyle/>
        <a:p>
          <a:endParaRPr lang="en-US"/>
        </a:p>
      </dgm:t>
    </dgm:pt>
    <dgm:pt modelId="{E3B34A92-B9F6-489E-BB2B-5291258A4ACB}" type="sibTrans" cxnId="{73035E0B-5998-47E7-BA77-47D34B86AE2E}">
      <dgm:prSet/>
      <dgm:spPr/>
      <dgm:t>
        <a:bodyPr/>
        <a:lstStyle/>
        <a:p>
          <a:endParaRPr lang="en-US"/>
        </a:p>
      </dgm:t>
    </dgm:pt>
    <dgm:pt modelId="{811661EE-790E-4B85-A5D8-A95BAB83E68B}">
      <dgm:prSet/>
      <dgm:spPr/>
      <dgm:t>
        <a:bodyPr/>
        <a:lstStyle/>
        <a:p>
          <a:r>
            <a:rPr lang="en-US" b="1"/>
            <a:t>MongoDB: </a:t>
          </a:r>
          <a:r>
            <a:rPr lang="en-US"/>
            <a:t>MongoDB is a cross-platform and open-source document-oriented database, a kind of NoSQL database.  We are storing user ids , passwords in mongodb. For the login authentication also we get the data from the storage. </a:t>
          </a:r>
        </a:p>
      </dgm:t>
    </dgm:pt>
    <dgm:pt modelId="{32B3DFEF-7B57-4891-B8E2-51A43B8863D1}" type="parTrans" cxnId="{05B19E25-7CD0-4E12-BEF7-28216FA4A7A0}">
      <dgm:prSet/>
      <dgm:spPr/>
      <dgm:t>
        <a:bodyPr/>
        <a:lstStyle/>
        <a:p>
          <a:endParaRPr lang="en-US"/>
        </a:p>
      </dgm:t>
    </dgm:pt>
    <dgm:pt modelId="{107615D1-7125-47CC-961B-67E55068E169}" type="sibTrans" cxnId="{05B19E25-7CD0-4E12-BEF7-28216FA4A7A0}">
      <dgm:prSet/>
      <dgm:spPr/>
      <dgm:t>
        <a:bodyPr/>
        <a:lstStyle/>
        <a:p>
          <a:endParaRPr lang="en-US"/>
        </a:p>
      </dgm:t>
    </dgm:pt>
    <dgm:pt modelId="{3C399274-1E22-4399-9672-C06E9DA63FFD}" type="pres">
      <dgm:prSet presAssocID="{85E9CF54-6067-4B48-B98F-CC7EE02AF31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B9BDBE-D109-4FF9-BB7F-16C55FF1AF21}" type="pres">
      <dgm:prSet presAssocID="{08A5EF00-2CDD-4A85-A5C2-69654D2E4E50}" presName="hierRoot1" presStyleCnt="0"/>
      <dgm:spPr/>
    </dgm:pt>
    <dgm:pt modelId="{A12C23CD-958B-4E50-A017-D29B1D9E9181}" type="pres">
      <dgm:prSet presAssocID="{08A5EF00-2CDD-4A85-A5C2-69654D2E4E50}" presName="composite" presStyleCnt="0"/>
      <dgm:spPr/>
    </dgm:pt>
    <dgm:pt modelId="{471516CF-0D3F-4E4F-ADD2-94EA1F15FFBD}" type="pres">
      <dgm:prSet presAssocID="{08A5EF00-2CDD-4A85-A5C2-69654D2E4E50}" presName="background" presStyleLbl="node0" presStyleIdx="0" presStyleCnt="4"/>
      <dgm:spPr/>
    </dgm:pt>
    <dgm:pt modelId="{6E8F1BD0-1098-477F-A2B8-F0DA9B426BB3}" type="pres">
      <dgm:prSet presAssocID="{08A5EF00-2CDD-4A85-A5C2-69654D2E4E50}" presName="text" presStyleLbl="fgAcc0" presStyleIdx="0" presStyleCnt="4">
        <dgm:presLayoutVars>
          <dgm:chPref val="3"/>
        </dgm:presLayoutVars>
      </dgm:prSet>
      <dgm:spPr/>
    </dgm:pt>
    <dgm:pt modelId="{F2677530-140A-4AD3-9F9B-56FD66617926}" type="pres">
      <dgm:prSet presAssocID="{08A5EF00-2CDD-4A85-A5C2-69654D2E4E50}" presName="hierChild2" presStyleCnt="0"/>
      <dgm:spPr/>
    </dgm:pt>
    <dgm:pt modelId="{DCB56B86-EE16-4649-9A1A-8D396ED60E29}" type="pres">
      <dgm:prSet presAssocID="{5400F464-AEC8-49C3-960C-AA7938DCECFF}" presName="hierRoot1" presStyleCnt="0"/>
      <dgm:spPr/>
    </dgm:pt>
    <dgm:pt modelId="{FD7E1806-76F0-45A3-B08E-AD8EA9B31A09}" type="pres">
      <dgm:prSet presAssocID="{5400F464-AEC8-49C3-960C-AA7938DCECFF}" presName="composite" presStyleCnt="0"/>
      <dgm:spPr/>
    </dgm:pt>
    <dgm:pt modelId="{71CD3A32-2F8F-4ADD-892B-64511614CE6E}" type="pres">
      <dgm:prSet presAssocID="{5400F464-AEC8-49C3-960C-AA7938DCECFF}" presName="background" presStyleLbl="node0" presStyleIdx="1" presStyleCnt="4"/>
      <dgm:spPr/>
    </dgm:pt>
    <dgm:pt modelId="{C9571EC2-3ACB-46B6-BB02-AB66CCF1D433}" type="pres">
      <dgm:prSet presAssocID="{5400F464-AEC8-49C3-960C-AA7938DCECFF}" presName="text" presStyleLbl="fgAcc0" presStyleIdx="1" presStyleCnt="4">
        <dgm:presLayoutVars>
          <dgm:chPref val="3"/>
        </dgm:presLayoutVars>
      </dgm:prSet>
      <dgm:spPr/>
    </dgm:pt>
    <dgm:pt modelId="{E80F6475-1D3E-4F19-AAC5-D270E6235E35}" type="pres">
      <dgm:prSet presAssocID="{5400F464-AEC8-49C3-960C-AA7938DCECFF}" presName="hierChild2" presStyleCnt="0"/>
      <dgm:spPr/>
    </dgm:pt>
    <dgm:pt modelId="{5829F95E-EC70-424B-BCD9-FB2AD814888C}" type="pres">
      <dgm:prSet presAssocID="{DBD7C6CB-D867-4986-9085-01DE436230CF}" presName="hierRoot1" presStyleCnt="0"/>
      <dgm:spPr/>
    </dgm:pt>
    <dgm:pt modelId="{F8B98B5D-D2F7-416A-9F96-0B30E14B06F0}" type="pres">
      <dgm:prSet presAssocID="{DBD7C6CB-D867-4986-9085-01DE436230CF}" presName="composite" presStyleCnt="0"/>
      <dgm:spPr/>
    </dgm:pt>
    <dgm:pt modelId="{FCDFDA1F-57BE-443F-84A5-570278C08D29}" type="pres">
      <dgm:prSet presAssocID="{DBD7C6CB-D867-4986-9085-01DE436230CF}" presName="background" presStyleLbl="node0" presStyleIdx="2" presStyleCnt="4"/>
      <dgm:spPr/>
    </dgm:pt>
    <dgm:pt modelId="{B140899E-C379-4730-AE1F-21F255ECE924}" type="pres">
      <dgm:prSet presAssocID="{DBD7C6CB-D867-4986-9085-01DE436230CF}" presName="text" presStyleLbl="fgAcc0" presStyleIdx="2" presStyleCnt="4">
        <dgm:presLayoutVars>
          <dgm:chPref val="3"/>
        </dgm:presLayoutVars>
      </dgm:prSet>
      <dgm:spPr/>
    </dgm:pt>
    <dgm:pt modelId="{13B72466-89D0-4BE2-9A96-A4651D6B1EA7}" type="pres">
      <dgm:prSet presAssocID="{DBD7C6CB-D867-4986-9085-01DE436230CF}" presName="hierChild2" presStyleCnt="0"/>
      <dgm:spPr/>
    </dgm:pt>
    <dgm:pt modelId="{37390F9E-55A4-48CF-A4FC-0E7547FCD756}" type="pres">
      <dgm:prSet presAssocID="{811661EE-790E-4B85-A5D8-A95BAB83E68B}" presName="hierRoot1" presStyleCnt="0"/>
      <dgm:spPr/>
    </dgm:pt>
    <dgm:pt modelId="{D9D1B1B3-F79D-40C6-A878-C6D1A5402C52}" type="pres">
      <dgm:prSet presAssocID="{811661EE-790E-4B85-A5D8-A95BAB83E68B}" presName="composite" presStyleCnt="0"/>
      <dgm:spPr/>
    </dgm:pt>
    <dgm:pt modelId="{A58FCE2A-AB70-4C78-B200-FF56D90F4430}" type="pres">
      <dgm:prSet presAssocID="{811661EE-790E-4B85-A5D8-A95BAB83E68B}" presName="background" presStyleLbl="node0" presStyleIdx="3" presStyleCnt="4"/>
      <dgm:spPr/>
    </dgm:pt>
    <dgm:pt modelId="{CF063B5C-0F51-474F-B956-F6D58F68771E}" type="pres">
      <dgm:prSet presAssocID="{811661EE-790E-4B85-A5D8-A95BAB83E68B}" presName="text" presStyleLbl="fgAcc0" presStyleIdx="3" presStyleCnt="4">
        <dgm:presLayoutVars>
          <dgm:chPref val="3"/>
        </dgm:presLayoutVars>
      </dgm:prSet>
      <dgm:spPr/>
    </dgm:pt>
    <dgm:pt modelId="{855858BE-B168-4B94-B4B3-AA591213D3EC}" type="pres">
      <dgm:prSet presAssocID="{811661EE-790E-4B85-A5D8-A95BAB83E68B}" presName="hierChild2" presStyleCnt="0"/>
      <dgm:spPr/>
    </dgm:pt>
  </dgm:ptLst>
  <dgm:cxnLst>
    <dgm:cxn modelId="{83413107-DAB9-472F-B647-2BCB821DC610}" type="presOf" srcId="{85E9CF54-6067-4B48-B98F-CC7EE02AF31E}" destId="{3C399274-1E22-4399-9672-C06E9DA63FFD}" srcOrd="0" destOrd="0" presId="urn:microsoft.com/office/officeart/2005/8/layout/hierarchy1"/>
    <dgm:cxn modelId="{73035E0B-5998-47E7-BA77-47D34B86AE2E}" srcId="{85E9CF54-6067-4B48-B98F-CC7EE02AF31E}" destId="{DBD7C6CB-D867-4986-9085-01DE436230CF}" srcOrd="2" destOrd="0" parTransId="{72F4E232-AFA9-46CA-9F6F-B1FDDAD7BBE9}" sibTransId="{E3B34A92-B9F6-489E-BB2B-5291258A4ACB}"/>
    <dgm:cxn modelId="{FD9C0410-01E3-4436-B85F-2B07CD61D4FB}" type="presOf" srcId="{DBD7C6CB-D867-4986-9085-01DE436230CF}" destId="{B140899E-C379-4730-AE1F-21F255ECE924}" srcOrd="0" destOrd="0" presId="urn:microsoft.com/office/officeart/2005/8/layout/hierarchy1"/>
    <dgm:cxn modelId="{05B19E25-7CD0-4E12-BEF7-28216FA4A7A0}" srcId="{85E9CF54-6067-4B48-B98F-CC7EE02AF31E}" destId="{811661EE-790E-4B85-A5D8-A95BAB83E68B}" srcOrd="3" destOrd="0" parTransId="{32B3DFEF-7B57-4891-B8E2-51A43B8863D1}" sibTransId="{107615D1-7125-47CC-961B-67E55068E169}"/>
    <dgm:cxn modelId="{B8CC3C65-D688-4885-8555-9C16766997DC}" type="presOf" srcId="{08A5EF00-2CDD-4A85-A5C2-69654D2E4E50}" destId="{6E8F1BD0-1098-477F-A2B8-F0DA9B426BB3}" srcOrd="0" destOrd="0" presId="urn:microsoft.com/office/officeart/2005/8/layout/hierarchy1"/>
    <dgm:cxn modelId="{D171FF4D-5187-4E31-B5AB-0CB28A344250}" srcId="{85E9CF54-6067-4B48-B98F-CC7EE02AF31E}" destId="{5400F464-AEC8-49C3-960C-AA7938DCECFF}" srcOrd="1" destOrd="0" parTransId="{B6115B8E-8790-4706-99FE-49D1F0693FDD}" sibTransId="{63F1BC60-BB7A-489E-B724-9658078AA209}"/>
    <dgm:cxn modelId="{C05920A2-005B-4A9C-9553-8A3EEC445B00}" type="presOf" srcId="{5400F464-AEC8-49C3-960C-AA7938DCECFF}" destId="{C9571EC2-3ACB-46B6-BB02-AB66CCF1D433}" srcOrd="0" destOrd="0" presId="urn:microsoft.com/office/officeart/2005/8/layout/hierarchy1"/>
    <dgm:cxn modelId="{1A52FDBC-3696-4772-BFA2-33CB02606DFF}" srcId="{85E9CF54-6067-4B48-B98F-CC7EE02AF31E}" destId="{08A5EF00-2CDD-4A85-A5C2-69654D2E4E50}" srcOrd="0" destOrd="0" parTransId="{3E258C39-4226-41F4-8DDD-7DCD5951A99B}" sibTransId="{075CFC72-0A75-4F1E-9ED8-E04C4551C2D3}"/>
    <dgm:cxn modelId="{A02B4FEF-2D61-468C-804D-6A484B1D4366}" type="presOf" srcId="{811661EE-790E-4B85-A5D8-A95BAB83E68B}" destId="{CF063B5C-0F51-474F-B956-F6D58F68771E}" srcOrd="0" destOrd="0" presId="urn:microsoft.com/office/officeart/2005/8/layout/hierarchy1"/>
    <dgm:cxn modelId="{1D57F4FD-EF83-4E39-B0E4-9FE7A2D9A33C}" type="presParOf" srcId="{3C399274-1E22-4399-9672-C06E9DA63FFD}" destId="{B6B9BDBE-D109-4FF9-BB7F-16C55FF1AF21}" srcOrd="0" destOrd="0" presId="urn:microsoft.com/office/officeart/2005/8/layout/hierarchy1"/>
    <dgm:cxn modelId="{F22E6D9D-D655-4156-905F-695E96051A77}" type="presParOf" srcId="{B6B9BDBE-D109-4FF9-BB7F-16C55FF1AF21}" destId="{A12C23CD-958B-4E50-A017-D29B1D9E9181}" srcOrd="0" destOrd="0" presId="urn:microsoft.com/office/officeart/2005/8/layout/hierarchy1"/>
    <dgm:cxn modelId="{9CB6B55E-F9F6-4C92-8F03-F448245C3315}" type="presParOf" srcId="{A12C23CD-958B-4E50-A017-D29B1D9E9181}" destId="{471516CF-0D3F-4E4F-ADD2-94EA1F15FFBD}" srcOrd="0" destOrd="0" presId="urn:microsoft.com/office/officeart/2005/8/layout/hierarchy1"/>
    <dgm:cxn modelId="{49D3C719-CC42-47BE-86D3-D793CF1E5529}" type="presParOf" srcId="{A12C23CD-958B-4E50-A017-D29B1D9E9181}" destId="{6E8F1BD0-1098-477F-A2B8-F0DA9B426BB3}" srcOrd="1" destOrd="0" presId="urn:microsoft.com/office/officeart/2005/8/layout/hierarchy1"/>
    <dgm:cxn modelId="{EB3D07E5-88E8-4141-BA7E-D1AB78401F4E}" type="presParOf" srcId="{B6B9BDBE-D109-4FF9-BB7F-16C55FF1AF21}" destId="{F2677530-140A-4AD3-9F9B-56FD66617926}" srcOrd="1" destOrd="0" presId="urn:microsoft.com/office/officeart/2005/8/layout/hierarchy1"/>
    <dgm:cxn modelId="{5A5422C0-23A9-48D6-BEA9-A8F23E07F8EA}" type="presParOf" srcId="{3C399274-1E22-4399-9672-C06E9DA63FFD}" destId="{DCB56B86-EE16-4649-9A1A-8D396ED60E29}" srcOrd="1" destOrd="0" presId="urn:microsoft.com/office/officeart/2005/8/layout/hierarchy1"/>
    <dgm:cxn modelId="{119F84E9-5B9B-4D36-8B73-C2D72B7BB7FA}" type="presParOf" srcId="{DCB56B86-EE16-4649-9A1A-8D396ED60E29}" destId="{FD7E1806-76F0-45A3-B08E-AD8EA9B31A09}" srcOrd="0" destOrd="0" presId="urn:microsoft.com/office/officeart/2005/8/layout/hierarchy1"/>
    <dgm:cxn modelId="{0C47E775-0EBA-4996-AB3D-CABB5DF07364}" type="presParOf" srcId="{FD7E1806-76F0-45A3-B08E-AD8EA9B31A09}" destId="{71CD3A32-2F8F-4ADD-892B-64511614CE6E}" srcOrd="0" destOrd="0" presId="urn:microsoft.com/office/officeart/2005/8/layout/hierarchy1"/>
    <dgm:cxn modelId="{31C8CBEA-1858-469E-850D-B41A60BA6AF2}" type="presParOf" srcId="{FD7E1806-76F0-45A3-B08E-AD8EA9B31A09}" destId="{C9571EC2-3ACB-46B6-BB02-AB66CCF1D433}" srcOrd="1" destOrd="0" presId="urn:microsoft.com/office/officeart/2005/8/layout/hierarchy1"/>
    <dgm:cxn modelId="{CDB2D18D-4555-4375-92DE-A9DDAC9EDBCD}" type="presParOf" srcId="{DCB56B86-EE16-4649-9A1A-8D396ED60E29}" destId="{E80F6475-1D3E-4F19-AAC5-D270E6235E35}" srcOrd="1" destOrd="0" presId="urn:microsoft.com/office/officeart/2005/8/layout/hierarchy1"/>
    <dgm:cxn modelId="{DC251077-2704-4A10-8077-5F062D459457}" type="presParOf" srcId="{3C399274-1E22-4399-9672-C06E9DA63FFD}" destId="{5829F95E-EC70-424B-BCD9-FB2AD814888C}" srcOrd="2" destOrd="0" presId="urn:microsoft.com/office/officeart/2005/8/layout/hierarchy1"/>
    <dgm:cxn modelId="{E5B91830-9FD6-4953-A9D2-8C397B7C2DF3}" type="presParOf" srcId="{5829F95E-EC70-424B-BCD9-FB2AD814888C}" destId="{F8B98B5D-D2F7-416A-9F96-0B30E14B06F0}" srcOrd="0" destOrd="0" presId="urn:microsoft.com/office/officeart/2005/8/layout/hierarchy1"/>
    <dgm:cxn modelId="{9B0BA623-D6B7-454A-BAD0-08DE30ADE1E0}" type="presParOf" srcId="{F8B98B5D-D2F7-416A-9F96-0B30E14B06F0}" destId="{FCDFDA1F-57BE-443F-84A5-570278C08D29}" srcOrd="0" destOrd="0" presId="urn:microsoft.com/office/officeart/2005/8/layout/hierarchy1"/>
    <dgm:cxn modelId="{0192CE1D-167D-4801-8E65-6EDFF2F29FB1}" type="presParOf" srcId="{F8B98B5D-D2F7-416A-9F96-0B30E14B06F0}" destId="{B140899E-C379-4730-AE1F-21F255ECE924}" srcOrd="1" destOrd="0" presId="urn:microsoft.com/office/officeart/2005/8/layout/hierarchy1"/>
    <dgm:cxn modelId="{2BE7111B-D4D5-45B1-94D2-FFA02D5442FE}" type="presParOf" srcId="{5829F95E-EC70-424B-BCD9-FB2AD814888C}" destId="{13B72466-89D0-4BE2-9A96-A4651D6B1EA7}" srcOrd="1" destOrd="0" presId="urn:microsoft.com/office/officeart/2005/8/layout/hierarchy1"/>
    <dgm:cxn modelId="{9F26D38B-507F-4A05-94FE-E4AB3C98D036}" type="presParOf" srcId="{3C399274-1E22-4399-9672-C06E9DA63FFD}" destId="{37390F9E-55A4-48CF-A4FC-0E7547FCD756}" srcOrd="3" destOrd="0" presId="urn:microsoft.com/office/officeart/2005/8/layout/hierarchy1"/>
    <dgm:cxn modelId="{7FE59DEA-F1B7-4654-B2C9-5B22AEF8F209}" type="presParOf" srcId="{37390F9E-55A4-48CF-A4FC-0E7547FCD756}" destId="{D9D1B1B3-F79D-40C6-A878-C6D1A5402C52}" srcOrd="0" destOrd="0" presId="urn:microsoft.com/office/officeart/2005/8/layout/hierarchy1"/>
    <dgm:cxn modelId="{DA287D62-1320-43F0-BCDB-ED10BB942D71}" type="presParOf" srcId="{D9D1B1B3-F79D-40C6-A878-C6D1A5402C52}" destId="{A58FCE2A-AB70-4C78-B200-FF56D90F4430}" srcOrd="0" destOrd="0" presId="urn:microsoft.com/office/officeart/2005/8/layout/hierarchy1"/>
    <dgm:cxn modelId="{AC0F44F3-7B0B-434C-9420-6E5BD96D53EC}" type="presParOf" srcId="{D9D1B1B3-F79D-40C6-A878-C6D1A5402C52}" destId="{CF063B5C-0F51-474F-B956-F6D58F68771E}" srcOrd="1" destOrd="0" presId="urn:microsoft.com/office/officeart/2005/8/layout/hierarchy1"/>
    <dgm:cxn modelId="{3E87DE84-3DDA-46A7-AEB7-09771D2DA3F7}" type="presParOf" srcId="{37390F9E-55A4-48CF-A4FC-0E7547FCD756}" destId="{855858BE-B168-4B94-B4B3-AA591213D3E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CE2930-C882-425C-BD24-23B3865A42BC}">
      <dsp:nvSpPr>
        <dsp:cNvPr id="0" name=""/>
        <dsp:cNvSpPr/>
      </dsp:nvSpPr>
      <dsp:spPr>
        <a:xfrm>
          <a:off x="0" y="1829"/>
          <a:ext cx="6248400" cy="7796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DA49A5-94DE-4463-98F5-DF60C9ABD28D}">
      <dsp:nvSpPr>
        <dsp:cNvPr id="0" name=""/>
        <dsp:cNvSpPr/>
      </dsp:nvSpPr>
      <dsp:spPr>
        <a:xfrm>
          <a:off x="235850" y="177255"/>
          <a:ext cx="428818" cy="4288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34B34B-FBA1-469B-A920-85E870669AE6}">
      <dsp:nvSpPr>
        <dsp:cNvPr id="0" name=""/>
        <dsp:cNvSpPr/>
      </dsp:nvSpPr>
      <dsp:spPr>
        <a:xfrm>
          <a:off x="900518" y="1829"/>
          <a:ext cx="5347881" cy="779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15" tIns="82515" rIns="82515" bIns="8251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First the user asks regarding a technology or course he wants to learn.</a:t>
          </a:r>
        </a:p>
      </dsp:txBody>
      <dsp:txXfrm>
        <a:off x="900518" y="1829"/>
        <a:ext cx="5347881" cy="779669"/>
      </dsp:txXfrm>
    </dsp:sp>
    <dsp:sp modelId="{E9488763-EACD-4593-A2A5-E6C9AA68488F}">
      <dsp:nvSpPr>
        <dsp:cNvPr id="0" name=""/>
        <dsp:cNvSpPr/>
      </dsp:nvSpPr>
      <dsp:spPr>
        <a:xfrm>
          <a:off x="0" y="976416"/>
          <a:ext cx="6248400" cy="77966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275FD4-0CDF-43E4-8709-5744AA9332D6}">
      <dsp:nvSpPr>
        <dsp:cNvPr id="0" name=""/>
        <dsp:cNvSpPr/>
      </dsp:nvSpPr>
      <dsp:spPr>
        <a:xfrm>
          <a:off x="235850" y="1151842"/>
          <a:ext cx="428818" cy="4288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B7FD92-AB48-4414-8C7F-9594104B433B}">
      <dsp:nvSpPr>
        <dsp:cNvPr id="0" name=""/>
        <dsp:cNvSpPr/>
      </dsp:nvSpPr>
      <dsp:spPr>
        <a:xfrm>
          <a:off x="900518" y="976416"/>
          <a:ext cx="5347881" cy="779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15" tIns="82515" rIns="82515" bIns="8251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Then the bot asks for the preference of the user, whether he wants a course/project/codechallenge.</a:t>
          </a:r>
        </a:p>
      </dsp:txBody>
      <dsp:txXfrm>
        <a:off x="900518" y="976416"/>
        <a:ext cx="5347881" cy="779669"/>
      </dsp:txXfrm>
    </dsp:sp>
    <dsp:sp modelId="{DF2BAB99-B5F7-4500-9872-DA1065621989}">
      <dsp:nvSpPr>
        <dsp:cNvPr id="0" name=""/>
        <dsp:cNvSpPr/>
      </dsp:nvSpPr>
      <dsp:spPr>
        <a:xfrm>
          <a:off x="0" y="1951003"/>
          <a:ext cx="6248400" cy="77966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CC318B-6655-4BA3-B741-43A7E1741D1E}">
      <dsp:nvSpPr>
        <dsp:cNvPr id="0" name=""/>
        <dsp:cNvSpPr/>
      </dsp:nvSpPr>
      <dsp:spPr>
        <a:xfrm>
          <a:off x="235850" y="2126428"/>
          <a:ext cx="428818" cy="4288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6AD35F-CAFA-4E7E-BA0B-97A42D0A179A}">
      <dsp:nvSpPr>
        <dsp:cNvPr id="0" name=""/>
        <dsp:cNvSpPr/>
      </dsp:nvSpPr>
      <dsp:spPr>
        <a:xfrm>
          <a:off x="900518" y="1951003"/>
          <a:ext cx="5347881" cy="779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15" tIns="82515" rIns="82515" bIns="8251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After user selects the preference, bot asks the user about his expertise whether user is a beginner/intermediate/expert.</a:t>
          </a:r>
        </a:p>
      </dsp:txBody>
      <dsp:txXfrm>
        <a:off x="900518" y="1951003"/>
        <a:ext cx="5347881" cy="779669"/>
      </dsp:txXfrm>
    </dsp:sp>
    <dsp:sp modelId="{62FFF6B9-13D9-4C3C-AE72-E90DFC7D275A}">
      <dsp:nvSpPr>
        <dsp:cNvPr id="0" name=""/>
        <dsp:cNvSpPr/>
      </dsp:nvSpPr>
      <dsp:spPr>
        <a:xfrm>
          <a:off x="0" y="2925590"/>
          <a:ext cx="6248400" cy="77966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E57BF9-075C-41E1-A2A8-C97954C4E4B9}">
      <dsp:nvSpPr>
        <dsp:cNvPr id="0" name=""/>
        <dsp:cNvSpPr/>
      </dsp:nvSpPr>
      <dsp:spPr>
        <a:xfrm>
          <a:off x="235850" y="3101015"/>
          <a:ext cx="428818" cy="42881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1A4418-9615-456C-B591-EB6C05D95127}">
      <dsp:nvSpPr>
        <dsp:cNvPr id="0" name=""/>
        <dsp:cNvSpPr/>
      </dsp:nvSpPr>
      <dsp:spPr>
        <a:xfrm>
          <a:off x="900518" y="2925590"/>
          <a:ext cx="5347881" cy="779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15" tIns="82515" rIns="82515" bIns="8251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After choosing the expertise, the bot asks user to select the method to utilize the response i.e., video/text .</a:t>
          </a:r>
        </a:p>
      </dsp:txBody>
      <dsp:txXfrm>
        <a:off x="900518" y="2925590"/>
        <a:ext cx="5347881" cy="779669"/>
      </dsp:txXfrm>
    </dsp:sp>
    <dsp:sp modelId="{921CC270-46F5-4EF1-BD72-F720C00A4FD2}">
      <dsp:nvSpPr>
        <dsp:cNvPr id="0" name=""/>
        <dsp:cNvSpPr/>
      </dsp:nvSpPr>
      <dsp:spPr>
        <a:xfrm>
          <a:off x="0" y="3900177"/>
          <a:ext cx="6248400" cy="77966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A6CC6D-A8A4-4198-947A-6A08BCC200FC}">
      <dsp:nvSpPr>
        <dsp:cNvPr id="0" name=""/>
        <dsp:cNvSpPr/>
      </dsp:nvSpPr>
      <dsp:spPr>
        <a:xfrm>
          <a:off x="235850" y="4075602"/>
          <a:ext cx="428818" cy="42881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3F5B3B-B897-4CC7-9E52-2CDBC88303BA}">
      <dsp:nvSpPr>
        <dsp:cNvPr id="0" name=""/>
        <dsp:cNvSpPr/>
      </dsp:nvSpPr>
      <dsp:spPr>
        <a:xfrm>
          <a:off x="900518" y="3900177"/>
          <a:ext cx="5347881" cy="779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15" tIns="82515" rIns="82515" bIns="8251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Then the bot replies with the accurate response according to the user requirements.</a:t>
          </a:r>
        </a:p>
      </dsp:txBody>
      <dsp:txXfrm>
        <a:off x="900518" y="3900177"/>
        <a:ext cx="5347881" cy="779669"/>
      </dsp:txXfrm>
    </dsp:sp>
    <dsp:sp modelId="{7A5982B3-F1EB-48D7-840B-9B181E2483CF}">
      <dsp:nvSpPr>
        <dsp:cNvPr id="0" name=""/>
        <dsp:cNvSpPr/>
      </dsp:nvSpPr>
      <dsp:spPr>
        <a:xfrm>
          <a:off x="0" y="4874763"/>
          <a:ext cx="6248400" cy="7796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DC7712-5A48-404E-BFB7-FCBF2D6CD495}">
      <dsp:nvSpPr>
        <dsp:cNvPr id="0" name=""/>
        <dsp:cNvSpPr/>
      </dsp:nvSpPr>
      <dsp:spPr>
        <a:xfrm>
          <a:off x="235850" y="5050189"/>
          <a:ext cx="428818" cy="42881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C292A9-1723-497F-B180-8C081380B569}">
      <dsp:nvSpPr>
        <dsp:cNvPr id="0" name=""/>
        <dsp:cNvSpPr/>
      </dsp:nvSpPr>
      <dsp:spPr>
        <a:xfrm>
          <a:off x="900518" y="4874763"/>
          <a:ext cx="5347881" cy="779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15" tIns="82515" rIns="82515" bIns="8251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User can also access the tutorial/installations and use the playground.</a:t>
          </a:r>
        </a:p>
      </dsp:txBody>
      <dsp:txXfrm>
        <a:off x="900518" y="4874763"/>
        <a:ext cx="5347881" cy="7796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1516CF-0D3F-4E4F-ADD2-94EA1F15FFBD}">
      <dsp:nvSpPr>
        <dsp:cNvPr id="0" name=""/>
        <dsp:cNvSpPr/>
      </dsp:nvSpPr>
      <dsp:spPr>
        <a:xfrm>
          <a:off x="3182" y="1010473"/>
          <a:ext cx="2272417" cy="14429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E8F1BD0-1098-477F-A2B8-F0DA9B426BB3}">
      <dsp:nvSpPr>
        <dsp:cNvPr id="0" name=""/>
        <dsp:cNvSpPr/>
      </dsp:nvSpPr>
      <dsp:spPr>
        <a:xfrm>
          <a:off x="255673" y="1250340"/>
          <a:ext cx="2272417" cy="14429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Dialogflow : </a:t>
          </a:r>
          <a:r>
            <a:rPr lang="en-US" sz="1100" kern="1200"/>
            <a:t>used this to train the bot. It uses natural language processing to match the intents. We used agent, intents and fulfillment to train our bot.</a:t>
          </a:r>
        </a:p>
      </dsp:txBody>
      <dsp:txXfrm>
        <a:off x="297937" y="1292604"/>
        <a:ext cx="2187889" cy="1358456"/>
      </dsp:txXfrm>
    </dsp:sp>
    <dsp:sp modelId="{71CD3A32-2F8F-4ADD-892B-64511614CE6E}">
      <dsp:nvSpPr>
        <dsp:cNvPr id="0" name=""/>
        <dsp:cNvSpPr/>
      </dsp:nvSpPr>
      <dsp:spPr>
        <a:xfrm>
          <a:off x="2780581" y="1010473"/>
          <a:ext cx="2272417" cy="14429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9571EC2-3ACB-46B6-BB02-AB66CCF1D433}">
      <dsp:nvSpPr>
        <dsp:cNvPr id="0" name=""/>
        <dsp:cNvSpPr/>
      </dsp:nvSpPr>
      <dsp:spPr>
        <a:xfrm>
          <a:off x="3033072" y="1250340"/>
          <a:ext cx="2272417" cy="14429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Webhook : </a:t>
          </a:r>
          <a:r>
            <a:rPr lang="en-US" sz="1100" kern="1200" dirty="0"/>
            <a:t>used to integrate third party API.  we need a global URL hence we deployed the webhook code to Heroku with as videowebhook.</a:t>
          </a:r>
        </a:p>
      </dsp:txBody>
      <dsp:txXfrm>
        <a:off x="3075336" y="1292604"/>
        <a:ext cx="2187889" cy="1358456"/>
      </dsp:txXfrm>
    </dsp:sp>
    <dsp:sp modelId="{FCDFDA1F-57BE-443F-84A5-570278C08D29}">
      <dsp:nvSpPr>
        <dsp:cNvPr id="0" name=""/>
        <dsp:cNvSpPr/>
      </dsp:nvSpPr>
      <dsp:spPr>
        <a:xfrm>
          <a:off x="5557980" y="1010473"/>
          <a:ext cx="2272417" cy="14429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140899E-C379-4730-AE1F-21F255ECE924}">
      <dsp:nvSpPr>
        <dsp:cNvPr id="0" name=""/>
        <dsp:cNvSpPr/>
      </dsp:nvSpPr>
      <dsp:spPr>
        <a:xfrm>
          <a:off x="5810471" y="1250340"/>
          <a:ext cx="2272417" cy="14429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Kommunicate: </a:t>
          </a:r>
          <a:r>
            <a:rPr lang="en-US" sz="1100" kern="1200"/>
            <a:t>The Chat widget we used  in the application is the custom widget provided by the website Kommunicate.io. We integrated dialogflow with kommunicate and added the widget in the application.</a:t>
          </a:r>
        </a:p>
      </dsp:txBody>
      <dsp:txXfrm>
        <a:off x="5852735" y="1292604"/>
        <a:ext cx="2187889" cy="1358456"/>
      </dsp:txXfrm>
    </dsp:sp>
    <dsp:sp modelId="{A58FCE2A-AB70-4C78-B200-FF56D90F4430}">
      <dsp:nvSpPr>
        <dsp:cNvPr id="0" name=""/>
        <dsp:cNvSpPr/>
      </dsp:nvSpPr>
      <dsp:spPr>
        <a:xfrm>
          <a:off x="8335379" y="1010473"/>
          <a:ext cx="2272417" cy="14429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F063B5C-0F51-474F-B956-F6D58F68771E}">
      <dsp:nvSpPr>
        <dsp:cNvPr id="0" name=""/>
        <dsp:cNvSpPr/>
      </dsp:nvSpPr>
      <dsp:spPr>
        <a:xfrm>
          <a:off x="8587870" y="1250340"/>
          <a:ext cx="2272417" cy="14429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MongoDB: </a:t>
          </a:r>
          <a:r>
            <a:rPr lang="en-US" sz="1100" kern="1200"/>
            <a:t>MongoDB is a cross-platform and open-source document-oriented database, a kind of NoSQL database.  We are storing user ids , passwords in mongodb. For the login authentication also we get the data from the storage. </a:t>
          </a:r>
        </a:p>
      </dsp:txBody>
      <dsp:txXfrm>
        <a:off x="8630134" y="1292604"/>
        <a:ext cx="2187889" cy="13584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3C633830-2244-49AE-BC4A-47F415C177C6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3C633830-2244-49AE-BC4A-47F415C177C6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ommunicate.io/" TargetMode="External"/><Relationship Id="rId2" Type="http://schemas.openxmlformats.org/officeDocument/2006/relationships/hyperlink" Target="https://dialogflow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loud.mongodb.com/v2/5e585ed7b949ef1c7fb99c0e#security/database/" TargetMode="External"/><Relationship Id="rId5" Type="http://schemas.openxmlformats.org/officeDocument/2006/relationships/hyperlink" Target="https://getbootstrap.com/" TargetMode="External"/><Relationship Id="rId4" Type="http://schemas.openxmlformats.org/officeDocument/2006/relationships/hyperlink" Target="https://dashboard.heroku.com/apps/videowebhook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1947-D28C-404F-94B9-141771E00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913" y="2610035"/>
            <a:ext cx="10301330" cy="1065320"/>
          </a:xfrm>
        </p:spPr>
        <p:txBody>
          <a:bodyPr>
            <a:normAutofit fontScale="90000"/>
          </a:bodyPr>
          <a:lstStyle/>
          <a:p>
            <a:pPr algn="ctr"/>
            <a:r>
              <a:rPr lang="en-US" i="0" dirty="0"/>
              <a:t>knowledgebot</a:t>
            </a:r>
          </a:p>
        </p:txBody>
      </p:sp>
    </p:spTree>
    <p:extLst>
      <p:ext uri="{BB962C8B-B14F-4D97-AF65-F5344CB8AC3E}">
        <p14:creationId xmlns:p14="http://schemas.microsoft.com/office/powerpoint/2010/main" val="2101286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80A7CB-0BD2-41C3-A05E-A4136556E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7169753" cy="1232750"/>
          </a:xfrm>
        </p:spPr>
        <p:txBody>
          <a:bodyPr anchor="b">
            <a:normAutofit/>
          </a:bodyPr>
          <a:lstStyle/>
          <a:p>
            <a:r>
              <a:rPr lang="en-US" i="0">
                <a:solidFill>
                  <a:schemeClr val="bg1"/>
                </a:solidFill>
              </a:rPr>
              <a:t>Implementation</a:t>
            </a:r>
          </a:p>
        </p:txBody>
      </p:sp>
      <p:cxnSp>
        <p:nvCxnSpPr>
          <p:cNvPr id="17" name="Straight Connector 11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6">
            <a:extLst>
              <a:ext uri="{FF2B5EF4-FFF2-40B4-BE49-F238E27FC236}">
                <a16:creationId xmlns:a16="http://schemas.microsoft.com/office/drawing/2014/main" id="{C2E5FCF0-567A-448C-A6E3-920BFC70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0EE24-9559-4DAF-86F3-1BC186D07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19" y="2942252"/>
            <a:ext cx="10266681" cy="3172409"/>
          </a:xfrm>
        </p:spPr>
        <p:txBody>
          <a:bodyPr>
            <a:normAutofit fontScale="92500"/>
          </a:bodyPr>
          <a:lstStyle/>
          <a:p>
            <a:pPr>
              <a:lnSpc>
                <a:spcPct val="102000"/>
              </a:lnSpc>
            </a:pPr>
            <a:r>
              <a:rPr lang="en-US" sz="1700" dirty="0"/>
              <a:t>Created  sign in and sign up pages.</a:t>
            </a:r>
          </a:p>
          <a:p>
            <a:pPr>
              <a:lnSpc>
                <a:spcPct val="102000"/>
              </a:lnSpc>
            </a:pPr>
            <a:r>
              <a:rPr lang="en-US" sz="1700" dirty="0"/>
              <a:t>Created validation messages and authentication using reactive forms.</a:t>
            </a:r>
          </a:p>
          <a:p>
            <a:pPr>
              <a:lnSpc>
                <a:spcPct val="102000"/>
              </a:lnSpc>
            </a:pPr>
            <a:r>
              <a:rPr lang="en-US" sz="1700" dirty="0"/>
              <a:t>Created a home component to display the tutorials, their installations, playgrounds and a few IDE installations.</a:t>
            </a:r>
          </a:p>
          <a:p>
            <a:pPr>
              <a:lnSpc>
                <a:spcPct val="102000"/>
              </a:lnSpc>
            </a:pPr>
            <a:r>
              <a:rPr lang="en-US" sz="1700" dirty="0"/>
              <a:t>Integrated chat component using kommunicate.io</a:t>
            </a:r>
          </a:p>
          <a:p>
            <a:pPr>
              <a:lnSpc>
                <a:spcPct val="102000"/>
              </a:lnSpc>
            </a:pPr>
            <a:r>
              <a:rPr lang="en-US" sz="1700" dirty="0"/>
              <a:t>Developed chat flow using dialog flow.</a:t>
            </a:r>
          </a:p>
          <a:p>
            <a:pPr>
              <a:lnSpc>
                <a:spcPct val="102000"/>
              </a:lnSpc>
            </a:pPr>
            <a:r>
              <a:rPr lang="en-US" sz="1700" dirty="0"/>
              <a:t>Used webhook to integrate third party API’s.</a:t>
            </a:r>
          </a:p>
          <a:p>
            <a:pPr>
              <a:lnSpc>
                <a:spcPct val="102000"/>
              </a:lnSpc>
            </a:pPr>
            <a:r>
              <a:rPr lang="en-US" sz="1700" dirty="0"/>
              <a:t>Developed response according to the user preferences, the expertise level and display data according to the user requirement.</a:t>
            </a:r>
          </a:p>
          <a:p>
            <a:pPr>
              <a:lnSpc>
                <a:spcPct val="102000"/>
              </a:lnSpc>
            </a:pPr>
            <a:r>
              <a:rPr lang="en-US" sz="1700" dirty="0"/>
              <a:t>Deployed it in aws.</a:t>
            </a:r>
          </a:p>
          <a:p>
            <a:pPr>
              <a:lnSpc>
                <a:spcPct val="102000"/>
              </a:lnSpc>
            </a:pPr>
            <a:endParaRPr lang="en-US" sz="1700" dirty="0"/>
          </a:p>
          <a:p>
            <a:pPr>
              <a:lnSpc>
                <a:spcPct val="102000"/>
              </a:lnSpc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087908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7E41B5-EE11-4589-9A36-3B7EFE50C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HOW IT WORKS?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3994C06-8113-48FF-90DE-8950297901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1502623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7270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5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7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D8C1E2-A356-40FB-B6E0-2352BB314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7169753" cy="1232750"/>
          </a:xfrm>
        </p:spPr>
        <p:txBody>
          <a:bodyPr anchor="b">
            <a:normAutofit/>
          </a:bodyPr>
          <a:lstStyle/>
          <a:p>
            <a:r>
              <a:rPr lang="en-US" i="0">
                <a:solidFill>
                  <a:schemeClr val="bg1"/>
                </a:solidFill>
              </a:rPr>
              <a:t>Components</a:t>
            </a:r>
          </a:p>
        </p:txBody>
      </p:sp>
      <p:cxnSp>
        <p:nvCxnSpPr>
          <p:cNvPr id="35" name="Straight Connector 29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 6">
            <a:extLst>
              <a:ext uri="{FF2B5EF4-FFF2-40B4-BE49-F238E27FC236}">
                <a16:creationId xmlns:a16="http://schemas.microsoft.com/office/drawing/2014/main" id="{C2E5FCF0-567A-448C-A6E3-920BFC70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A3ECC3A5-F8A4-4CD6-99DE-CF18EF2998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9737451"/>
              </p:ext>
            </p:extLst>
          </p:nvPr>
        </p:nvGraphicFramePr>
        <p:xfrm>
          <a:off x="765314" y="2720100"/>
          <a:ext cx="10863470" cy="370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6423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212883E-84C3-42AD-B34A-4D2498251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3AF71C-256A-4567-962B-9452A03CB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767" y="663374"/>
            <a:ext cx="10669495" cy="666952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DESIGN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9F95AB4-8383-474B-B99F-0AE5F1F83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966" y="1330326"/>
            <a:ext cx="8461152" cy="475939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5A28D78-0305-4DA2-A78C-EF9ADD366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7543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>
            <a:extLst>
              <a:ext uri="{FF2B5EF4-FFF2-40B4-BE49-F238E27FC236}">
                <a16:creationId xmlns:a16="http://schemas.microsoft.com/office/drawing/2014/main" id="{DC5B7347-E281-4E2C-A95E-6A4A26315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3199725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212883E-84C3-42AD-B34A-4D2498251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1223B5-DD07-4CBD-99C8-90F6E3CC6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709" y="663374"/>
            <a:ext cx="10447553" cy="666951"/>
          </a:xfrm>
        </p:spPr>
        <p:txBody>
          <a:bodyPr>
            <a:normAutofit fontScale="90000"/>
          </a:bodyPr>
          <a:lstStyle/>
          <a:p>
            <a:pPr algn="ctr"/>
            <a:r>
              <a:rPr lang="en-US" i="0" dirty="0">
                <a:solidFill>
                  <a:schemeClr val="tx1"/>
                </a:solidFill>
              </a:rPr>
              <a:t>DESIGN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3795418-128B-4614-AE29-4B86267F6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693" y="1518085"/>
            <a:ext cx="9161756" cy="4500975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5A28D78-0305-4DA2-A78C-EF9ADD366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7543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>
            <a:extLst>
              <a:ext uri="{FF2B5EF4-FFF2-40B4-BE49-F238E27FC236}">
                <a16:creationId xmlns:a16="http://schemas.microsoft.com/office/drawing/2014/main" id="{DC5B7347-E281-4E2C-A95E-6A4A26315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647006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212883E-84C3-42AD-B34A-4D2498251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80AE0A-C245-47A1-BA79-6C634B395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63374"/>
            <a:ext cx="5029200" cy="946761"/>
          </a:xfrm>
        </p:spPr>
        <p:txBody>
          <a:bodyPr>
            <a:normAutofit/>
          </a:bodyPr>
          <a:lstStyle/>
          <a:p>
            <a:pPr algn="l"/>
            <a:r>
              <a:rPr lang="en-US" i="0" dirty="0">
                <a:solidFill>
                  <a:schemeClr val="tx1"/>
                </a:solidFill>
              </a:rPr>
              <a:t>CHAT DESIGN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D2B4CF7-D0E1-4BD2-92A8-90CBDBAC3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5602" y="315327"/>
            <a:ext cx="3929755" cy="580932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5A28D78-0305-4DA2-A78C-EF9ADD366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7543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>
            <a:extLst>
              <a:ext uri="{FF2B5EF4-FFF2-40B4-BE49-F238E27FC236}">
                <a16:creationId xmlns:a16="http://schemas.microsoft.com/office/drawing/2014/main" id="{DC5B7347-E281-4E2C-A95E-6A4A26315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961241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8B0F80-1C8E-49FA-9B66-C9285753E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F5514E-E7A4-4161-BDFA-1CFB95B7D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6"/>
            <a:ext cx="3933390" cy="4937287"/>
          </a:xfrm>
        </p:spPr>
        <p:txBody>
          <a:bodyPr anchor="ctr">
            <a:normAutofit/>
          </a:bodyPr>
          <a:lstStyle/>
          <a:p>
            <a:pPr algn="l"/>
            <a:r>
              <a:rPr lang="en-US" sz="4800" i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CEF2B853-4083-4B70-AC2A-F79D80809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643466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39969-D3AA-4BA9-9F96-D98F6805D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354" y="643466"/>
            <a:ext cx="6593180" cy="4937287"/>
          </a:xfrm>
        </p:spPr>
        <p:txBody>
          <a:bodyPr anchor="ctr">
            <a:normAutofit/>
          </a:bodyPr>
          <a:lstStyle/>
          <a:p>
            <a:r>
              <a:rPr lang="en-US" dirty="0">
                <a:hlinkClick r:id="rId2"/>
              </a:rPr>
              <a:t>https://dialogflow.com/</a:t>
            </a:r>
            <a:endParaRPr lang="en-US" dirty="0"/>
          </a:p>
          <a:p>
            <a:r>
              <a:rPr lang="en-US" dirty="0">
                <a:hlinkClick r:id="rId3"/>
              </a:rPr>
              <a:t>https://www.kommunicate.io/</a:t>
            </a:r>
            <a:endParaRPr lang="en-US" dirty="0"/>
          </a:p>
          <a:p>
            <a:r>
              <a:rPr lang="en-US" dirty="0">
                <a:hlinkClick r:id="rId4"/>
              </a:rPr>
              <a:t>https://dashboard.heroku.com/apps/videowebhook</a:t>
            </a:r>
            <a:endParaRPr lang="en-US" dirty="0"/>
          </a:p>
          <a:p>
            <a:r>
              <a:rPr lang="en-US" dirty="0">
                <a:hlinkClick r:id="rId5"/>
              </a:rPr>
              <a:t>https://getbootstrap.com/</a:t>
            </a:r>
            <a:endParaRPr lang="en-US" dirty="0"/>
          </a:p>
          <a:p>
            <a:r>
              <a:rPr lang="en-US" dirty="0">
                <a:hlinkClick r:id="rId6"/>
              </a:rPr>
              <a:t>https://cloud.mongodb.com/v2/5e585ed7b949ef1c7fb99c0e#security/database/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434EAAF-BF44-4CCC-84D4-105F3370A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5854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73360BC-5599-431B-8D91-FAEE46FBB1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46A7A1D-3D7F-400B-A579-64AA45406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0"/>
            <a:ext cx="12191999" cy="6858000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30000">
                <a:schemeClr val="bg2"/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F848E6-0822-4CA9-9DBF-C29BC7B69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912" y="2514600"/>
            <a:ext cx="7635987" cy="815009"/>
          </a:xfrm>
        </p:spPr>
        <p:txBody>
          <a:bodyPr>
            <a:normAutofit/>
          </a:bodyPr>
          <a:lstStyle/>
          <a:p>
            <a:r>
              <a:rPr lang="en-US" sz="4800" dirty="0"/>
              <a:t>Any questions?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BCE4FFE-9918-4AF9-975B-1AAC44E67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 6">
            <a:extLst>
              <a:ext uri="{FF2B5EF4-FFF2-40B4-BE49-F238E27FC236}">
                <a16:creationId xmlns:a16="http://schemas.microsoft.com/office/drawing/2014/main" id="{C38C875F-6627-4E12-BFE4-18E6A64F1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99046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55BA332-743B-47CA-A26A-612B441C1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5100DF-A24B-4FDF-AFC0-D399ABBA50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3305" y="648987"/>
            <a:ext cx="6231263" cy="5560026"/>
          </a:xfrm>
        </p:spPr>
        <p:txBody>
          <a:bodyPr anchor="ctr">
            <a:normAutofit/>
          </a:bodyPr>
          <a:lstStyle/>
          <a:p>
            <a:pPr algn="r"/>
            <a:r>
              <a:rPr lang="en-US" sz="4400"/>
              <a:t>Thank you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43093BA-D7C0-401B-9B54-E2965B149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705855" y="3429000"/>
            <a:ext cx="3657600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6">
            <a:extLst>
              <a:ext uri="{FF2B5EF4-FFF2-40B4-BE49-F238E27FC236}">
                <a16:creationId xmlns:a16="http://schemas.microsoft.com/office/drawing/2014/main" id="{C11EBC8E-474B-4959-BDBE-ED4FA1730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2" y="301942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574829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BB1E86-0EC7-449B-91B3-85479BD0A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912" y="1143294"/>
            <a:ext cx="9814313" cy="61448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acknowledgement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55A014-9B65-437D-8600-F75F20328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914" y="2325950"/>
            <a:ext cx="10182060" cy="3918331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3200" dirty="0"/>
              <a:t>“The work has been completed under the guidance of </a:t>
            </a:r>
          </a:p>
          <a:p>
            <a:pPr algn="ctr"/>
            <a:r>
              <a:rPr lang="en-US" sz="3200" dirty="0"/>
              <a:t>Dr. Yugi Lee, Raj Marri, </a:t>
            </a:r>
          </a:p>
          <a:p>
            <a:pPr algn="ctr"/>
            <a:r>
              <a:rPr lang="en-US" sz="3200" dirty="0"/>
              <a:t>and </a:t>
            </a:r>
          </a:p>
          <a:p>
            <a:pPr algn="ctr"/>
            <a:r>
              <a:rPr lang="en-US" sz="3200" dirty="0"/>
              <a:t>TA’s (SaiSri Narne, Gaikwad Priyanka) </a:t>
            </a:r>
          </a:p>
          <a:p>
            <a:pPr algn="ctr"/>
            <a:br>
              <a:rPr lang="en-US" sz="3200" dirty="0"/>
            </a:br>
            <a:r>
              <a:rPr lang="en-US" sz="3200" dirty="0"/>
              <a:t>CS5551 Advanced Software Engineering, </a:t>
            </a:r>
            <a:r>
              <a:rPr lang="en-US" sz="3200" i="0" dirty="0"/>
              <a:t>University</a:t>
            </a:r>
            <a:r>
              <a:rPr lang="en-US" sz="3200" dirty="0"/>
              <a:t> Of Missouri – Kansas City, Spring 2020” .</a:t>
            </a:r>
            <a:br>
              <a:rPr lang="en-US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38314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7F8ED5-BCF5-468A-8CDB-F83F13B1C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7169753" cy="1232750"/>
          </a:xfrm>
        </p:spPr>
        <p:txBody>
          <a:bodyPr anchor="b">
            <a:normAutofit/>
          </a:bodyPr>
          <a:lstStyle/>
          <a:p>
            <a:r>
              <a:rPr lang="en-US" sz="3900" i="0">
                <a:solidFill>
                  <a:schemeClr val="bg1"/>
                </a:solidFill>
              </a:rPr>
              <a:t>TEAM DETAILS</a:t>
            </a:r>
            <a:br>
              <a:rPr lang="en-US" sz="3900">
                <a:solidFill>
                  <a:schemeClr val="bg1"/>
                </a:solidFill>
              </a:rPr>
            </a:br>
            <a:r>
              <a:rPr lang="en-US" sz="3900" i="0">
                <a:solidFill>
                  <a:schemeClr val="bg1"/>
                </a:solidFill>
              </a:rPr>
              <a:t>team</a:t>
            </a:r>
            <a:r>
              <a:rPr lang="en-US" sz="3900">
                <a:solidFill>
                  <a:schemeClr val="bg1"/>
                </a:solidFill>
              </a:rPr>
              <a:t> 06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6">
            <a:extLst>
              <a:ext uri="{FF2B5EF4-FFF2-40B4-BE49-F238E27FC236}">
                <a16:creationId xmlns:a16="http://schemas.microsoft.com/office/drawing/2014/main" id="{C2E5FCF0-567A-448C-A6E3-920BFC70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05301-A9BD-4857-B212-A017B02C8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19" y="2942252"/>
            <a:ext cx="10266681" cy="317240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+mj-lt"/>
              </a:rPr>
              <a:t>Harini Reddy Anumandla- 03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+mj-lt"/>
              </a:rPr>
              <a:t>Pooja Reddy Gopu -14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+mj-lt"/>
              </a:rPr>
              <a:t>Vennela Kovuru-18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+mj-lt"/>
              </a:rPr>
              <a:t>Jagruthi Bobbala-33</a:t>
            </a:r>
          </a:p>
        </p:txBody>
      </p:sp>
    </p:spTree>
    <p:extLst>
      <p:ext uri="{BB962C8B-B14F-4D97-AF65-F5344CB8AC3E}">
        <p14:creationId xmlns:p14="http://schemas.microsoft.com/office/powerpoint/2010/main" val="4256360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A619FE-6808-4543-8F90-332DA2FE7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7169753" cy="1232750"/>
          </a:xfrm>
        </p:spPr>
        <p:txBody>
          <a:bodyPr anchor="b">
            <a:normAutofit/>
          </a:bodyPr>
          <a:lstStyle/>
          <a:p>
            <a:r>
              <a:rPr lang="en-US" sz="3900" i="0">
                <a:solidFill>
                  <a:schemeClr val="bg1"/>
                </a:solidFill>
              </a:rPr>
              <a:t>SOFTWARE REQUIREMENTS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6">
            <a:extLst>
              <a:ext uri="{FF2B5EF4-FFF2-40B4-BE49-F238E27FC236}">
                <a16:creationId xmlns:a16="http://schemas.microsoft.com/office/drawing/2014/main" id="{C2E5FCF0-567A-448C-A6E3-920BFC70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B50D7-4668-443B-B70A-AFDF0F6C6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19" y="2942252"/>
            <a:ext cx="10266681" cy="3172409"/>
          </a:xfrm>
        </p:spPr>
        <p:txBody>
          <a:bodyPr>
            <a:normAutofit/>
          </a:bodyPr>
          <a:lstStyle/>
          <a:p>
            <a:r>
              <a:rPr lang="en-US" dirty="0"/>
              <a:t>Angular</a:t>
            </a:r>
          </a:p>
          <a:p>
            <a:r>
              <a:rPr lang="en-US" dirty="0"/>
              <a:t>Bootstrap 4</a:t>
            </a:r>
          </a:p>
          <a:p>
            <a:r>
              <a:rPr lang="en-US" dirty="0"/>
              <a:t>Heroku</a:t>
            </a:r>
          </a:p>
          <a:p>
            <a:r>
              <a:rPr lang="en-US" dirty="0"/>
              <a:t>Node js</a:t>
            </a:r>
          </a:p>
          <a:p>
            <a:r>
              <a:rPr lang="en-US" dirty="0"/>
              <a:t>Mongo DB</a:t>
            </a:r>
          </a:p>
          <a:p>
            <a:r>
              <a:rPr lang="en-US" dirty="0"/>
              <a:t>DialogFlow</a:t>
            </a:r>
          </a:p>
          <a:p>
            <a:r>
              <a:rPr lang="en-US" dirty="0"/>
              <a:t>Reactive forms</a:t>
            </a:r>
          </a:p>
        </p:txBody>
      </p:sp>
    </p:spTree>
    <p:extLst>
      <p:ext uri="{BB962C8B-B14F-4D97-AF65-F5344CB8AC3E}">
        <p14:creationId xmlns:p14="http://schemas.microsoft.com/office/powerpoint/2010/main" val="3701480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935A98-A5E4-40FE-9350-619EDABAD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7169753" cy="1232750"/>
          </a:xfrm>
        </p:spPr>
        <p:txBody>
          <a:bodyPr anchor="b">
            <a:normAutofit/>
          </a:bodyPr>
          <a:lstStyle/>
          <a:p>
            <a:r>
              <a:rPr lang="en-US" i="0">
                <a:solidFill>
                  <a:schemeClr val="bg1"/>
                </a:solidFill>
              </a:rPr>
              <a:t>INTRODUCTION</a:t>
            </a:r>
          </a:p>
        </p:txBody>
      </p:sp>
      <p:cxnSp>
        <p:nvCxnSpPr>
          <p:cNvPr id="19" name="Straight Connector 11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6">
            <a:extLst>
              <a:ext uri="{FF2B5EF4-FFF2-40B4-BE49-F238E27FC236}">
                <a16:creationId xmlns:a16="http://schemas.microsoft.com/office/drawing/2014/main" id="{C2E5FCF0-567A-448C-A6E3-920BFC70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789F0-BCDE-4455-B051-D3B5BD55E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19" y="2942252"/>
            <a:ext cx="10266681" cy="317240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/>
              <a:t>Knowledge Bot </a:t>
            </a:r>
            <a:r>
              <a:rPr lang="en-US"/>
              <a:t>is a chatbot. Chatbot is a software where user communicates with Bot.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/>
              <a:t>Knowledge Bot is basically a texting application. When the user asks the question, it gives the response based on his/her interest.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/>
              <a:t>For example, if the user asks question “which is the best tutorial for Python?”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/>
              <a:t> Knowledge Bot will reply the user with the best tutorial for Python.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/>
              <a:t>The data requested by the user will be shown in the form of a video/link. This application is feasible to all and accessible everywhere.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686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323855-77D1-4C70-AFED-986585BA9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7169753" cy="1232750"/>
          </a:xfrm>
        </p:spPr>
        <p:txBody>
          <a:bodyPr anchor="b">
            <a:normAutofit/>
          </a:bodyPr>
          <a:lstStyle/>
          <a:p>
            <a:r>
              <a:rPr lang="en-US" i="0">
                <a:solidFill>
                  <a:schemeClr val="bg1"/>
                </a:solidFill>
              </a:rPr>
              <a:t>Objective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6">
            <a:extLst>
              <a:ext uri="{FF2B5EF4-FFF2-40B4-BE49-F238E27FC236}">
                <a16:creationId xmlns:a16="http://schemas.microsoft.com/office/drawing/2014/main" id="{C2E5FCF0-567A-448C-A6E3-920BFC70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73457-DEFF-47AA-B3B2-063789A70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19" y="2942252"/>
            <a:ext cx="10266681" cy="3172409"/>
          </a:xfrm>
        </p:spPr>
        <p:txBody>
          <a:bodyPr>
            <a:normAutofit/>
          </a:bodyPr>
          <a:lstStyle/>
          <a:p>
            <a:r>
              <a:rPr lang="en-US" dirty="0"/>
              <a:t>KnowledgeBot is basically designed for making it easy to find all the required data at a place. </a:t>
            </a:r>
          </a:p>
          <a:p>
            <a:r>
              <a:rPr lang="en-US" dirty="0"/>
              <a:t>When the user asks for a data, they can access either videos or google links at the same place.</a:t>
            </a:r>
          </a:p>
          <a:p>
            <a:r>
              <a:rPr lang="en-US" dirty="0"/>
              <a:t> They also have references for several language tutorials, their installations, few IDE installations and playground to try to there itself. </a:t>
            </a:r>
          </a:p>
          <a:p>
            <a:r>
              <a:rPr lang="en-US" dirty="0"/>
              <a:t>The response is given based on the user preferences and expertise.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179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E232EE-B512-46E5-A5BD-10F13D777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AFD176-D4C4-45B9-8D6E-C25F94C5C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D2A1DD-3E1F-484F-907F-F06FB0518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6574535" cy="1232750"/>
          </a:xfrm>
        </p:spPr>
        <p:txBody>
          <a:bodyPr anchor="b">
            <a:normAutofit/>
          </a:bodyPr>
          <a:lstStyle/>
          <a:p>
            <a:r>
              <a:rPr lang="en-US" i="0">
                <a:solidFill>
                  <a:schemeClr val="bg1"/>
                </a:solidFill>
              </a:rPr>
              <a:t>UML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i="0">
                <a:solidFill>
                  <a:schemeClr val="bg1"/>
                </a:solidFill>
              </a:rPr>
              <a:t>diagram</a:t>
            </a:r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5B2D6B-877E-4599-A643-756FB8601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1" y="1676579"/>
            <a:ext cx="7534656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6">
            <a:extLst>
              <a:ext uri="{FF2B5EF4-FFF2-40B4-BE49-F238E27FC236}">
                <a16:creationId xmlns:a16="http://schemas.microsoft.com/office/drawing/2014/main" id="{9514E575-433A-4266-8C2D-C2BD62D81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11B81D5-B4E3-4FA0-B170-5679E2697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575" y="2286000"/>
            <a:ext cx="9968947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640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B4CCAB-A47C-4AD3-8D23-4F4DFC249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7169753" cy="1232750"/>
          </a:xfrm>
        </p:spPr>
        <p:txBody>
          <a:bodyPr anchor="b">
            <a:normAutofit/>
          </a:bodyPr>
          <a:lstStyle/>
          <a:p>
            <a:r>
              <a:rPr lang="en-US" i="0">
                <a:solidFill>
                  <a:schemeClr val="bg1"/>
                </a:solidFill>
              </a:rPr>
              <a:t>FEATURES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6">
            <a:extLst>
              <a:ext uri="{FF2B5EF4-FFF2-40B4-BE49-F238E27FC236}">
                <a16:creationId xmlns:a16="http://schemas.microsoft.com/office/drawing/2014/main" id="{C2E5FCF0-567A-448C-A6E3-920BFC70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31A53-E5C6-44C2-9CDB-36FBF062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19" y="2942252"/>
            <a:ext cx="10266681" cy="3172409"/>
          </a:xfrm>
        </p:spPr>
        <p:txBody>
          <a:bodyPr>
            <a:normAutofit/>
          </a:bodyPr>
          <a:lstStyle/>
          <a:p>
            <a:r>
              <a:rPr lang="en-US"/>
              <a:t>Secure authentication</a:t>
            </a:r>
          </a:p>
          <a:p>
            <a:r>
              <a:rPr lang="en-US"/>
              <a:t>Validation messages</a:t>
            </a:r>
          </a:p>
          <a:p>
            <a:r>
              <a:rPr lang="en-US"/>
              <a:t>Alert messages</a:t>
            </a:r>
          </a:p>
          <a:p>
            <a:r>
              <a:rPr lang="en-US"/>
              <a:t>Tutorials and their installations</a:t>
            </a:r>
          </a:p>
          <a:p>
            <a:r>
              <a:rPr lang="en-US"/>
              <a:t>Playgrounds and a few IDE installations.</a:t>
            </a:r>
          </a:p>
          <a:p>
            <a:r>
              <a:rPr lang="en-US"/>
              <a:t>Chat section for user.</a:t>
            </a:r>
          </a:p>
          <a:p>
            <a:r>
              <a:rPr lang="en-US"/>
              <a:t>User preferences and expertise</a:t>
            </a:r>
          </a:p>
        </p:txBody>
      </p:sp>
    </p:spTree>
    <p:extLst>
      <p:ext uri="{BB962C8B-B14F-4D97-AF65-F5344CB8AC3E}">
        <p14:creationId xmlns:p14="http://schemas.microsoft.com/office/powerpoint/2010/main" val="3248035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F632B3-AC14-4E33-9FB8-6B2277BA9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7169753" cy="1232750"/>
          </a:xfrm>
        </p:spPr>
        <p:txBody>
          <a:bodyPr anchor="b">
            <a:normAutofit/>
          </a:bodyPr>
          <a:lstStyle/>
          <a:p>
            <a:r>
              <a:rPr lang="en-US" i="0">
                <a:solidFill>
                  <a:schemeClr val="bg1"/>
                </a:solidFill>
              </a:rPr>
              <a:t>FEATURES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6">
            <a:extLst>
              <a:ext uri="{FF2B5EF4-FFF2-40B4-BE49-F238E27FC236}">
                <a16:creationId xmlns:a16="http://schemas.microsoft.com/office/drawing/2014/main" id="{C2E5FCF0-567A-448C-A6E3-920BFC70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D891F-5BCE-4BD7-AE95-B088B41BE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19" y="2942252"/>
            <a:ext cx="10266681" cy="3172409"/>
          </a:xfrm>
        </p:spPr>
        <p:txBody>
          <a:bodyPr>
            <a:normAutofit/>
          </a:bodyPr>
          <a:lstStyle/>
          <a:p>
            <a:r>
              <a:rPr lang="en-US" dirty="0"/>
              <a:t>Responsive UI for web </a:t>
            </a:r>
          </a:p>
          <a:p>
            <a:r>
              <a:rPr lang="en-US" dirty="0"/>
              <a:t>User friendly UI</a:t>
            </a:r>
          </a:p>
          <a:p>
            <a:r>
              <a:rPr lang="en-US" dirty="0"/>
              <a:t>Pre trained bot</a:t>
            </a:r>
          </a:p>
          <a:p>
            <a:r>
              <a:rPr lang="en-US" dirty="0"/>
              <a:t>Integrates with dialogflow</a:t>
            </a:r>
          </a:p>
          <a:p>
            <a:r>
              <a:rPr lang="en-US" dirty="0"/>
              <a:t>Free to explore</a:t>
            </a:r>
          </a:p>
          <a:p>
            <a:r>
              <a:rPr lang="en-US" dirty="0"/>
              <a:t>Easily Accessible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239595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690</Words>
  <Application>Microsoft Office PowerPoint</Application>
  <PresentationFormat>Widescreen</PresentationFormat>
  <Paragraphs>79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Century Schoolbook</vt:lpstr>
      <vt:lpstr>Corbel</vt:lpstr>
      <vt:lpstr>Wingdings</vt:lpstr>
      <vt:lpstr>Headlines</vt:lpstr>
      <vt:lpstr>knowledgebot</vt:lpstr>
      <vt:lpstr>acknowledgement</vt:lpstr>
      <vt:lpstr>TEAM DETAILS team 06</vt:lpstr>
      <vt:lpstr>SOFTWARE REQUIREMENTS</vt:lpstr>
      <vt:lpstr>INTRODUCTION</vt:lpstr>
      <vt:lpstr>Objective</vt:lpstr>
      <vt:lpstr>UML diagram </vt:lpstr>
      <vt:lpstr>FEATURES</vt:lpstr>
      <vt:lpstr>FEATURES</vt:lpstr>
      <vt:lpstr>Implementation</vt:lpstr>
      <vt:lpstr>HOW IT WORKS?</vt:lpstr>
      <vt:lpstr>Components</vt:lpstr>
      <vt:lpstr>DESIGN</vt:lpstr>
      <vt:lpstr>DESIGN</vt:lpstr>
      <vt:lpstr>CHAT DESIGN</vt:lpstr>
      <vt:lpstr>References</vt:lpstr>
      <vt:lpstr>Any questions?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knowledgebot</dc:title>
  <dc:creator>Pooja Reddy Gopu</dc:creator>
  <cp:lastModifiedBy>Pooja Reddy Gopu</cp:lastModifiedBy>
  <cp:revision>7</cp:revision>
  <dcterms:created xsi:type="dcterms:W3CDTF">2020-05-05T03:27:17Z</dcterms:created>
  <dcterms:modified xsi:type="dcterms:W3CDTF">2020-05-05T04:26:22Z</dcterms:modified>
</cp:coreProperties>
</file>