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98F8-E74A-4E46-9ECA-3663C5D8B042}" type="datetimeFigureOut">
              <a:rPr lang="en-IN" smtClean="0"/>
              <a:t>21-01-2017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F8B9-4064-4A65-A2D0-B3FE738F00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98F8-E74A-4E46-9ECA-3663C5D8B042}" type="datetimeFigureOut">
              <a:rPr lang="en-IN" smtClean="0"/>
              <a:t>21-01-2017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F8B9-4064-4A65-A2D0-B3FE738F00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98F8-E74A-4E46-9ECA-3663C5D8B042}" type="datetimeFigureOut">
              <a:rPr lang="en-IN" smtClean="0"/>
              <a:t>21-01-2017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F8B9-4064-4A65-A2D0-B3FE738F00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98F8-E74A-4E46-9ECA-3663C5D8B042}" type="datetimeFigureOut">
              <a:rPr lang="en-IN" smtClean="0"/>
              <a:t>21-01-2017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F8B9-4064-4A65-A2D0-B3FE738F00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98F8-E74A-4E46-9ECA-3663C5D8B042}" type="datetimeFigureOut">
              <a:rPr lang="en-IN" smtClean="0"/>
              <a:t>21-01-2017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F8B9-4064-4A65-A2D0-B3FE738F00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98F8-E74A-4E46-9ECA-3663C5D8B042}" type="datetimeFigureOut">
              <a:rPr lang="en-IN" smtClean="0"/>
              <a:t>21-01-2017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F8B9-4064-4A65-A2D0-B3FE738F00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98F8-E74A-4E46-9ECA-3663C5D8B042}" type="datetimeFigureOut">
              <a:rPr lang="en-IN" smtClean="0"/>
              <a:t>21-01-2017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F8B9-4064-4A65-A2D0-B3FE738F00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98F8-E74A-4E46-9ECA-3663C5D8B042}" type="datetimeFigureOut">
              <a:rPr lang="en-IN" smtClean="0"/>
              <a:t>21-01-2017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F8B9-4064-4A65-A2D0-B3FE738F00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98F8-E74A-4E46-9ECA-3663C5D8B042}" type="datetimeFigureOut">
              <a:rPr lang="en-IN" smtClean="0"/>
              <a:t>21-01-2017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F8B9-4064-4A65-A2D0-B3FE738F00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98F8-E74A-4E46-9ECA-3663C5D8B042}" type="datetimeFigureOut">
              <a:rPr lang="en-IN" smtClean="0"/>
              <a:t>21-01-2017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F8B9-4064-4A65-A2D0-B3FE738F00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298F8-E74A-4E46-9ECA-3663C5D8B042}" type="datetimeFigureOut">
              <a:rPr lang="en-IN" smtClean="0"/>
              <a:t>21-01-2017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7F8B9-4064-4A65-A2D0-B3FE738F002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298F8-E74A-4E46-9ECA-3663C5D8B042}" type="datetimeFigureOut">
              <a:rPr lang="en-IN" smtClean="0"/>
              <a:t>21-01-2017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7F8B9-4064-4A65-A2D0-B3FE738F002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5576" y="548680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331640" y="141277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555776" y="141277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707904" y="1412776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usr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076056" y="1412776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</a:t>
            </a:r>
          </a:p>
        </p:txBody>
      </p:sp>
      <p:sp>
        <p:nvSpPr>
          <p:cNvPr id="9" name="Rectangle 8"/>
          <p:cNvSpPr/>
          <p:nvPr/>
        </p:nvSpPr>
        <p:spPr>
          <a:xfrm>
            <a:off x="6084168" y="1412776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ai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84168" y="2420888"/>
            <a:ext cx="108012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kernel.so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7380312" y="2420888"/>
            <a:ext cx="57606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x0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331640" y="2420888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331640" y="378904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691680" y="4437112"/>
            <a:ext cx="151216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public_html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483768" y="3140968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psql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3059832" y="378904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passwd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211960" y="3140968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3707904" y="249289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5004048" y="242088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cpu0</a:t>
            </a:r>
          </a:p>
        </p:txBody>
      </p:sp>
      <p:cxnSp>
        <p:nvCxnSpPr>
          <p:cNvPr id="23" name="Straight Connector 22"/>
          <p:cNvCxnSpPr>
            <a:stCxn id="5" idx="2"/>
            <a:endCxn id="12" idx="0"/>
          </p:cNvCxnSpPr>
          <p:nvPr/>
        </p:nvCxnSpPr>
        <p:spPr>
          <a:xfrm>
            <a:off x="1727684" y="1772816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2" idx="2"/>
            <a:endCxn id="14" idx="0"/>
          </p:cNvCxnSpPr>
          <p:nvPr/>
        </p:nvCxnSpPr>
        <p:spPr>
          <a:xfrm rot="16200000" flipH="1">
            <a:off x="1259632" y="3248980"/>
            <a:ext cx="1656184" cy="7200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12" idx="1"/>
            <a:endCxn id="13" idx="0"/>
          </p:cNvCxnSpPr>
          <p:nvPr/>
        </p:nvCxnSpPr>
        <p:spPr>
          <a:xfrm rot="10800000" flipH="1" flipV="1">
            <a:off x="1331640" y="2600908"/>
            <a:ext cx="504056" cy="1188132"/>
          </a:xfrm>
          <a:prstGeom prst="bentConnector4">
            <a:avLst>
              <a:gd name="adj1" fmla="val -45352"/>
              <a:gd name="adj2" fmla="val 575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6" idx="2"/>
            <a:endCxn id="15" idx="0"/>
          </p:cNvCxnSpPr>
          <p:nvPr/>
        </p:nvCxnSpPr>
        <p:spPr>
          <a:xfrm rot="5400000">
            <a:off x="2231740" y="2420888"/>
            <a:ext cx="1368152" cy="720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6" idx="3"/>
            <a:endCxn id="16" idx="0"/>
          </p:cNvCxnSpPr>
          <p:nvPr/>
        </p:nvCxnSpPr>
        <p:spPr>
          <a:xfrm>
            <a:off x="3347864" y="1592796"/>
            <a:ext cx="216024" cy="21962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7" idx="2"/>
            <a:endCxn id="18" idx="0"/>
          </p:cNvCxnSpPr>
          <p:nvPr/>
        </p:nvCxnSpPr>
        <p:spPr>
          <a:xfrm rot="16200000" flipH="1">
            <a:off x="3671900" y="2060848"/>
            <a:ext cx="720080" cy="1440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7" idx="3"/>
            <a:endCxn id="17" idx="0"/>
          </p:cNvCxnSpPr>
          <p:nvPr/>
        </p:nvCxnSpPr>
        <p:spPr>
          <a:xfrm>
            <a:off x="4211960" y="1592796"/>
            <a:ext cx="396044" cy="15481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8" idx="2"/>
            <a:endCxn id="19" idx="0"/>
          </p:cNvCxnSpPr>
          <p:nvPr/>
        </p:nvCxnSpPr>
        <p:spPr>
          <a:xfrm rot="5400000">
            <a:off x="5076056" y="2060848"/>
            <a:ext cx="648072" cy="720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9" idx="2"/>
            <a:endCxn id="10" idx="0"/>
          </p:cNvCxnSpPr>
          <p:nvPr/>
        </p:nvCxnSpPr>
        <p:spPr>
          <a:xfrm rot="16200000" flipH="1">
            <a:off x="6174178" y="1970838"/>
            <a:ext cx="648072" cy="25202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9" idx="3"/>
            <a:endCxn id="11" idx="0"/>
          </p:cNvCxnSpPr>
          <p:nvPr/>
        </p:nvCxnSpPr>
        <p:spPr>
          <a:xfrm>
            <a:off x="6660232" y="1592796"/>
            <a:ext cx="1008112" cy="8280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51"/>
          <p:cNvCxnSpPr>
            <a:stCxn id="4" idx="3"/>
            <a:endCxn id="5" idx="0"/>
          </p:cNvCxnSpPr>
          <p:nvPr/>
        </p:nvCxnSpPr>
        <p:spPr>
          <a:xfrm>
            <a:off x="1259632" y="728700"/>
            <a:ext cx="468052" cy="6840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hape 53"/>
          <p:cNvCxnSpPr>
            <a:stCxn id="6" idx="0"/>
            <a:endCxn id="4" idx="3"/>
          </p:cNvCxnSpPr>
          <p:nvPr/>
        </p:nvCxnSpPr>
        <p:spPr>
          <a:xfrm rot="16200000" flipV="1">
            <a:off x="1763688" y="224644"/>
            <a:ext cx="684076" cy="169218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hape 55"/>
          <p:cNvCxnSpPr>
            <a:stCxn id="7" idx="0"/>
            <a:endCxn id="4" idx="3"/>
          </p:cNvCxnSpPr>
          <p:nvPr/>
        </p:nvCxnSpPr>
        <p:spPr>
          <a:xfrm rot="16200000" flipV="1">
            <a:off x="2267744" y="-279412"/>
            <a:ext cx="684076" cy="2700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stCxn id="8" idx="0"/>
            <a:endCxn id="4" idx="3"/>
          </p:cNvCxnSpPr>
          <p:nvPr/>
        </p:nvCxnSpPr>
        <p:spPr>
          <a:xfrm rot="16200000" flipV="1">
            <a:off x="3005826" y="-1017494"/>
            <a:ext cx="684076" cy="41764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hape 59"/>
          <p:cNvCxnSpPr>
            <a:stCxn id="9" idx="0"/>
            <a:endCxn id="4" idx="3"/>
          </p:cNvCxnSpPr>
          <p:nvPr/>
        </p:nvCxnSpPr>
        <p:spPr>
          <a:xfrm rot="16200000" flipV="1">
            <a:off x="3473878" y="-1485546"/>
            <a:ext cx="684076" cy="51125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SCHOOL</dc:creator>
  <cp:lastModifiedBy>SCHOOL</cp:lastModifiedBy>
  <cp:revision>1</cp:revision>
  <dcterms:created xsi:type="dcterms:W3CDTF">2017-01-20T20:08:19Z</dcterms:created>
  <dcterms:modified xsi:type="dcterms:W3CDTF">2017-01-20T20:18:13Z</dcterms:modified>
</cp:coreProperties>
</file>