
<file path=[Content_Types].xml><?xml version="1.0" encoding="utf-8"?>
<Types xmlns="http://schemas.openxmlformats.org/package/2006/content-types">
  <Default Extension="png" ContentType="image/png"/>
  <Default Extension="bin" ContentType="application/vnd.openxmlformats-officedocument.oleObject"/>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390"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charts/_rels/chart1.xml.rels><?xml version="1.0" encoding="UTF-8" standalone="yes"?>
<Relationships xmlns="http://schemas.openxmlformats.org/package/2006/relationships"><Relationship Id="rId2" Type="http://schemas.openxmlformats.org/officeDocument/2006/relationships/oleObject" Target="../embeddings/oleObject1.bin"/><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[Employee_Dataset (3).xlsx]Sheet4!PivotTable2</c:name>
    <c:fmtId val="-1"/>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
        <c:idx val="16"/>
        <c:marker>
          <c:symbol val="none"/>
        </c:marker>
      </c:pivotFmt>
      <c:pivotFmt>
        <c:idx val="17"/>
        <c:marker>
          <c:symbol val="none"/>
        </c:marker>
      </c:pivotFmt>
      <c:pivotFmt>
        <c:idx val="18"/>
        <c:marker>
          <c:symbol val="none"/>
        </c:marker>
      </c:pivotFmt>
      <c:pivotFmt>
        <c:idx val="19"/>
        <c:marker>
          <c:symbol val="none"/>
        </c:marker>
      </c:pivotFmt>
      <c:pivotFmt>
        <c:idx val="20"/>
        <c:marker>
          <c:symbol val="none"/>
        </c:marker>
      </c:pivotFmt>
      <c:pivotFmt>
        <c:idx val="21"/>
        <c:marker>
          <c:symbol val="none"/>
        </c:marker>
      </c:pivotFmt>
      <c:pivotFmt>
        <c:idx val="22"/>
        <c:marker>
          <c:symbol val="none"/>
        </c:marker>
      </c:pivotFmt>
      <c:pivotFmt>
        <c:idx val="23"/>
        <c:marker>
          <c:symbol val="none"/>
        </c:marker>
      </c:pivotFmt>
      <c:pivotFmt>
        <c:idx val="24"/>
        <c:marker>
          <c:symbol val="none"/>
        </c:marker>
      </c:pivotFmt>
      <c:pivotFmt>
        <c:idx val="25"/>
        <c:marker>
          <c:symbol val="none"/>
        </c:marker>
      </c:pivotFmt>
      <c:pivotFmt>
        <c:idx val="26"/>
        <c:marker>
          <c:symbol val="none"/>
        </c:marker>
      </c:pivotFmt>
      <c:pivotFmt>
        <c:idx val="27"/>
        <c:marker>
          <c:symbol val="none"/>
        </c:marker>
      </c:pivotFmt>
      <c:pivotFmt>
        <c:idx val="28"/>
        <c:marker>
          <c:symbol val="none"/>
        </c:marker>
      </c:pivotFmt>
      <c:pivotFmt>
        <c:idx val="29"/>
        <c:marker>
          <c:symbol val="none"/>
        </c:marker>
      </c:pivotFmt>
      <c:pivotFmt>
        <c:idx val="30"/>
        <c:marker>
          <c:symbol val="none"/>
        </c:marker>
      </c:pivotFmt>
      <c:pivotFmt>
        <c:idx val="31"/>
        <c:marker>
          <c:symbol val="none"/>
        </c:marker>
      </c:pivotFmt>
      <c:pivotFmt>
        <c:idx val="32"/>
        <c:marker>
          <c:symbol val="none"/>
        </c:marker>
      </c:pivotFmt>
      <c:pivotFmt>
        <c:idx val="33"/>
        <c:marker>
          <c:symbol val="none"/>
        </c:marker>
      </c:pivotFmt>
      <c:pivotFmt>
        <c:idx val="34"/>
        <c:marker>
          <c:symbol val="none"/>
        </c:marker>
      </c:pivotFmt>
      <c:pivotFmt>
        <c:idx val="35"/>
        <c:marker>
          <c:symbol val="none"/>
        </c:marker>
      </c:pivotFmt>
      <c:pivotFmt>
        <c:idx val="36"/>
        <c:marker>
          <c:symbol val="none"/>
        </c:marker>
      </c:pivotFmt>
      <c:pivotFmt>
        <c:idx val="37"/>
        <c:marker>
          <c:symbol val="none"/>
        </c:marker>
      </c:pivotFmt>
      <c:pivotFmt>
        <c:idx val="38"/>
        <c:marker>
          <c:symbol val="none"/>
        </c:marker>
      </c:pivotFmt>
    </c:pivotFmts>
    <c:plotArea>
      <c:layout/>
      <c:barChart>
        <c:barDir val="bar"/>
        <c:grouping val="clustered"/>
        <c:varyColors val="0"/>
        <c:ser>
          <c:idx val="0"/>
          <c:order val="0"/>
          <c:tx>
            <c:strRef>
              <c:f>Sheet4!$B$4:$B$5</c:f>
              <c:strCache>
                <c:ptCount val="1"/>
                <c:pt idx="0">
                  <c:v>Accounting</c:v>
                </c:pt>
              </c:strCache>
            </c:strRef>
          </c:tx>
          <c:invertIfNegative val="0"/>
          <c:cat>
            <c:strRef>
              <c:f>Sheet4!$A$6:$A$103</c:f>
              <c:strCache>
                <c:ptCount val="97"/>
                <c:pt idx="0">
                  <c:v> Jill Shipsey</c:v>
                </c:pt>
                <c:pt idx="1">
                  <c:v> Joaquin McVitty</c:v>
                </c:pt>
                <c:pt idx="2">
                  <c:v> Kath Bletsoe</c:v>
                </c:pt>
                <c:pt idx="3">
                  <c:v> Leena Bruckshaw</c:v>
                </c:pt>
                <c:pt idx="4">
                  <c:v> Louise Lamming</c:v>
                </c:pt>
                <c:pt idx="5">
                  <c:v> Wyn Treadger</c:v>
                </c:pt>
                <c:pt idx="6">
                  <c:v>Adolph McNalley</c:v>
                </c:pt>
                <c:pt idx="7">
                  <c:v>Aileen McCritchie</c:v>
                </c:pt>
                <c:pt idx="8">
                  <c:v>Aldrich  Glenny</c:v>
                </c:pt>
                <c:pt idx="9">
                  <c:v>Alexandros Rackley</c:v>
                </c:pt>
                <c:pt idx="10">
                  <c:v>Alexis Gotfrey</c:v>
                </c:pt>
                <c:pt idx="11">
                  <c:v>Alic Bagg</c:v>
                </c:pt>
                <c:pt idx="12">
                  <c:v>Aloise MacCathay </c:v>
                </c:pt>
                <c:pt idx="13">
                  <c:v>Althea  Bronger</c:v>
                </c:pt>
                <c:pt idx="14">
                  <c:v>Anjanette Ferre</c:v>
                </c:pt>
                <c:pt idx="15">
                  <c:v>Ansley Gounel</c:v>
                </c:pt>
                <c:pt idx="16">
                  <c:v>Ardella Dyment</c:v>
                </c:pt>
                <c:pt idx="17">
                  <c:v>Audry Yu</c:v>
                </c:pt>
                <c:pt idx="18">
                  <c:v>Bari Toffano</c:v>
                </c:pt>
                <c:pt idx="19">
                  <c:v>Billi Fellgate</c:v>
                </c:pt>
                <c:pt idx="20">
                  <c:v>Brendan  Edgeller</c:v>
                </c:pt>
                <c:pt idx="21">
                  <c:v>Brose MacCorkell</c:v>
                </c:pt>
                <c:pt idx="22">
                  <c:v>Camilla Castle</c:v>
                </c:pt>
                <c:pt idx="23">
                  <c:v>Charmane Heistermann</c:v>
                </c:pt>
                <c:pt idx="24">
                  <c:v>Cletus McGarahan </c:v>
                </c:pt>
                <c:pt idx="25">
                  <c:v>Collen Dunbleton</c:v>
                </c:pt>
                <c:pt idx="26">
                  <c:v>Crawford Scad</c:v>
                </c:pt>
                <c:pt idx="27">
                  <c:v>Daisie Dahlman</c:v>
                </c:pt>
                <c:pt idx="28">
                  <c:v>Daisie McNeice</c:v>
                </c:pt>
                <c:pt idx="29">
                  <c:v>Danica Nayshe</c:v>
                </c:pt>
                <c:pt idx="30">
                  <c:v>Dean Biggam</c:v>
                </c:pt>
                <c:pt idx="31">
                  <c:v>Debera Gow </c:v>
                </c:pt>
                <c:pt idx="32">
                  <c:v>Dell Molloy</c:v>
                </c:pt>
                <c:pt idx="33">
                  <c:v>Delphine Jewis</c:v>
                </c:pt>
                <c:pt idx="34">
                  <c:v>Dennison Crosswaite</c:v>
                </c:pt>
                <c:pt idx="35">
                  <c:v>Devinne Tuny</c:v>
                </c:pt>
                <c:pt idx="36">
                  <c:v>Doe Clubley</c:v>
                </c:pt>
                <c:pt idx="37">
                  <c:v>Dulce Colbeck</c:v>
                </c:pt>
                <c:pt idx="38">
                  <c:v>Enoch Dowrey</c:v>
                </c:pt>
                <c:pt idx="39">
                  <c:v>Estell Kingsland</c:v>
                </c:pt>
                <c:pt idx="40">
                  <c:v>Evangelina Lergan</c:v>
                </c:pt>
                <c:pt idx="41">
                  <c:v>Ewart Hovel</c:v>
                </c:pt>
                <c:pt idx="42">
                  <c:v>Felice McMurty</c:v>
                </c:pt>
                <c:pt idx="43">
                  <c:v>Freddy Linford</c:v>
                </c:pt>
                <c:pt idx="44">
                  <c:v>Genevra Friday</c:v>
                </c:pt>
                <c:pt idx="45">
                  <c:v>Ginger  Myott</c:v>
                </c:pt>
                <c:pt idx="46">
                  <c:v>Grady Rochelle</c:v>
                </c:pt>
                <c:pt idx="47">
                  <c:v>Iain Wiburn</c:v>
                </c:pt>
                <c:pt idx="48">
                  <c:v>Ignacius Losel</c:v>
                </c:pt>
                <c:pt idx="49">
                  <c:v>Inge Creer</c:v>
                </c:pt>
                <c:pt idx="50">
                  <c:v>Inger Andriveaux</c:v>
                </c:pt>
                <c:pt idx="51">
                  <c:v>Inger Chapelhow</c:v>
                </c:pt>
                <c:pt idx="52">
                  <c:v>Isaak Rawne</c:v>
                </c:pt>
                <c:pt idx="53">
                  <c:v>Janina Wolverson</c:v>
                </c:pt>
                <c:pt idx="54">
                  <c:v>Jessica Callcott</c:v>
                </c:pt>
                <c:pt idx="55">
                  <c:v>Jo-anne Gobeau</c:v>
                </c:pt>
                <c:pt idx="56">
                  <c:v>Julietta Culross</c:v>
                </c:pt>
                <c:pt idx="57">
                  <c:v>Kellsie Waby</c:v>
                </c:pt>
                <c:pt idx="58">
                  <c:v>Leonidas Cavaney</c:v>
                </c:pt>
                <c:pt idx="59">
                  <c:v>Lincoln Cord</c:v>
                </c:pt>
                <c:pt idx="60">
                  <c:v>Lion  Adcock</c:v>
                </c:pt>
                <c:pt idx="61">
                  <c:v>Lizzie Mullally</c:v>
                </c:pt>
                <c:pt idx="62">
                  <c:v>Mackenzie Hannis</c:v>
                </c:pt>
                <c:pt idx="63">
                  <c:v>Magnum Locksley</c:v>
                </c:pt>
                <c:pt idx="64">
                  <c:v>Marissa Infante</c:v>
                </c:pt>
                <c:pt idx="65">
                  <c:v>Maritsa Marusic</c:v>
                </c:pt>
                <c:pt idx="66">
                  <c:v>Marquita Liquorish</c:v>
                </c:pt>
                <c:pt idx="67">
                  <c:v>Matias Cormack </c:v>
                </c:pt>
                <c:pt idx="68">
                  <c:v>Mick Spraberry</c:v>
                </c:pt>
                <c:pt idx="69">
                  <c:v>Mickie Dagwell</c:v>
                </c:pt>
                <c:pt idx="70">
                  <c:v>Minerva Ricardot</c:v>
                </c:pt>
                <c:pt idx="71">
                  <c:v>Mollie  Hanway</c:v>
                </c:pt>
                <c:pt idx="72">
                  <c:v>Myrle Prandoni</c:v>
                </c:pt>
                <c:pt idx="73">
                  <c:v>Nananne Gehringer</c:v>
                </c:pt>
                <c:pt idx="74">
                  <c:v>Nickolai  Artin</c:v>
                </c:pt>
                <c:pt idx="75">
                  <c:v>Northrop Reid</c:v>
                </c:pt>
                <c:pt idx="76">
                  <c:v>Oby Sorrel</c:v>
                </c:pt>
                <c:pt idx="77">
                  <c:v>Oona Donan</c:v>
                </c:pt>
                <c:pt idx="78">
                  <c:v>Orlando Gorstidge </c:v>
                </c:pt>
                <c:pt idx="79">
                  <c:v>Pearla  Beteriss</c:v>
                </c:pt>
                <c:pt idx="80">
                  <c:v>Renaldo Thomassin</c:v>
                </c:pt>
                <c:pt idx="81">
                  <c:v>Rhiamon Mollison</c:v>
                </c:pt>
                <c:pt idx="82">
                  <c:v>Riccardo Hagan</c:v>
                </c:pt>
                <c:pt idx="83">
                  <c:v>Seward Kubera</c:v>
                </c:pt>
                <c:pt idx="84">
                  <c:v>Shaylyn Ransbury </c:v>
                </c:pt>
                <c:pt idx="85">
                  <c:v>Shellysheldon Mahady</c:v>
                </c:pt>
                <c:pt idx="86">
                  <c:v>Tabby  Astall</c:v>
                </c:pt>
                <c:pt idx="87">
                  <c:v>Tadio Audritt</c:v>
                </c:pt>
                <c:pt idx="88">
                  <c:v>Tallie Chaikovski</c:v>
                </c:pt>
                <c:pt idx="89">
                  <c:v>Thekla Lynnett</c:v>
                </c:pt>
                <c:pt idx="90">
                  <c:v>Tristam Cuming</c:v>
                </c:pt>
                <c:pt idx="91">
                  <c:v>Van Tuxwell</c:v>
                </c:pt>
                <c:pt idx="92">
                  <c:v>Vere Kulic</c:v>
                </c:pt>
                <c:pt idx="93">
                  <c:v>Verla Timmis</c:v>
                </c:pt>
                <c:pt idx="94">
                  <c:v>Vernor Atyea</c:v>
                </c:pt>
                <c:pt idx="95">
                  <c:v>Westbrook Brandino</c:v>
                </c:pt>
                <c:pt idx="96">
                  <c:v>Yvette  Bett</c:v>
                </c:pt>
              </c:strCache>
            </c:strRef>
          </c:cat>
          <c:val>
            <c:numRef>
              <c:f>Sheet4!$B$6:$B$103</c:f>
              <c:numCache>
                <c:formatCode>General</c:formatCode>
                <c:ptCount val="97"/>
                <c:pt idx="0">
                  <c:v>1</c:v>
                </c:pt>
                <c:pt idx="33">
                  <c:v>1</c:v>
                </c:pt>
                <c:pt idx="38">
                  <c:v>1</c:v>
                </c:pt>
                <c:pt idx="46">
                  <c:v>1</c:v>
                </c:pt>
                <c:pt idx="50">
                  <c:v>1</c:v>
                </c:pt>
                <c:pt idx="58">
                  <c:v>1</c:v>
                </c:pt>
                <c:pt idx="86">
                  <c:v>1</c:v>
                </c:pt>
              </c:numCache>
            </c:numRef>
          </c:val>
        </c:ser>
        <c:ser>
          <c:idx val="1"/>
          <c:order val="1"/>
          <c:tx>
            <c:strRef>
              <c:f>Sheet4!$C$4:$C$5</c:f>
              <c:strCache>
                <c:ptCount val="1"/>
                <c:pt idx="0">
                  <c:v>Business Development</c:v>
                </c:pt>
              </c:strCache>
            </c:strRef>
          </c:tx>
          <c:invertIfNegative val="0"/>
          <c:cat>
            <c:strRef>
              <c:f>Sheet4!$A$6:$A$103</c:f>
              <c:strCache>
                <c:ptCount val="97"/>
                <c:pt idx="0">
                  <c:v> Jill Shipsey</c:v>
                </c:pt>
                <c:pt idx="1">
                  <c:v> Joaquin McVitty</c:v>
                </c:pt>
                <c:pt idx="2">
                  <c:v> Kath Bletsoe</c:v>
                </c:pt>
                <c:pt idx="3">
                  <c:v> Leena Bruckshaw</c:v>
                </c:pt>
                <c:pt idx="4">
                  <c:v> Louise Lamming</c:v>
                </c:pt>
                <c:pt idx="5">
                  <c:v> Wyn Treadger</c:v>
                </c:pt>
                <c:pt idx="6">
                  <c:v>Adolph McNalley</c:v>
                </c:pt>
                <c:pt idx="7">
                  <c:v>Aileen McCritchie</c:v>
                </c:pt>
                <c:pt idx="8">
                  <c:v>Aldrich  Glenny</c:v>
                </c:pt>
                <c:pt idx="9">
                  <c:v>Alexandros Rackley</c:v>
                </c:pt>
                <c:pt idx="10">
                  <c:v>Alexis Gotfrey</c:v>
                </c:pt>
                <c:pt idx="11">
                  <c:v>Alic Bagg</c:v>
                </c:pt>
                <c:pt idx="12">
                  <c:v>Aloise MacCathay </c:v>
                </c:pt>
                <c:pt idx="13">
                  <c:v>Althea  Bronger</c:v>
                </c:pt>
                <c:pt idx="14">
                  <c:v>Anjanette Ferre</c:v>
                </c:pt>
                <c:pt idx="15">
                  <c:v>Ansley Gounel</c:v>
                </c:pt>
                <c:pt idx="16">
                  <c:v>Ardella Dyment</c:v>
                </c:pt>
                <c:pt idx="17">
                  <c:v>Audry Yu</c:v>
                </c:pt>
                <c:pt idx="18">
                  <c:v>Bari Toffano</c:v>
                </c:pt>
                <c:pt idx="19">
                  <c:v>Billi Fellgate</c:v>
                </c:pt>
                <c:pt idx="20">
                  <c:v>Brendan  Edgeller</c:v>
                </c:pt>
                <c:pt idx="21">
                  <c:v>Brose MacCorkell</c:v>
                </c:pt>
                <c:pt idx="22">
                  <c:v>Camilla Castle</c:v>
                </c:pt>
                <c:pt idx="23">
                  <c:v>Charmane Heistermann</c:v>
                </c:pt>
                <c:pt idx="24">
                  <c:v>Cletus McGarahan </c:v>
                </c:pt>
                <c:pt idx="25">
                  <c:v>Collen Dunbleton</c:v>
                </c:pt>
                <c:pt idx="26">
                  <c:v>Crawford Scad</c:v>
                </c:pt>
                <c:pt idx="27">
                  <c:v>Daisie Dahlman</c:v>
                </c:pt>
                <c:pt idx="28">
                  <c:v>Daisie McNeice</c:v>
                </c:pt>
                <c:pt idx="29">
                  <c:v>Danica Nayshe</c:v>
                </c:pt>
                <c:pt idx="30">
                  <c:v>Dean Biggam</c:v>
                </c:pt>
                <c:pt idx="31">
                  <c:v>Debera Gow </c:v>
                </c:pt>
                <c:pt idx="32">
                  <c:v>Dell Molloy</c:v>
                </c:pt>
                <c:pt idx="33">
                  <c:v>Delphine Jewis</c:v>
                </c:pt>
                <c:pt idx="34">
                  <c:v>Dennison Crosswaite</c:v>
                </c:pt>
                <c:pt idx="35">
                  <c:v>Devinne Tuny</c:v>
                </c:pt>
                <c:pt idx="36">
                  <c:v>Doe Clubley</c:v>
                </c:pt>
                <c:pt idx="37">
                  <c:v>Dulce Colbeck</c:v>
                </c:pt>
                <c:pt idx="38">
                  <c:v>Enoch Dowrey</c:v>
                </c:pt>
                <c:pt idx="39">
                  <c:v>Estell Kingsland</c:v>
                </c:pt>
                <c:pt idx="40">
                  <c:v>Evangelina Lergan</c:v>
                </c:pt>
                <c:pt idx="41">
                  <c:v>Ewart Hovel</c:v>
                </c:pt>
                <c:pt idx="42">
                  <c:v>Felice McMurty</c:v>
                </c:pt>
                <c:pt idx="43">
                  <c:v>Freddy Linford</c:v>
                </c:pt>
                <c:pt idx="44">
                  <c:v>Genevra Friday</c:v>
                </c:pt>
                <c:pt idx="45">
                  <c:v>Ginger  Myott</c:v>
                </c:pt>
                <c:pt idx="46">
                  <c:v>Grady Rochelle</c:v>
                </c:pt>
                <c:pt idx="47">
                  <c:v>Iain Wiburn</c:v>
                </c:pt>
                <c:pt idx="48">
                  <c:v>Ignacius Losel</c:v>
                </c:pt>
                <c:pt idx="49">
                  <c:v>Inge Creer</c:v>
                </c:pt>
                <c:pt idx="50">
                  <c:v>Inger Andriveaux</c:v>
                </c:pt>
                <c:pt idx="51">
                  <c:v>Inger Chapelhow</c:v>
                </c:pt>
                <c:pt idx="52">
                  <c:v>Isaak Rawne</c:v>
                </c:pt>
                <c:pt idx="53">
                  <c:v>Janina Wolverson</c:v>
                </c:pt>
                <c:pt idx="54">
                  <c:v>Jessica Callcott</c:v>
                </c:pt>
                <c:pt idx="55">
                  <c:v>Jo-anne Gobeau</c:v>
                </c:pt>
                <c:pt idx="56">
                  <c:v>Julietta Culross</c:v>
                </c:pt>
                <c:pt idx="57">
                  <c:v>Kellsie Waby</c:v>
                </c:pt>
                <c:pt idx="58">
                  <c:v>Leonidas Cavaney</c:v>
                </c:pt>
                <c:pt idx="59">
                  <c:v>Lincoln Cord</c:v>
                </c:pt>
                <c:pt idx="60">
                  <c:v>Lion  Adcock</c:v>
                </c:pt>
                <c:pt idx="61">
                  <c:v>Lizzie Mullally</c:v>
                </c:pt>
                <c:pt idx="62">
                  <c:v>Mackenzie Hannis</c:v>
                </c:pt>
                <c:pt idx="63">
                  <c:v>Magnum Locksley</c:v>
                </c:pt>
                <c:pt idx="64">
                  <c:v>Marissa Infante</c:v>
                </c:pt>
                <c:pt idx="65">
                  <c:v>Maritsa Marusic</c:v>
                </c:pt>
                <c:pt idx="66">
                  <c:v>Marquita Liquorish</c:v>
                </c:pt>
                <c:pt idx="67">
                  <c:v>Matias Cormack </c:v>
                </c:pt>
                <c:pt idx="68">
                  <c:v>Mick Spraberry</c:v>
                </c:pt>
                <c:pt idx="69">
                  <c:v>Mickie Dagwell</c:v>
                </c:pt>
                <c:pt idx="70">
                  <c:v>Minerva Ricardot</c:v>
                </c:pt>
                <c:pt idx="71">
                  <c:v>Mollie  Hanway</c:v>
                </c:pt>
                <c:pt idx="72">
                  <c:v>Myrle Prandoni</c:v>
                </c:pt>
                <c:pt idx="73">
                  <c:v>Nananne Gehringer</c:v>
                </c:pt>
                <c:pt idx="74">
                  <c:v>Nickolai  Artin</c:v>
                </c:pt>
                <c:pt idx="75">
                  <c:v>Northrop Reid</c:v>
                </c:pt>
                <c:pt idx="76">
                  <c:v>Oby Sorrel</c:v>
                </c:pt>
                <c:pt idx="77">
                  <c:v>Oona Donan</c:v>
                </c:pt>
                <c:pt idx="78">
                  <c:v>Orlando Gorstidge </c:v>
                </c:pt>
                <c:pt idx="79">
                  <c:v>Pearla  Beteriss</c:v>
                </c:pt>
                <c:pt idx="80">
                  <c:v>Renaldo Thomassin</c:v>
                </c:pt>
                <c:pt idx="81">
                  <c:v>Rhiamon Mollison</c:v>
                </c:pt>
                <c:pt idx="82">
                  <c:v>Riccardo Hagan</c:v>
                </c:pt>
                <c:pt idx="83">
                  <c:v>Seward Kubera</c:v>
                </c:pt>
                <c:pt idx="84">
                  <c:v>Shaylyn Ransbury </c:v>
                </c:pt>
                <c:pt idx="85">
                  <c:v>Shellysheldon Mahady</c:v>
                </c:pt>
                <c:pt idx="86">
                  <c:v>Tabby  Astall</c:v>
                </c:pt>
                <c:pt idx="87">
                  <c:v>Tadio Audritt</c:v>
                </c:pt>
                <c:pt idx="88">
                  <c:v>Tallie Chaikovski</c:v>
                </c:pt>
                <c:pt idx="89">
                  <c:v>Thekla Lynnett</c:v>
                </c:pt>
                <c:pt idx="90">
                  <c:v>Tristam Cuming</c:v>
                </c:pt>
                <c:pt idx="91">
                  <c:v>Van Tuxwell</c:v>
                </c:pt>
                <c:pt idx="92">
                  <c:v>Vere Kulic</c:v>
                </c:pt>
                <c:pt idx="93">
                  <c:v>Verla Timmis</c:v>
                </c:pt>
                <c:pt idx="94">
                  <c:v>Vernor Atyea</c:v>
                </c:pt>
                <c:pt idx="95">
                  <c:v>Westbrook Brandino</c:v>
                </c:pt>
                <c:pt idx="96">
                  <c:v>Yvette  Bett</c:v>
                </c:pt>
              </c:strCache>
            </c:strRef>
          </c:cat>
          <c:val>
            <c:numRef>
              <c:f>Sheet4!$C$6:$C$103</c:f>
              <c:numCache>
                <c:formatCode>General</c:formatCode>
                <c:ptCount val="97"/>
                <c:pt idx="5">
                  <c:v>1</c:v>
                </c:pt>
                <c:pt idx="6">
                  <c:v>1</c:v>
                </c:pt>
                <c:pt idx="7">
                  <c:v>2</c:v>
                </c:pt>
                <c:pt idx="8">
                  <c:v>1</c:v>
                </c:pt>
                <c:pt idx="16">
                  <c:v>1</c:v>
                </c:pt>
                <c:pt idx="19">
                  <c:v>1</c:v>
                </c:pt>
                <c:pt idx="23">
                  <c:v>1</c:v>
                </c:pt>
                <c:pt idx="77">
                  <c:v>1</c:v>
                </c:pt>
                <c:pt idx="80">
                  <c:v>1</c:v>
                </c:pt>
                <c:pt idx="91">
                  <c:v>1</c:v>
                </c:pt>
              </c:numCache>
            </c:numRef>
          </c:val>
        </c:ser>
        <c:ser>
          <c:idx val="2"/>
          <c:order val="2"/>
          <c:tx>
            <c:strRef>
              <c:f>Sheet4!$D$4:$D$5</c:f>
              <c:strCache>
                <c:ptCount val="1"/>
                <c:pt idx="0">
                  <c:v>Engineering</c:v>
                </c:pt>
              </c:strCache>
            </c:strRef>
          </c:tx>
          <c:invertIfNegative val="0"/>
          <c:cat>
            <c:strRef>
              <c:f>Sheet4!$A$6:$A$103</c:f>
              <c:strCache>
                <c:ptCount val="97"/>
                <c:pt idx="0">
                  <c:v> Jill Shipsey</c:v>
                </c:pt>
                <c:pt idx="1">
                  <c:v> Joaquin McVitty</c:v>
                </c:pt>
                <c:pt idx="2">
                  <c:v> Kath Bletsoe</c:v>
                </c:pt>
                <c:pt idx="3">
                  <c:v> Leena Bruckshaw</c:v>
                </c:pt>
                <c:pt idx="4">
                  <c:v> Louise Lamming</c:v>
                </c:pt>
                <c:pt idx="5">
                  <c:v> Wyn Treadger</c:v>
                </c:pt>
                <c:pt idx="6">
                  <c:v>Adolph McNalley</c:v>
                </c:pt>
                <c:pt idx="7">
                  <c:v>Aileen McCritchie</c:v>
                </c:pt>
                <c:pt idx="8">
                  <c:v>Aldrich  Glenny</c:v>
                </c:pt>
                <c:pt idx="9">
                  <c:v>Alexandros Rackley</c:v>
                </c:pt>
                <c:pt idx="10">
                  <c:v>Alexis Gotfrey</c:v>
                </c:pt>
                <c:pt idx="11">
                  <c:v>Alic Bagg</c:v>
                </c:pt>
                <c:pt idx="12">
                  <c:v>Aloise MacCathay </c:v>
                </c:pt>
                <c:pt idx="13">
                  <c:v>Althea  Bronger</c:v>
                </c:pt>
                <c:pt idx="14">
                  <c:v>Anjanette Ferre</c:v>
                </c:pt>
                <c:pt idx="15">
                  <c:v>Ansley Gounel</c:v>
                </c:pt>
                <c:pt idx="16">
                  <c:v>Ardella Dyment</c:v>
                </c:pt>
                <c:pt idx="17">
                  <c:v>Audry Yu</c:v>
                </c:pt>
                <c:pt idx="18">
                  <c:v>Bari Toffano</c:v>
                </c:pt>
                <c:pt idx="19">
                  <c:v>Billi Fellgate</c:v>
                </c:pt>
                <c:pt idx="20">
                  <c:v>Brendan  Edgeller</c:v>
                </c:pt>
                <c:pt idx="21">
                  <c:v>Brose MacCorkell</c:v>
                </c:pt>
                <c:pt idx="22">
                  <c:v>Camilla Castle</c:v>
                </c:pt>
                <c:pt idx="23">
                  <c:v>Charmane Heistermann</c:v>
                </c:pt>
                <c:pt idx="24">
                  <c:v>Cletus McGarahan </c:v>
                </c:pt>
                <c:pt idx="25">
                  <c:v>Collen Dunbleton</c:v>
                </c:pt>
                <c:pt idx="26">
                  <c:v>Crawford Scad</c:v>
                </c:pt>
                <c:pt idx="27">
                  <c:v>Daisie Dahlman</c:v>
                </c:pt>
                <c:pt idx="28">
                  <c:v>Daisie McNeice</c:v>
                </c:pt>
                <c:pt idx="29">
                  <c:v>Danica Nayshe</c:v>
                </c:pt>
                <c:pt idx="30">
                  <c:v>Dean Biggam</c:v>
                </c:pt>
                <c:pt idx="31">
                  <c:v>Debera Gow </c:v>
                </c:pt>
                <c:pt idx="32">
                  <c:v>Dell Molloy</c:v>
                </c:pt>
                <c:pt idx="33">
                  <c:v>Delphine Jewis</c:v>
                </c:pt>
                <c:pt idx="34">
                  <c:v>Dennison Crosswaite</c:v>
                </c:pt>
                <c:pt idx="35">
                  <c:v>Devinne Tuny</c:v>
                </c:pt>
                <c:pt idx="36">
                  <c:v>Doe Clubley</c:v>
                </c:pt>
                <c:pt idx="37">
                  <c:v>Dulce Colbeck</c:v>
                </c:pt>
                <c:pt idx="38">
                  <c:v>Enoch Dowrey</c:v>
                </c:pt>
                <c:pt idx="39">
                  <c:v>Estell Kingsland</c:v>
                </c:pt>
                <c:pt idx="40">
                  <c:v>Evangelina Lergan</c:v>
                </c:pt>
                <c:pt idx="41">
                  <c:v>Ewart Hovel</c:v>
                </c:pt>
                <c:pt idx="42">
                  <c:v>Felice McMurty</c:v>
                </c:pt>
                <c:pt idx="43">
                  <c:v>Freddy Linford</c:v>
                </c:pt>
                <c:pt idx="44">
                  <c:v>Genevra Friday</c:v>
                </c:pt>
                <c:pt idx="45">
                  <c:v>Ginger  Myott</c:v>
                </c:pt>
                <c:pt idx="46">
                  <c:v>Grady Rochelle</c:v>
                </c:pt>
                <c:pt idx="47">
                  <c:v>Iain Wiburn</c:v>
                </c:pt>
                <c:pt idx="48">
                  <c:v>Ignacius Losel</c:v>
                </c:pt>
                <c:pt idx="49">
                  <c:v>Inge Creer</c:v>
                </c:pt>
                <c:pt idx="50">
                  <c:v>Inger Andriveaux</c:v>
                </c:pt>
                <c:pt idx="51">
                  <c:v>Inger Chapelhow</c:v>
                </c:pt>
                <c:pt idx="52">
                  <c:v>Isaak Rawne</c:v>
                </c:pt>
                <c:pt idx="53">
                  <c:v>Janina Wolverson</c:v>
                </c:pt>
                <c:pt idx="54">
                  <c:v>Jessica Callcott</c:v>
                </c:pt>
                <c:pt idx="55">
                  <c:v>Jo-anne Gobeau</c:v>
                </c:pt>
                <c:pt idx="56">
                  <c:v>Julietta Culross</c:v>
                </c:pt>
                <c:pt idx="57">
                  <c:v>Kellsie Waby</c:v>
                </c:pt>
                <c:pt idx="58">
                  <c:v>Leonidas Cavaney</c:v>
                </c:pt>
                <c:pt idx="59">
                  <c:v>Lincoln Cord</c:v>
                </c:pt>
                <c:pt idx="60">
                  <c:v>Lion  Adcock</c:v>
                </c:pt>
                <c:pt idx="61">
                  <c:v>Lizzie Mullally</c:v>
                </c:pt>
                <c:pt idx="62">
                  <c:v>Mackenzie Hannis</c:v>
                </c:pt>
                <c:pt idx="63">
                  <c:v>Magnum Locksley</c:v>
                </c:pt>
                <c:pt idx="64">
                  <c:v>Marissa Infante</c:v>
                </c:pt>
                <c:pt idx="65">
                  <c:v>Maritsa Marusic</c:v>
                </c:pt>
                <c:pt idx="66">
                  <c:v>Marquita Liquorish</c:v>
                </c:pt>
                <c:pt idx="67">
                  <c:v>Matias Cormack </c:v>
                </c:pt>
                <c:pt idx="68">
                  <c:v>Mick Spraberry</c:v>
                </c:pt>
                <c:pt idx="69">
                  <c:v>Mickie Dagwell</c:v>
                </c:pt>
                <c:pt idx="70">
                  <c:v>Minerva Ricardot</c:v>
                </c:pt>
                <c:pt idx="71">
                  <c:v>Mollie  Hanway</c:v>
                </c:pt>
                <c:pt idx="72">
                  <c:v>Myrle Prandoni</c:v>
                </c:pt>
                <c:pt idx="73">
                  <c:v>Nananne Gehringer</c:v>
                </c:pt>
                <c:pt idx="74">
                  <c:v>Nickolai  Artin</c:v>
                </c:pt>
                <c:pt idx="75">
                  <c:v>Northrop Reid</c:v>
                </c:pt>
                <c:pt idx="76">
                  <c:v>Oby Sorrel</c:v>
                </c:pt>
                <c:pt idx="77">
                  <c:v>Oona Donan</c:v>
                </c:pt>
                <c:pt idx="78">
                  <c:v>Orlando Gorstidge </c:v>
                </c:pt>
                <c:pt idx="79">
                  <c:v>Pearla  Beteriss</c:v>
                </c:pt>
                <c:pt idx="80">
                  <c:v>Renaldo Thomassin</c:v>
                </c:pt>
                <c:pt idx="81">
                  <c:v>Rhiamon Mollison</c:v>
                </c:pt>
                <c:pt idx="82">
                  <c:v>Riccardo Hagan</c:v>
                </c:pt>
                <c:pt idx="83">
                  <c:v>Seward Kubera</c:v>
                </c:pt>
                <c:pt idx="84">
                  <c:v>Shaylyn Ransbury </c:v>
                </c:pt>
                <c:pt idx="85">
                  <c:v>Shellysheldon Mahady</c:v>
                </c:pt>
                <c:pt idx="86">
                  <c:v>Tabby  Astall</c:v>
                </c:pt>
                <c:pt idx="87">
                  <c:v>Tadio Audritt</c:v>
                </c:pt>
                <c:pt idx="88">
                  <c:v>Tallie Chaikovski</c:v>
                </c:pt>
                <c:pt idx="89">
                  <c:v>Thekla Lynnett</c:v>
                </c:pt>
                <c:pt idx="90">
                  <c:v>Tristam Cuming</c:v>
                </c:pt>
                <c:pt idx="91">
                  <c:v>Van Tuxwell</c:v>
                </c:pt>
                <c:pt idx="92">
                  <c:v>Vere Kulic</c:v>
                </c:pt>
                <c:pt idx="93">
                  <c:v>Verla Timmis</c:v>
                </c:pt>
                <c:pt idx="94">
                  <c:v>Vernor Atyea</c:v>
                </c:pt>
                <c:pt idx="95">
                  <c:v>Westbrook Brandino</c:v>
                </c:pt>
                <c:pt idx="96">
                  <c:v>Yvette  Bett</c:v>
                </c:pt>
              </c:strCache>
            </c:strRef>
          </c:cat>
          <c:val>
            <c:numRef>
              <c:f>Sheet4!$D$6:$D$103</c:f>
              <c:numCache>
                <c:formatCode>General</c:formatCode>
                <c:ptCount val="97"/>
                <c:pt idx="10">
                  <c:v>1</c:v>
                </c:pt>
                <c:pt idx="24">
                  <c:v>1</c:v>
                </c:pt>
                <c:pt idx="25">
                  <c:v>1</c:v>
                </c:pt>
                <c:pt idx="32">
                  <c:v>1</c:v>
                </c:pt>
                <c:pt idx="35">
                  <c:v>1</c:v>
                </c:pt>
                <c:pt idx="69">
                  <c:v>1</c:v>
                </c:pt>
                <c:pt idx="83">
                  <c:v>1</c:v>
                </c:pt>
              </c:numCache>
            </c:numRef>
          </c:val>
        </c:ser>
        <c:ser>
          <c:idx val="3"/>
          <c:order val="3"/>
          <c:tx>
            <c:strRef>
              <c:f>Sheet4!$E$4:$E$5</c:f>
              <c:strCache>
                <c:ptCount val="1"/>
                <c:pt idx="0">
                  <c:v>Human Resources</c:v>
                </c:pt>
              </c:strCache>
            </c:strRef>
          </c:tx>
          <c:invertIfNegative val="0"/>
          <c:cat>
            <c:strRef>
              <c:f>Sheet4!$A$6:$A$103</c:f>
              <c:strCache>
                <c:ptCount val="97"/>
                <c:pt idx="0">
                  <c:v> Jill Shipsey</c:v>
                </c:pt>
                <c:pt idx="1">
                  <c:v> Joaquin McVitty</c:v>
                </c:pt>
                <c:pt idx="2">
                  <c:v> Kath Bletsoe</c:v>
                </c:pt>
                <c:pt idx="3">
                  <c:v> Leena Bruckshaw</c:v>
                </c:pt>
                <c:pt idx="4">
                  <c:v> Louise Lamming</c:v>
                </c:pt>
                <c:pt idx="5">
                  <c:v> Wyn Treadger</c:v>
                </c:pt>
                <c:pt idx="6">
                  <c:v>Adolph McNalley</c:v>
                </c:pt>
                <c:pt idx="7">
                  <c:v>Aileen McCritchie</c:v>
                </c:pt>
                <c:pt idx="8">
                  <c:v>Aldrich  Glenny</c:v>
                </c:pt>
                <c:pt idx="9">
                  <c:v>Alexandros Rackley</c:v>
                </c:pt>
                <c:pt idx="10">
                  <c:v>Alexis Gotfrey</c:v>
                </c:pt>
                <c:pt idx="11">
                  <c:v>Alic Bagg</c:v>
                </c:pt>
                <c:pt idx="12">
                  <c:v>Aloise MacCathay </c:v>
                </c:pt>
                <c:pt idx="13">
                  <c:v>Althea  Bronger</c:v>
                </c:pt>
                <c:pt idx="14">
                  <c:v>Anjanette Ferre</c:v>
                </c:pt>
                <c:pt idx="15">
                  <c:v>Ansley Gounel</c:v>
                </c:pt>
                <c:pt idx="16">
                  <c:v>Ardella Dyment</c:v>
                </c:pt>
                <c:pt idx="17">
                  <c:v>Audry Yu</c:v>
                </c:pt>
                <c:pt idx="18">
                  <c:v>Bari Toffano</c:v>
                </c:pt>
                <c:pt idx="19">
                  <c:v>Billi Fellgate</c:v>
                </c:pt>
                <c:pt idx="20">
                  <c:v>Brendan  Edgeller</c:v>
                </c:pt>
                <c:pt idx="21">
                  <c:v>Brose MacCorkell</c:v>
                </c:pt>
                <c:pt idx="22">
                  <c:v>Camilla Castle</c:v>
                </c:pt>
                <c:pt idx="23">
                  <c:v>Charmane Heistermann</c:v>
                </c:pt>
                <c:pt idx="24">
                  <c:v>Cletus McGarahan </c:v>
                </c:pt>
                <c:pt idx="25">
                  <c:v>Collen Dunbleton</c:v>
                </c:pt>
                <c:pt idx="26">
                  <c:v>Crawford Scad</c:v>
                </c:pt>
                <c:pt idx="27">
                  <c:v>Daisie Dahlman</c:v>
                </c:pt>
                <c:pt idx="28">
                  <c:v>Daisie McNeice</c:v>
                </c:pt>
                <c:pt idx="29">
                  <c:v>Danica Nayshe</c:v>
                </c:pt>
                <c:pt idx="30">
                  <c:v>Dean Biggam</c:v>
                </c:pt>
                <c:pt idx="31">
                  <c:v>Debera Gow </c:v>
                </c:pt>
                <c:pt idx="32">
                  <c:v>Dell Molloy</c:v>
                </c:pt>
                <c:pt idx="33">
                  <c:v>Delphine Jewis</c:v>
                </c:pt>
                <c:pt idx="34">
                  <c:v>Dennison Crosswaite</c:v>
                </c:pt>
                <c:pt idx="35">
                  <c:v>Devinne Tuny</c:v>
                </c:pt>
                <c:pt idx="36">
                  <c:v>Doe Clubley</c:v>
                </c:pt>
                <c:pt idx="37">
                  <c:v>Dulce Colbeck</c:v>
                </c:pt>
                <c:pt idx="38">
                  <c:v>Enoch Dowrey</c:v>
                </c:pt>
                <c:pt idx="39">
                  <c:v>Estell Kingsland</c:v>
                </c:pt>
                <c:pt idx="40">
                  <c:v>Evangelina Lergan</c:v>
                </c:pt>
                <c:pt idx="41">
                  <c:v>Ewart Hovel</c:v>
                </c:pt>
                <c:pt idx="42">
                  <c:v>Felice McMurty</c:v>
                </c:pt>
                <c:pt idx="43">
                  <c:v>Freddy Linford</c:v>
                </c:pt>
                <c:pt idx="44">
                  <c:v>Genevra Friday</c:v>
                </c:pt>
                <c:pt idx="45">
                  <c:v>Ginger  Myott</c:v>
                </c:pt>
                <c:pt idx="46">
                  <c:v>Grady Rochelle</c:v>
                </c:pt>
                <c:pt idx="47">
                  <c:v>Iain Wiburn</c:v>
                </c:pt>
                <c:pt idx="48">
                  <c:v>Ignacius Losel</c:v>
                </c:pt>
                <c:pt idx="49">
                  <c:v>Inge Creer</c:v>
                </c:pt>
                <c:pt idx="50">
                  <c:v>Inger Andriveaux</c:v>
                </c:pt>
                <c:pt idx="51">
                  <c:v>Inger Chapelhow</c:v>
                </c:pt>
                <c:pt idx="52">
                  <c:v>Isaak Rawne</c:v>
                </c:pt>
                <c:pt idx="53">
                  <c:v>Janina Wolverson</c:v>
                </c:pt>
                <c:pt idx="54">
                  <c:v>Jessica Callcott</c:v>
                </c:pt>
                <c:pt idx="55">
                  <c:v>Jo-anne Gobeau</c:v>
                </c:pt>
                <c:pt idx="56">
                  <c:v>Julietta Culross</c:v>
                </c:pt>
                <c:pt idx="57">
                  <c:v>Kellsie Waby</c:v>
                </c:pt>
                <c:pt idx="58">
                  <c:v>Leonidas Cavaney</c:v>
                </c:pt>
                <c:pt idx="59">
                  <c:v>Lincoln Cord</c:v>
                </c:pt>
                <c:pt idx="60">
                  <c:v>Lion  Adcock</c:v>
                </c:pt>
                <c:pt idx="61">
                  <c:v>Lizzie Mullally</c:v>
                </c:pt>
                <c:pt idx="62">
                  <c:v>Mackenzie Hannis</c:v>
                </c:pt>
                <c:pt idx="63">
                  <c:v>Magnum Locksley</c:v>
                </c:pt>
                <c:pt idx="64">
                  <c:v>Marissa Infante</c:v>
                </c:pt>
                <c:pt idx="65">
                  <c:v>Maritsa Marusic</c:v>
                </c:pt>
                <c:pt idx="66">
                  <c:v>Marquita Liquorish</c:v>
                </c:pt>
                <c:pt idx="67">
                  <c:v>Matias Cormack </c:v>
                </c:pt>
                <c:pt idx="68">
                  <c:v>Mick Spraberry</c:v>
                </c:pt>
                <c:pt idx="69">
                  <c:v>Mickie Dagwell</c:v>
                </c:pt>
                <c:pt idx="70">
                  <c:v>Minerva Ricardot</c:v>
                </c:pt>
                <c:pt idx="71">
                  <c:v>Mollie  Hanway</c:v>
                </c:pt>
                <c:pt idx="72">
                  <c:v>Myrle Prandoni</c:v>
                </c:pt>
                <c:pt idx="73">
                  <c:v>Nananne Gehringer</c:v>
                </c:pt>
                <c:pt idx="74">
                  <c:v>Nickolai  Artin</c:v>
                </c:pt>
                <c:pt idx="75">
                  <c:v>Northrop Reid</c:v>
                </c:pt>
                <c:pt idx="76">
                  <c:v>Oby Sorrel</c:v>
                </c:pt>
                <c:pt idx="77">
                  <c:v>Oona Donan</c:v>
                </c:pt>
                <c:pt idx="78">
                  <c:v>Orlando Gorstidge </c:v>
                </c:pt>
                <c:pt idx="79">
                  <c:v>Pearla  Beteriss</c:v>
                </c:pt>
                <c:pt idx="80">
                  <c:v>Renaldo Thomassin</c:v>
                </c:pt>
                <c:pt idx="81">
                  <c:v>Rhiamon Mollison</c:v>
                </c:pt>
                <c:pt idx="82">
                  <c:v>Riccardo Hagan</c:v>
                </c:pt>
                <c:pt idx="83">
                  <c:v>Seward Kubera</c:v>
                </c:pt>
                <c:pt idx="84">
                  <c:v>Shaylyn Ransbury </c:v>
                </c:pt>
                <c:pt idx="85">
                  <c:v>Shellysheldon Mahady</c:v>
                </c:pt>
                <c:pt idx="86">
                  <c:v>Tabby  Astall</c:v>
                </c:pt>
                <c:pt idx="87">
                  <c:v>Tadio Audritt</c:v>
                </c:pt>
                <c:pt idx="88">
                  <c:v>Tallie Chaikovski</c:v>
                </c:pt>
                <c:pt idx="89">
                  <c:v>Thekla Lynnett</c:v>
                </c:pt>
                <c:pt idx="90">
                  <c:v>Tristam Cuming</c:v>
                </c:pt>
                <c:pt idx="91">
                  <c:v>Van Tuxwell</c:v>
                </c:pt>
                <c:pt idx="92">
                  <c:v>Vere Kulic</c:v>
                </c:pt>
                <c:pt idx="93">
                  <c:v>Verla Timmis</c:v>
                </c:pt>
                <c:pt idx="94">
                  <c:v>Vernor Atyea</c:v>
                </c:pt>
                <c:pt idx="95">
                  <c:v>Westbrook Brandino</c:v>
                </c:pt>
                <c:pt idx="96">
                  <c:v>Yvette  Bett</c:v>
                </c:pt>
              </c:strCache>
            </c:strRef>
          </c:cat>
          <c:val>
            <c:numRef>
              <c:f>Sheet4!$E$6:$E$103</c:f>
              <c:numCache>
                <c:formatCode>General</c:formatCode>
                <c:ptCount val="97"/>
                <c:pt idx="14">
                  <c:v>1</c:v>
                </c:pt>
                <c:pt idx="21">
                  <c:v>1</c:v>
                </c:pt>
                <c:pt idx="26">
                  <c:v>1</c:v>
                </c:pt>
                <c:pt idx="27">
                  <c:v>1</c:v>
                </c:pt>
                <c:pt idx="28">
                  <c:v>1</c:v>
                </c:pt>
                <c:pt idx="37">
                  <c:v>1</c:v>
                </c:pt>
                <c:pt idx="82">
                  <c:v>1</c:v>
                </c:pt>
                <c:pt idx="87">
                  <c:v>1</c:v>
                </c:pt>
                <c:pt idx="96">
                  <c:v>1</c:v>
                </c:pt>
              </c:numCache>
            </c:numRef>
          </c:val>
        </c:ser>
        <c:ser>
          <c:idx val="4"/>
          <c:order val="4"/>
          <c:tx>
            <c:strRef>
              <c:f>Sheet4!$F$4:$F$5</c:f>
              <c:strCache>
                <c:ptCount val="1"/>
                <c:pt idx="0">
                  <c:v>Legal</c:v>
                </c:pt>
              </c:strCache>
            </c:strRef>
          </c:tx>
          <c:invertIfNegative val="0"/>
          <c:cat>
            <c:strRef>
              <c:f>Sheet4!$A$6:$A$103</c:f>
              <c:strCache>
                <c:ptCount val="97"/>
                <c:pt idx="0">
                  <c:v> Jill Shipsey</c:v>
                </c:pt>
                <c:pt idx="1">
                  <c:v> Joaquin McVitty</c:v>
                </c:pt>
                <c:pt idx="2">
                  <c:v> Kath Bletsoe</c:v>
                </c:pt>
                <c:pt idx="3">
                  <c:v> Leena Bruckshaw</c:v>
                </c:pt>
                <c:pt idx="4">
                  <c:v> Louise Lamming</c:v>
                </c:pt>
                <c:pt idx="5">
                  <c:v> Wyn Treadger</c:v>
                </c:pt>
                <c:pt idx="6">
                  <c:v>Adolph McNalley</c:v>
                </c:pt>
                <c:pt idx="7">
                  <c:v>Aileen McCritchie</c:v>
                </c:pt>
                <c:pt idx="8">
                  <c:v>Aldrich  Glenny</c:v>
                </c:pt>
                <c:pt idx="9">
                  <c:v>Alexandros Rackley</c:v>
                </c:pt>
                <c:pt idx="10">
                  <c:v>Alexis Gotfrey</c:v>
                </c:pt>
                <c:pt idx="11">
                  <c:v>Alic Bagg</c:v>
                </c:pt>
                <c:pt idx="12">
                  <c:v>Aloise MacCathay </c:v>
                </c:pt>
                <c:pt idx="13">
                  <c:v>Althea  Bronger</c:v>
                </c:pt>
                <c:pt idx="14">
                  <c:v>Anjanette Ferre</c:v>
                </c:pt>
                <c:pt idx="15">
                  <c:v>Ansley Gounel</c:v>
                </c:pt>
                <c:pt idx="16">
                  <c:v>Ardella Dyment</c:v>
                </c:pt>
                <c:pt idx="17">
                  <c:v>Audry Yu</c:v>
                </c:pt>
                <c:pt idx="18">
                  <c:v>Bari Toffano</c:v>
                </c:pt>
                <c:pt idx="19">
                  <c:v>Billi Fellgate</c:v>
                </c:pt>
                <c:pt idx="20">
                  <c:v>Brendan  Edgeller</c:v>
                </c:pt>
                <c:pt idx="21">
                  <c:v>Brose MacCorkell</c:v>
                </c:pt>
                <c:pt idx="22">
                  <c:v>Camilla Castle</c:v>
                </c:pt>
                <c:pt idx="23">
                  <c:v>Charmane Heistermann</c:v>
                </c:pt>
                <c:pt idx="24">
                  <c:v>Cletus McGarahan </c:v>
                </c:pt>
                <c:pt idx="25">
                  <c:v>Collen Dunbleton</c:v>
                </c:pt>
                <c:pt idx="26">
                  <c:v>Crawford Scad</c:v>
                </c:pt>
                <c:pt idx="27">
                  <c:v>Daisie Dahlman</c:v>
                </c:pt>
                <c:pt idx="28">
                  <c:v>Daisie McNeice</c:v>
                </c:pt>
                <c:pt idx="29">
                  <c:v>Danica Nayshe</c:v>
                </c:pt>
                <c:pt idx="30">
                  <c:v>Dean Biggam</c:v>
                </c:pt>
                <c:pt idx="31">
                  <c:v>Debera Gow </c:v>
                </c:pt>
                <c:pt idx="32">
                  <c:v>Dell Molloy</c:v>
                </c:pt>
                <c:pt idx="33">
                  <c:v>Delphine Jewis</c:v>
                </c:pt>
                <c:pt idx="34">
                  <c:v>Dennison Crosswaite</c:v>
                </c:pt>
                <c:pt idx="35">
                  <c:v>Devinne Tuny</c:v>
                </c:pt>
                <c:pt idx="36">
                  <c:v>Doe Clubley</c:v>
                </c:pt>
                <c:pt idx="37">
                  <c:v>Dulce Colbeck</c:v>
                </c:pt>
                <c:pt idx="38">
                  <c:v>Enoch Dowrey</c:v>
                </c:pt>
                <c:pt idx="39">
                  <c:v>Estell Kingsland</c:v>
                </c:pt>
                <c:pt idx="40">
                  <c:v>Evangelina Lergan</c:v>
                </c:pt>
                <c:pt idx="41">
                  <c:v>Ewart Hovel</c:v>
                </c:pt>
                <c:pt idx="42">
                  <c:v>Felice McMurty</c:v>
                </c:pt>
                <c:pt idx="43">
                  <c:v>Freddy Linford</c:v>
                </c:pt>
                <c:pt idx="44">
                  <c:v>Genevra Friday</c:v>
                </c:pt>
                <c:pt idx="45">
                  <c:v>Ginger  Myott</c:v>
                </c:pt>
                <c:pt idx="46">
                  <c:v>Grady Rochelle</c:v>
                </c:pt>
                <c:pt idx="47">
                  <c:v>Iain Wiburn</c:v>
                </c:pt>
                <c:pt idx="48">
                  <c:v>Ignacius Losel</c:v>
                </c:pt>
                <c:pt idx="49">
                  <c:v>Inge Creer</c:v>
                </c:pt>
                <c:pt idx="50">
                  <c:v>Inger Andriveaux</c:v>
                </c:pt>
                <c:pt idx="51">
                  <c:v>Inger Chapelhow</c:v>
                </c:pt>
                <c:pt idx="52">
                  <c:v>Isaak Rawne</c:v>
                </c:pt>
                <c:pt idx="53">
                  <c:v>Janina Wolverson</c:v>
                </c:pt>
                <c:pt idx="54">
                  <c:v>Jessica Callcott</c:v>
                </c:pt>
                <c:pt idx="55">
                  <c:v>Jo-anne Gobeau</c:v>
                </c:pt>
                <c:pt idx="56">
                  <c:v>Julietta Culross</c:v>
                </c:pt>
                <c:pt idx="57">
                  <c:v>Kellsie Waby</c:v>
                </c:pt>
                <c:pt idx="58">
                  <c:v>Leonidas Cavaney</c:v>
                </c:pt>
                <c:pt idx="59">
                  <c:v>Lincoln Cord</c:v>
                </c:pt>
                <c:pt idx="60">
                  <c:v>Lion  Adcock</c:v>
                </c:pt>
                <c:pt idx="61">
                  <c:v>Lizzie Mullally</c:v>
                </c:pt>
                <c:pt idx="62">
                  <c:v>Mackenzie Hannis</c:v>
                </c:pt>
                <c:pt idx="63">
                  <c:v>Magnum Locksley</c:v>
                </c:pt>
                <c:pt idx="64">
                  <c:v>Marissa Infante</c:v>
                </c:pt>
                <c:pt idx="65">
                  <c:v>Maritsa Marusic</c:v>
                </c:pt>
                <c:pt idx="66">
                  <c:v>Marquita Liquorish</c:v>
                </c:pt>
                <c:pt idx="67">
                  <c:v>Matias Cormack </c:v>
                </c:pt>
                <c:pt idx="68">
                  <c:v>Mick Spraberry</c:v>
                </c:pt>
                <c:pt idx="69">
                  <c:v>Mickie Dagwell</c:v>
                </c:pt>
                <c:pt idx="70">
                  <c:v>Minerva Ricardot</c:v>
                </c:pt>
                <c:pt idx="71">
                  <c:v>Mollie  Hanway</c:v>
                </c:pt>
                <c:pt idx="72">
                  <c:v>Myrle Prandoni</c:v>
                </c:pt>
                <c:pt idx="73">
                  <c:v>Nananne Gehringer</c:v>
                </c:pt>
                <c:pt idx="74">
                  <c:v>Nickolai  Artin</c:v>
                </c:pt>
                <c:pt idx="75">
                  <c:v>Northrop Reid</c:v>
                </c:pt>
                <c:pt idx="76">
                  <c:v>Oby Sorrel</c:v>
                </c:pt>
                <c:pt idx="77">
                  <c:v>Oona Donan</c:v>
                </c:pt>
                <c:pt idx="78">
                  <c:v>Orlando Gorstidge </c:v>
                </c:pt>
                <c:pt idx="79">
                  <c:v>Pearla  Beteriss</c:v>
                </c:pt>
                <c:pt idx="80">
                  <c:v>Renaldo Thomassin</c:v>
                </c:pt>
                <c:pt idx="81">
                  <c:v>Rhiamon Mollison</c:v>
                </c:pt>
                <c:pt idx="82">
                  <c:v>Riccardo Hagan</c:v>
                </c:pt>
                <c:pt idx="83">
                  <c:v>Seward Kubera</c:v>
                </c:pt>
                <c:pt idx="84">
                  <c:v>Shaylyn Ransbury </c:v>
                </c:pt>
                <c:pt idx="85">
                  <c:v>Shellysheldon Mahady</c:v>
                </c:pt>
                <c:pt idx="86">
                  <c:v>Tabby  Astall</c:v>
                </c:pt>
                <c:pt idx="87">
                  <c:v>Tadio Audritt</c:v>
                </c:pt>
                <c:pt idx="88">
                  <c:v>Tallie Chaikovski</c:v>
                </c:pt>
                <c:pt idx="89">
                  <c:v>Thekla Lynnett</c:v>
                </c:pt>
                <c:pt idx="90">
                  <c:v>Tristam Cuming</c:v>
                </c:pt>
                <c:pt idx="91">
                  <c:v>Van Tuxwell</c:v>
                </c:pt>
                <c:pt idx="92">
                  <c:v>Vere Kulic</c:v>
                </c:pt>
                <c:pt idx="93">
                  <c:v>Verla Timmis</c:v>
                </c:pt>
                <c:pt idx="94">
                  <c:v>Vernor Atyea</c:v>
                </c:pt>
                <c:pt idx="95">
                  <c:v>Westbrook Brandino</c:v>
                </c:pt>
                <c:pt idx="96">
                  <c:v>Yvette  Bett</c:v>
                </c:pt>
              </c:strCache>
            </c:strRef>
          </c:cat>
          <c:val>
            <c:numRef>
              <c:f>Sheet4!$F$6:$F$103</c:f>
              <c:numCache>
                <c:formatCode>General</c:formatCode>
                <c:ptCount val="97"/>
                <c:pt idx="9">
                  <c:v>1</c:v>
                </c:pt>
                <c:pt idx="11">
                  <c:v>1</c:v>
                </c:pt>
                <c:pt idx="20">
                  <c:v>1</c:v>
                </c:pt>
                <c:pt idx="34">
                  <c:v>1</c:v>
                </c:pt>
                <c:pt idx="48">
                  <c:v>1</c:v>
                </c:pt>
                <c:pt idx="60">
                  <c:v>1</c:v>
                </c:pt>
                <c:pt idx="92">
                  <c:v>1</c:v>
                </c:pt>
                <c:pt idx="95">
                  <c:v>1</c:v>
                </c:pt>
              </c:numCache>
            </c:numRef>
          </c:val>
        </c:ser>
        <c:ser>
          <c:idx val="5"/>
          <c:order val="5"/>
          <c:tx>
            <c:strRef>
              <c:f>Sheet4!$G$4:$G$5</c:f>
              <c:strCache>
                <c:ptCount val="1"/>
                <c:pt idx="0">
                  <c:v>Marketing</c:v>
                </c:pt>
              </c:strCache>
            </c:strRef>
          </c:tx>
          <c:invertIfNegative val="0"/>
          <c:cat>
            <c:strRef>
              <c:f>Sheet4!$A$6:$A$103</c:f>
              <c:strCache>
                <c:ptCount val="97"/>
                <c:pt idx="0">
                  <c:v> Jill Shipsey</c:v>
                </c:pt>
                <c:pt idx="1">
                  <c:v> Joaquin McVitty</c:v>
                </c:pt>
                <c:pt idx="2">
                  <c:v> Kath Bletsoe</c:v>
                </c:pt>
                <c:pt idx="3">
                  <c:v> Leena Bruckshaw</c:v>
                </c:pt>
                <c:pt idx="4">
                  <c:v> Louise Lamming</c:v>
                </c:pt>
                <c:pt idx="5">
                  <c:v> Wyn Treadger</c:v>
                </c:pt>
                <c:pt idx="6">
                  <c:v>Adolph McNalley</c:v>
                </c:pt>
                <c:pt idx="7">
                  <c:v>Aileen McCritchie</c:v>
                </c:pt>
                <c:pt idx="8">
                  <c:v>Aldrich  Glenny</c:v>
                </c:pt>
                <c:pt idx="9">
                  <c:v>Alexandros Rackley</c:v>
                </c:pt>
                <c:pt idx="10">
                  <c:v>Alexis Gotfrey</c:v>
                </c:pt>
                <c:pt idx="11">
                  <c:v>Alic Bagg</c:v>
                </c:pt>
                <c:pt idx="12">
                  <c:v>Aloise MacCathay </c:v>
                </c:pt>
                <c:pt idx="13">
                  <c:v>Althea  Bronger</c:v>
                </c:pt>
                <c:pt idx="14">
                  <c:v>Anjanette Ferre</c:v>
                </c:pt>
                <c:pt idx="15">
                  <c:v>Ansley Gounel</c:v>
                </c:pt>
                <c:pt idx="16">
                  <c:v>Ardella Dyment</c:v>
                </c:pt>
                <c:pt idx="17">
                  <c:v>Audry Yu</c:v>
                </c:pt>
                <c:pt idx="18">
                  <c:v>Bari Toffano</c:v>
                </c:pt>
                <c:pt idx="19">
                  <c:v>Billi Fellgate</c:v>
                </c:pt>
                <c:pt idx="20">
                  <c:v>Brendan  Edgeller</c:v>
                </c:pt>
                <c:pt idx="21">
                  <c:v>Brose MacCorkell</c:v>
                </c:pt>
                <c:pt idx="22">
                  <c:v>Camilla Castle</c:v>
                </c:pt>
                <c:pt idx="23">
                  <c:v>Charmane Heistermann</c:v>
                </c:pt>
                <c:pt idx="24">
                  <c:v>Cletus McGarahan </c:v>
                </c:pt>
                <c:pt idx="25">
                  <c:v>Collen Dunbleton</c:v>
                </c:pt>
                <c:pt idx="26">
                  <c:v>Crawford Scad</c:v>
                </c:pt>
                <c:pt idx="27">
                  <c:v>Daisie Dahlman</c:v>
                </c:pt>
                <c:pt idx="28">
                  <c:v>Daisie McNeice</c:v>
                </c:pt>
                <c:pt idx="29">
                  <c:v>Danica Nayshe</c:v>
                </c:pt>
                <c:pt idx="30">
                  <c:v>Dean Biggam</c:v>
                </c:pt>
                <c:pt idx="31">
                  <c:v>Debera Gow </c:v>
                </c:pt>
                <c:pt idx="32">
                  <c:v>Dell Molloy</c:v>
                </c:pt>
                <c:pt idx="33">
                  <c:v>Delphine Jewis</c:v>
                </c:pt>
                <c:pt idx="34">
                  <c:v>Dennison Crosswaite</c:v>
                </c:pt>
                <c:pt idx="35">
                  <c:v>Devinne Tuny</c:v>
                </c:pt>
                <c:pt idx="36">
                  <c:v>Doe Clubley</c:v>
                </c:pt>
                <c:pt idx="37">
                  <c:v>Dulce Colbeck</c:v>
                </c:pt>
                <c:pt idx="38">
                  <c:v>Enoch Dowrey</c:v>
                </c:pt>
                <c:pt idx="39">
                  <c:v>Estell Kingsland</c:v>
                </c:pt>
                <c:pt idx="40">
                  <c:v>Evangelina Lergan</c:v>
                </c:pt>
                <c:pt idx="41">
                  <c:v>Ewart Hovel</c:v>
                </c:pt>
                <c:pt idx="42">
                  <c:v>Felice McMurty</c:v>
                </c:pt>
                <c:pt idx="43">
                  <c:v>Freddy Linford</c:v>
                </c:pt>
                <c:pt idx="44">
                  <c:v>Genevra Friday</c:v>
                </c:pt>
                <c:pt idx="45">
                  <c:v>Ginger  Myott</c:v>
                </c:pt>
                <c:pt idx="46">
                  <c:v>Grady Rochelle</c:v>
                </c:pt>
                <c:pt idx="47">
                  <c:v>Iain Wiburn</c:v>
                </c:pt>
                <c:pt idx="48">
                  <c:v>Ignacius Losel</c:v>
                </c:pt>
                <c:pt idx="49">
                  <c:v>Inge Creer</c:v>
                </c:pt>
                <c:pt idx="50">
                  <c:v>Inger Andriveaux</c:v>
                </c:pt>
                <c:pt idx="51">
                  <c:v>Inger Chapelhow</c:v>
                </c:pt>
                <c:pt idx="52">
                  <c:v>Isaak Rawne</c:v>
                </c:pt>
                <c:pt idx="53">
                  <c:v>Janina Wolverson</c:v>
                </c:pt>
                <c:pt idx="54">
                  <c:v>Jessica Callcott</c:v>
                </c:pt>
                <c:pt idx="55">
                  <c:v>Jo-anne Gobeau</c:v>
                </c:pt>
                <c:pt idx="56">
                  <c:v>Julietta Culross</c:v>
                </c:pt>
                <c:pt idx="57">
                  <c:v>Kellsie Waby</c:v>
                </c:pt>
                <c:pt idx="58">
                  <c:v>Leonidas Cavaney</c:v>
                </c:pt>
                <c:pt idx="59">
                  <c:v>Lincoln Cord</c:v>
                </c:pt>
                <c:pt idx="60">
                  <c:v>Lion  Adcock</c:v>
                </c:pt>
                <c:pt idx="61">
                  <c:v>Lizzie Mullally</c:v>
                </c:pt>
                <c:pt idx="62">
                  <c:v>Mackenzie Hannis</c:v>
                </c:pt>
                <c:pt idx="63">
                  <c:v>Magnum Locksley</c:v>
                </c:pt>
                <c:pt idx="64">
                  <c:v>Marissa Infante</c:v>
                </c:pt>
                <c:pt idx="65">
                  <c:v>Maritsa Marusic</c:v>
                </c:pt>
                <c:pt idx="66">
                  <c:v>Marquita Liquorish</c:v>
                </c:pt>
                <c:pt idx="67">
                  <c:v>Matias Cormack </c:v>
                </c:pt>
                <c:pt idx="68">
                  <c:v>Mick Spraberry</c:v>
                </c:pt>
                <c:pt idx="69">
                  <c:v>Mickie Dagwell</c:v>
                </c:pt>
                <c:pt idx="70">
                  <c:v>Minerva Ricardot</c:v>
                </c:pt>
                <c:pt idx="71">
                  <c:v>Mollie  Hanway</c:v>
                </c:pt>
                <c:pt idx="72">
                  <c:v>Myrle Prandoni</c:v>
                </c:pt>
                <c:pt idx="73">
                  <c:v>Nananne Gehringer</c:v>
                </c:pt>
                <c:pt idx="74">
                  <c:v>Nickolai  Artin</c:v>
                </c:pt>
                <c:pt idx="75">
                  <c:v>Northrop Reid</c:v>
                </c:pt>
                <c:pt idx="76">
                  <c:v>Oby Sorrel</c:v>
                </c:pt>
                <c:pt idx="77">
                  <c:v>Oona Donan</c:v>
                </c:pt>
                <c:pt idx="78">
                  <c:v>Orlando Gorstidge </c:v>
                </c:pt>
                <c:pt idx="79">
                  <c:v>Pearla  Beteriss</c:v>
                </c:pt>
                <c:pt idx="80">
                  <c:v>Renaldo Thomassin</c:v>
                </c:pt>
                <c:pt idx="81">
                  <c:v>Rhiamon Mollison</c:v>
                </c:pt>
                <c:pt idx="82">
                  <c:v>Riccardo Hagan</c:v>
                </c:pt>
                <c:pt idx="83">
                  <c:v>Seward Kubera</c:v>
                </c:pt>
                <c:pt idx="84">
                  <c:v>Shaylyn Ransbury </c:v>
                </c:pt>
                <c:pt idx="85">
                  <c:v>Shellysheldon Mahady</c:v>
                </c:pt>
                <c:pt idx="86">
                  <c:v>Tabby  Astall</c:v>
                </c:pt>
                <c:pt idx="87">
                  <c:v>Tadio Audritt</c:v>
                </c:pt>
                <c:pt idx="88">
                  <c:v>Tallie Chaikovski</c:v>
                </c:pt>
                <c:pt idx="89">
                  <c:v>Thekla Lynnett</c:v>
                </c:pt>
                <c:pt idx="90">
                  <c:v>Tristam Cuming</c:v>
                </c:pt>
                <c:pt idx="91">
                  <c:v>Van Tuxwell</c:v>
                </c:pt>
                <c:pt idx="92">
                  <c:v>Vere Kulic</c:v>
                </c:pt>
                <c:pt idx="93">
                  <c:v>Verla Timmis</c:v>
                </c:pt>
                <c:pt idx="94">
                  <c:v>Vernor Atyea</c:v>
                </c:pt>
                <c:pt idx="95">
                  <c:v>Westbrook Brandino</c:v>
                </c:pt>
                <c:pt idx="96">
                  <c:v>Yvette  Bett</c:v>
                </c:pt>
              </c:strCache>
            </c:strRef>
          </c:cat>
          <c:val>
            <c:numRef>
              <c:f>Sheet4!$G$6:$G$103</c:f>
              <c:numCache>
                <c:formatCode>General</c:formatCode>
                <c:ptCount val="97"/>
                <c:pt idx="2">
                  <c:v>1</c:v>
                </c:pt>
                <c:pt idx="52">
                  <c:v>1</c:v>
                </c:pt>
                <c:pt idx="54">
                  <c:v>1</c:v>
                </c:pt>
                <c:pt idx="78">
                  <c:v>1</c:v>
                </c:pt>
              </c:numCache>
            </c:numRef>
          </c:val>
        </c:ser>
        <c:ser>
          <c:idx val="6"/>
          <c:order val="6"/>
          <c:tx>
            <c:strRef>
              <c:f>Sheet4!$H$4:$H$5</c:f>
              <c:strCache>
                <c:ptCount val="1"/>
                <c:pt idx="0">
                  <c:v>NULL</c:v>
                </c:pt>
              </c:strCache>
            </c:strRef>
          </c:tx>
          <c:invertIfNegative val="0"/>
          <c:cat>
            <c:strRef>
              <c:f>Sheet4!$A$6:$A$103</c:f>
              <c:strCache>
                <c:ptCount val="97"/>
                <c:pt idx="0">
                  <c:v> Jill Shipsey</c:v>
                </c:pt>
                <c:pt idx="1">
                  <c:v> Joaquin McVitty</c:v>
                </c:pt>
                <c:pt idx="2">
                  <c:v> Kath Bletsoe</c:v>
                </c:pt>
                <c:pt idx="3">
                  <c:v> Leena Bruckshaw</c:v>
                </c:pt>
                <c:pt idx="4">
                  <c:v> Louise Lamming</c:v>
                </c:pt>
                <c:pt idx="5">
                  <c:v> Wyn Treadger</c:v>
                </c:pt>
                <c:pt idx="6">
                  <c:v>Adolph McNalley</c:v>
                </c:pt>
                <c:pt idx="7">
                  <c:v>Aileen McCritchie</c:v>
                </c:pt>
                <c:pt idx="8">
                  <c:v>Aldrich  Glenny</c:v>
                </c:pt>
                <c:pt idx="9">
                  <c:v>Alexandros Rackley</c:v>
                </c:pt>
                <c:pt idx="10">
                  <c:v>Alexis Gotfrey</c:v>
                </c:pt>
                <c:pt idx="11">
                  <c:v>Alic Bagg</c:v>
                </c:pt>
                <c:pt idx="12">
                  <c:v>Aloise MacCathay </c:v>
                </c:pt>
                <c:pt idx="13">
                  <c:v>Althea  Bronger</c:v>
                </c:pt>
                <c:pt idx="14">
                  <c:v>Anjanette Ferre</c:v>
                </c:pt>
                <c:pt idx="15">
                  <c:v>Ansley Gounel</c:v>
                </c:pt>
                <c:pt idx="16">
                  <c:v>Ardella Dyment</c:v>
                </c:pt>
                <c:pt idx="17">
                  <c:v>Audry Yu</c:v>
                </c:pt>
                <c:pt idx="18">
                  <c:v>Bari Toffano</c:v>
                </c:pt>
                <c:pt idx="19">
                  <c:v>Billi Fellgate</c:v>
                </c:pt>
                <c:pt idx="20">
                  <c:v>Brendan  Edgeller</c:v>
                </c:pt>
                <c:pt idx="21">
                  <c:v>Brose MacCorkell</c:v>
                </c:pt>
                <c:pt idx="22">
                  <c:v>Camilla Castle</c:v>
                </c:pt>
                <c:pt idx="23">
                  <c:v>Charmane Heistermann</c:v>
                </c:pt>
                <c:pt idx="24">
                  <c:v>Cletus McGarahan </c:v>
                </c:pt>
                <c:pt idx="25">
                  <c:v>Collen Dunbleton</c:v>
                </c:pt>
                <c:pt idx="26">
                  <c:v>Crawford Scad</c:v>
                </c:pt>
                <c:pt idx="27">
                  <c:v>Daisie Dahlman</c:v>
                </c:pt>
                <c:pt idx="28">
                  <c:v>Daisie McNeice</c:v>
                </c:pt>
                <c:pt idx="29">
                  <c:v>Danica Nayshe</c:v>
                </c:pt>
                <c:pt idx="30">
                  <c:v>Dean Biggam</c:v>
                </c:pt>
                <c:pt idx="31">
                  <c:v>Debera Gow </c:v>
                </c:pt>
                <c:pt idx="32">
                  <c:v>Dell Molloy</c:v>
                </c:pt>
                <c:pt idx="33">
                  <c:v>Delphine Jewis</c:v>
                </c:pt>
                <c:pt idx="34">
                  <c:v>Dennison Crosswaite</c:v>
                </c:pt>
                <c:pt idx="35">
                  <c:v>Devinne Tuny</c:v>
                </c:pt>
                <c:pt idx="36">
                  <c:v>Doe Clubley</c:v>
                </c:pt>
                <c:pt idx="37">
                  <c:v>Dulce Colbeck</c:v>
                </c:pt>
                <c:pt idx="38">
                  <c:v>Enoch Dowrey</c:v>
                </c:pt>
                <c:pt idx="39">
                  <c:v>Estell Kingsland</c:v>
                </c:pt>
                <c:pt idx="40">
                  <c:v>Evangelina Lergan</c:v>
                </c:pt>
                <c:pt idx="41">
                  <c:v>Ewart Hovel</c:v>
                </c:pt>
                <c:pt idx="42">
                  <c:v>Felice McMurty</c:v>
                </c:pt>
                <c:pt idx="43">
                  <c:v>Freddy Linford</c:v>
                </c:pt>
                <c:pt idx="44">
                  <c:v>Genevra Friday</c:v>
                </c:pt>
                <c:pt idx="45">
                  <c:v>Ginger  Myott</c:v>
                </c:pt>
                <c:pt idx="46">
                  <c:v>Grady Rochelle</c:v>
                </c:pt>
                <c:pt idx="47">
                  <c:v>Iain Wiburn</c:v>
                </c:pt>
                <c:pt idx="48">
                  <c:v>Ignacius Losel</c:v>
                </c:pt>
                <c:pt idx="49">
                  <c:v>Inge Creer</c:v>
                </c:pt>
                <c:pt idx="50">
                  <c:v>Inger Andriveaux</c:v>
                </c:pt>
                <c:pt idx="51">
                  <c:v>Inger Chapelhow</c:v>
                </c:pt>
                <c:pt idx="52">
                  <c:v>Isaak Rawne</c:v>
                </c:pt>
                <c:pt idx="53">
                  <c:v>Janina Wolverson</c:v>
                </c:pt>
                <c:pt idx="54">
                  <c:v>Jessica Callcott</c:v>
                </c:pt>
                <c:pt idx="55">
                  <c:v>Jo-anne Gobeau</c:v>
                </c:pt>
                <c:pt idx="56">
                  <c:v>Julietta Culross</c:v>
                </c:pt>
                <c:pt idx="57">
                  <c:v>Kellsie Waby</c:v>
                </c:pt>
                <c:pt idx="58">
                  <c:v>Leonidas Cavaney</c:v>
                </c:pt>
                <c:pt idx="59">
                  <c:v>Lincoln Cord</c:v>
                </c:pt>
                <c:pt idx="60">
                  <c:v>Lion  Adcock</c:v>
                </c:pt>
                <c:pt idx="61">
                  <c:v>Lizzie Mullally</c:v>
                </c:pt>
                <c:pt idx="62">
                  <c:v>Mackenzie Hannis</c:v>
                </c:pt>
                <c:pt idx="63">
                  <c:v>Magnum Locksley</c:v>
                </c:pt>
                <c:pt idx="64">
                  <c:v>Marissa Infante</c:v>
                </c:pt>
                <c:pt idx="65">
                  <c:v>Maritsa Marusic</c:v>
                </c:pt>
                <c:pt idx="66">
                  <c:v>Marquita Liquorish</c:v>
                </c:pt>
                <c:pt idx="67">
                  <c:v>Matias Cormack </c:v>
                </c:pt>
                <c:pt idx="68">
                  <c:v>Mick Spraberry</c:v>
                </c:pt>
                <c:pt idx="69">
                  <c:v>Mickie Dagwell</c:v>
                </c:pt>
                <c:pt idx="70">
                  <c:v>Minerva Ricardot</c:v>
                </c:pt>
                <c:pt idx="71">
                  <c:v>Mollie  Hanway</c:v>
                </c:pt>
                <c:pt idx="72">
                  <c:v>Myrle Prandoni</c:v>
                </c:pt>
                <c:pt idx="73">
                  <c:v>Nananne Gehringer</c:v>
                </c:pt>
                <c:pt idx="74">
                  <c:v>Nickolai  Artin</c:v>
                </c:pt>
                <c:pt idx="75">
                  <c:v>Northrop Reid</c:v>
                </c:pt>
                <c:pt idx="76">
                  <c:v>Oby Sorrel</c:v>
                </c:pt>
                <c:pt idx="77">
                  <c:v>Oona Donan</c:v>
                </c:pt>
                <c:pt idx="78">
                  <c:v>Orlando Gorstidge </c:v>
                </c:pt>
                <c:pt idx="79">
                  <c:v>Pearla  Beteriss</c:v>
                </c:pt>
                <c:pt idx="80">
                  <c:v>Renaldo Thomassin</c:v>
                </c:pt>
                <c:pt idx="81">
                  <c:v>Rhiamon Mollison</c:v>
                </c:pt>
                <c:pt idx="82">
                  <c:v>Riccardo Hagan</c:v>
                </c:pt>
                <c:pt idx="83">
                  <c:v>Seward Kubera</c:v>
                </c:pt>
                <c:pt idx="84">
                  <c:v>Shaylyn Ransbury </c:v>
                </c:pt>
                <c:pt idx="85">
                  <c:v>Shellysheldon Mahady</c:v>
                </c:pt>
                <c:pt idx="86">
                  <c:v>Tabby  Astall</c:v>
                </c:pt>
                <c:pt idx="87">
                  <c:v>Tadio Audritt</c:v>
                </c:pt>
                <c:pt idx="88">
                  <c:v>Tallie Chaikovski</c:v>
                </c:pt>
                <c:pt idx="89">
                  <c:v>Thekla Lynnett</c:v>
                </c:pt>
                <c:pt idx="90">
                  <c:v>Tristam Cuming</c:v>
                </c:pt>
                <c:pt idx="91">
                  <c:v>Van Tuxwell</c:v>
                </c:pt>
                <c:pt idx="92">
                  <c:v>Vere Kulic</c:v>
                </c:pt>
                <c:pt idx="93">
                  <c:v>Verla Timmis</c:v>
                </c:pt>
                <c:pt idx="94">
                  <c:v>Vernor Atyea</c:v>
                </c:pt>
                <c:pt idx="95">
                  <c:v>Westbrook Brandino</c:v>
                </c:pt>
                <c:pt idx="96">
                  <c:v>Yvette  Bett</c:v>
                </c:pt>
              </c:strCache>
            </c:strRef>
          </c:cat>
          <c:val>
            <c:numRef>
              <c:f>Sheet4!$H$6:$H$103</c:f>
              <c:numCache>
                <c:formatCode>General</c:formatCode>
                <c:ptCount val="97"/>
                <c:pt idx="56">
                  <c:v>1</c:v>
                </c:pt>
                <c:pt idx="70">
                  <c:v>1</c:v>
                </c:pt>
                <c:pt idx="71">
                  <c:v>1</c:v>
                </c:pt>
                <c:pt idx="75">
                  <c:v>1</c:v>
                </c:pt>
              </c:numCache>
            </c:numRef>
          </c:val>
        </c:ser>
        <c:ser>
          <c:idx val="7"/>
          <c:order val="7"/>
          <c:tx>
            <c:strRef>
              <c:f>Sheet4!$I$4:$I$5</c:f>
              <c:strCache>
                <c:ptCount val="1"/>
                <c:pt idx="0">
                  <c:v>Product Management</c:v>
                </c:pt>
              </c:strCache>
            </c:strRef>
          </c:tx>
          <c:invertIfNegative val="0"/>
          <c:cat>
            <c:strRef>
              <c:f>Sheet4!$A$6:$A$103</c:f>
              <c:strCache>
                <c:ptCount val="97"/>
                <c:pt idx="0">
                  <c:v> Jill Shipsey</c:v>
                </c:pt>
                <c:pt idx="1">
                  <c:v> Joaquin McVitty</c:v>
                </c:pt>
                <c:pt idx="2">
                  <c:v> Kath Bletsoe</c:v>
                </c:pt>
                <c:pt idx="3">
                  <c:v> Leena Bruckshaw</c:v>
                </c:pt>
                <c:pt idx="4">
                  <c:v> Louise Lamming</c:v>
                </c:pt>
                <c:pt idx="5">
                  <c:v> Wyn Treadger</c:v>
                </c:pt>
                <c:pt idx="6">
                  <c:v>Adolph McNalley</c:v>
                </c:pt>
                <c:pt idx="7">
                  <c:v>Aileen McCritchie</c:v>
                </c:pt>
                <c:pt idx="8">
                  <c:v>Aldrich  Glenny</c:v>
                </c:pt>
                <c:pt idx="9">
                  <c:v>Alexandros Rackley</c:v>
                </c:pt>
                <c:pt idx="10">
                  <c:v>Alexis Gotfrey</c:v>
                </c:pt>
                <c:pt idx="11">
                  <c:v>Alic Bagg</c:v>
                </c:pt>
                <c:pt idx="12">
                  <c:v>Aloise MacCathay </c:v>
                </c:pt>
                <c:pt idx="13">
                  <c:v>Althea  Bronger</c:v>
                </c:pt>
                <c:pt idx="14">
                  <c:v>Anjanette Ferre</c:v>
                </c:pt>
                <c:pt idx="15">
                  <c:v>Ansley Gounel</c:v>
                </c:pt>
                <c:pt idx="16">
                  <c:v>Ardella Dyment</c:v>
                </c:pt>
                <c:pt idx="17">
                  <c:v>Audry Yu</c:v>
                </c:pt>
                <c:pt idx="18">
                  <c:v>Bari Toffano</c:v>
                </c:pt>
                <c:pt idx="19">
                  <c:v>Billi Fellgate</c:v>
                </c:pt>
                <c:pt idx="20">
                  <c:v>Brendan  Edgeller</c:v>
                </c:pt>
                <c:pt idx="21">
                  <c:v>Brose MacCorkell</c:v>
                </c:pt>
                <c:pt idx="22">
                  <c:v>Camilla Castle</c:v>
                </c:pt>
                <c:pt idx="23">
                  <c:v>Charmane Heistermann</c:v>
                </c:pt>
                <c:pt idx="24">
                  <c:v>Cletus McGarahan </c:v>
                </c:pt>
                <c:pt idx="25">
                  <c:v>Collen Dunbleton</c:v>
                </c:pt>
                <c:pt idx="26">
                  <c:v>Crawford Scad</c:v>
                </c:pt>
                <c:pt idx="27">
                  <c:v>Daisie Dahlman</c:v>
                </c:pt>
                <c:pt idx="28">
                  <c:v>Daisie McNeice</c:v>
                </c:pt>
                <c:pt idx="29">
                  <c:v>Danica Nayshe</c:v>
                </c:pt>
                <c:pt idx="30">
                  <c:v>Dean Biggam</c:v>
                </c:pt>
                <c:pt idx="31">
                  <c:v>Debera Gow </c:v>
                </c:pt>
                <c:pt idx="32">
                  <c:v>Dell Molloy</c:v>
                </c:pt>
                <c:pt idx="33">
                  <c:v>Delphine Jewis</c:v>
                </c:pt>
                <c:pt idx="34">
                  <c:v>Dennison Crosswaite</c:v>
                </c:pt>
                <c:pt idx="35">
                  <c:v>Devinne Tuny</c:v>
                </c:pt>
                <c:pt idx="36">
                  <c:v>Doe Clubley</c:v>
                </c:pt>
                <c:pt idx="37">
                  <c:v>Dulce Colbeck</c:v>
                </c:pt>
                <c:pt idx="38">
                  <c:v>Enoch Dowrey</c:v>
                </c:pt>
                <c:pt idx="39">
                  <c:v>Estell Kingsland</c:v>
                </c:pt>
                <c:pt idx="40">
                  <c:v>Evangelina Lergan</c:v>
                </c:pt>
                <c:pt idx="41">
                  <c:v>Ewart Hovel</c:v>
                </c:pt>
                <c:pt idx="42">
                  <c:v>Felice McMurty</c:v>
                </c:pt>
                <c:pt idx="43">
                  <c:v>Freddy Linford</c:v>
                </c:pt>
                <c:pt idx="44">
                  <c:v>Genevra Friday</c:v>
                </c:pt>
                <c:pt idx="45">
                  <c:v>Ginger  Myott</c:v>
                </c:pt>
                <c:pt idx="46">
                  <c:v>Grady Rochelle</c:v>
                </c:pt>
                <c:pt idx="47">
                  <c:v>Iain Wiburn</c:v>
                </c:pt>
                <c:pt idx="48">
                  <c:v>Ignacius Losel</c:v>
                </c:pt>
                <c:pt idx="49">
                  <c:v>Inge Creer</c:v>
                </c:pt>
                <c:pt idx="50">
                  <c:v>Inger Andriveaux</c:v>
                </c:pt>
                <c:pt idx="51">
                  <c:v>Inger Chapelhow</c:v>
                </c:pt>
                <c:pt idx="52">
                  <c:v>Isaak Rawne</c:v>
                </c:pt>
                <c:pt idx="53">
                  <c:v>Janina Wolverson</c:v>
                </c:pt>
                <c:pt idx="54">
                  <c:v>Jessica Callcott</c:v>
                </c:pt>
                <c:pt idx="55">
                  <c:v>Jo-anne Gobeau</c:v>
                </c:pt>
                <c:pt idx="56">
                  <c:v>Julietta Culross</c:v>
                </c:pt>
                <c:pt idx="57">
                  <c:v>Kellsie Waby</c:v>
                </c:pt>
                <c:pt idx="58">
                  <c:v>Leonidas Cavaney</c:v>
                </c:pt>
                <c:pt idx="59">
                  <c:v>Lincoln Cord</c:v>
                </c:pt>
                <c:pt idx="60">
                  <c:v>Lion  Adcock</c:v>
                </c:pt>
                <c:pt idx="61">
                  <c:v>Lizzie Mullally</c:v>
                </c:pt>
                <c:pt idx="62">
                  <c:v>Mackenzie Hannis</c:v>
                </c:pt>
                <c:pt idx="63">
                  <c:v>Magnum Locksley</c:v>
                </c:pt>
                <c:pt idx="64">
                  <c:v>Marissa Infante</c:v>
                </c:pt>
                <c:pt idx="65">
                  <c:v>Maritsa Marusic</c:v>
                </c:pt>
                <c:pt idx="66">
                  <c:v>Marquita Liquorish</c:v>
                </c:pt>
                <c:pt idx="67">
                  <c:v>Matias Cormack </c:v>
                </c:pt>
                <c:pt idx="68">
                  <c:v>Mick Spraberry</c:v>
                </c:pt>
                <c:pt idx="69">
                  <c:v>Mickie Dagwell</c:v>
                </c:pt>
                <c:pt idx="70">
                  <c:v>Minerva Ricardot</c:v>
                </c:pt>
                <c:pt idx="71">
                  <c:v>Mollie  Hanway</c:v>
                </c:pt>
                <c:pt idx="72">
                  <c:v>Myrle Prandoni</c:v>
                </c:pt>
                <c:pt idx="73">
                  <c:v>Nananne Gehringer</c:v>
                </c:pt>
                <c:pt idx="74">
                  <c:v>Nickolai  Artin</c:v>
                </c:pt>
                <c:pt idx="75">
                  <c:v>Northrop Reid</c:v>
                </c:pt>
                <c:pt idx="76">
                  <c:v>Oby Sorrel</c:v>
                </c:pt>
                <c:pt idx="77">
                  <c:v>Oona Donan</c:v>
                </c:pt>
                <c:pt idx="78">
                  <c:v>Orlando Gorstidge </c:v>
                </c:pt>
                <c:pt idx="79">
                  <c:v>Pearla  Beteriss</c:v>
                </c:pt>
                <c:pt idx="80">
                  <c:v>Renaldo Thomassin</c:v>
                </c:pt>
                <c:pt idx="81">
                  <c:v>Rhiamon Mollison</c:v>
                </c:pt>
                <c:pt idx="82">
                  <c:v>Riccardo Hagan</c:v>
                </c:pt>
                <c:pt idx="83">
                  <c:v>Seward Kubera</c:v>
                </c:pt>
                <c:pt idx="84">
                  <c:v>Shaylyn Ransbury </c:v>
                </c:pt>
                <c:pt idx="85">
                  <c:v>Shellysheldon Mahady</c:v>
                </c:pt>
                <c:pt idx="86">
                  <c:v>Tabby  Astall</c:v>
                </c:pt>
                <c:pt idx="87">
                  <c:v>Tadio Audritt</c:v>
                </c:pt>
                <c:pt idx="88">
                  <c:v>Tallie Chaikovski</c:v>
                </c:pt>
                <c:pt idx="89">
                  <c:v>Thekla Lynnett</c:v>
                </c:pt>
                <c:pt idx="90">
                  <c:v>Tristam Cuming</c:v>
                </c:pt>
                <c:pt idx="91">
                  <c:v>Van Tuxwell</c:v>
                </c:pt>
                <c:pt idx="92">
                  <c:v>Vere Kulic</c:v>
                </c:pt>
                <c:pt idx="93">
                  <c:v>Verla Timmis</c:v>
                </c:pt>
                <c:pt idx="94">
                  <c:v>Vernor Atyea</c:v>
                </c:pt>
                <c:pt idx="95">
                  <c:v>Westbrook Brandino</c:v>
                </c:pt>
                <c:pt idx="96">
                  <c:v>Yvette  Bett</c:v>
                </c:pt>
              </c:strCache>
            </c:strRef>
          </c:cat>
          <c:val>
            <c:numRef>
              <c:f>Sheet4!$I$6:$I$103</c:f>
              <c:numCache>
                <c:formatCode>General</c:formatCode>
                <c:ptCount val="97"/>
                <c:pt idx="13">
                  <c:v>1</c:v>
                </c:pt>
                <c:pt idx="15">
                  <c:v>1</c:v>
                </c:pt>
                <c:pt idx="18">
                  <c:v>1</c:v>
                </c:pt>
                <c:pt idx="22">
                  <c:v>1</c:v>
                </c:pt>
                <c:pt idx="36">
                  <c:v>1</c:v>
                </c:pt>
                <c:pt idx="42">
                  <c:v>1</c:v>
                </c:pt>
                <c:pt idx="74">
                  <c:v>1</c:v>
                </c:pt>
              </c:numCache>
            </c:numRef>
          </c:val>
        </c:ser>
        <c:ser>
          <c:idx val="8"/>
          <c:order val="8"/>
          <c:tx>
            <c:strRef>
              <c:f>Sheet4!$J$4:$J$5</c:f>
              <c:strCache>
                <c:ptCount val="1"/>
                <c:pt idx="0">
                  <c:v>Research and Development</c:v>
                </c:pt>
              </c:strCache>
            </c:strRef>
          </c:tx>
          <c:invertIfNegative val="0"/>
          <c:cat>
            <c:strRef>
              <c:f>Sheet4!$A$6:$A$103</c:f>
              <c:strCache>
                <c:ptCount val="97"/>
                <c:pt idx="0">
                  <c:v> Jill Shipsey</c:v>
                </c:pt>
                <c:pt idx="1">
                  <c:v> Joaquin McVitty</c:v>
                </c:pt>
                <c:pt idx="2">
                  <c:v> Kath Bletsoe</c:v>
                </c:pt>
                <c:pt idx="3">
                  <c:v> Leena Bruckshaw</c:v>
                </c:pt>
                <c:pt idx="4">
                  <c:v> Louise Lamming</c:v>
                </c:pt>
                <c:pt idx="5">
                  <c:v> Wyn Treadger</c:v>
                </c:pt>
                <c:pt idx="6">
                  <c:v>Adolph McNalley</c:v>
                </c:pt>
                <c:pt idx="7">
                  <c:v>Aileen McCritchie</c:v>
                </c:pt>
                <c:pt idx="8">
                  <c:v>Aldrich  Glenny</c:v>
                </c:pt>
                <c:pt idx="9">
                  <c:v>Alexandros Rackley</c:v>
                </c:pt>
                <c:pt idx="10">
                  <c:v>Alexis Gotfrey</c:v>
                </c:pt>
                <c:pt idx="11">
                  <c:v>Alic Bagg</c:v>
                </c:pt>
                <c:pt idx="12">
                  <c:v>Aloise MacCathay </c:v>
                </c:pt>
                <c:pt idx="13">
                  <c:v>Althea  Bronger</c:v>
                </c:pt>
                <c:pt idx="14">
                  <c:v>Anjanette Ferre</c:v>
                </c:pt>
                <c:pt idx="15">
                  <c:v>Ansley Gounel</c:v>
                </c:pt>
                <c:pt idx="16">
                  <c:v>Ardella Dyment</c:v>
                </c:pt>
                <c:pt idx="17">
                  <c:v>Audry Yu</c:v>
                </c:pt>
                <c:pt idx="18">
                  <c:v>Bari Toffano</c:v>
                </c:pt>
                <c:pt idx="19">
                  <c:v>Billi Fellgate</c:v>
                </c:pt>
                <c:pt idx="20">
                  <c:v>Brendan  Edgeller</c:v>
                </c:pt>
                <c:pt idx="21">
                  <c:v>Brose MacCorkell</c:v>
                </c:pt>
                <c:pt idx="22">
                  <c:v>Camilla Castle</c:v>
                </c:pt>
                <c:pt idx="23">
                  <c:v>Charmane Heistermann</c:v>
                </c:pt>
                <c:pt idx="24">
                  <c:v>Cletus McGarahan </c:v>
                </c:pt>
                <c:pt idx="25">
                  <c:v>Collen Dunbleton</c:v>
                </c:pt>
                <c:pt idx="26">
                  <c:v>Crawford Scad</c:v>
                </c:pt>
                <c:pt idx="27">
                  <c:v>Daisie Dahlman</c:v>
                </c:pt>
                <c:pt idx="28">
                  <c:v>Daisie McNeice</c:v>
                </c:pt>
                <c:pt idx="29">
                  <c:v>Danica Nayshe</c:v>
                </c:pt>
                <c:pt idx="30">
                  <c:v>Dean Biggam</c:v>
                </c:pt>
                <c:pt idx="31">
                  <c:v>Debera Gow </c:v>
                </c:pt>
                <c:pt idx="32">
                  <c:v>Dell Molloy</c:v>
                </c:pt>
                <c:pt idx="33">
                  <c:v>Delphine Jewis</c:v>
                </c:pt>
                <c:pt idx="34">
                  <c:v>Dennison Crosswaite</c:v>
                </c:pt>
                <c:pt idx="35">
                  <c:v>Devinne Tuny</c:v>
                </c:pt>
                <c:pt idx="36">
                  <c:v>Doe Clubley</c:v>
                </c:pt>
                <c:pt idx="37">
                  <c:v>Dulce Colbeck</c:v>
                </c:pt>
                <c:pt idx="38">
                  <c:v>Enoch Dowrey</c:v>
                </c:pt>
                <c:pt idx="39">
                  <c:v>Estell Kingsland</c:v>
                </c:pt>
                <c:pt idx="40">
                  <c:v>Evangelina Lergan</c:v>
                </c:pt>
                <c:pt idx="41">
                  <c:v>Ewart Hovel</c:v>
                </c:pt>
                <c:pt idx="42">
                  <c:v>Felice McMurty</c:v>
                </c:pt>
                <c:pt idx="43">
                  <c:v>Freddy Linford</c:v>
                </c:pt>
                <c:pt idx="44">
                  <c:v>Genevra Friday</c:v>
                </c:pt>
                <c:pt idx="45">
                  <c:v>Ginger  Myott</c:v>
                </c:pt>
                <c:pt idx="46">
                  <c:v>Grady Rochelle</c:v>
                </c:pt>
                <c:pt idx="47">
                  <c:v>Iain Wiburn</c:v>
                </c:pt>
                <c:pt idx="48">
                  <c:v>Ignacius Losel</c:v>
                </c:pt>
                <c:pt idx="49">
                  <c:v>Inge Creer</c:v>
                </c:pt>
                <c:pt idx="50">
                  <c:v>Inger Andriveaux</c:v>
                </c:pt>
                <c:pt idx="51">
                  <c:v>Inger Chapelhow</c:v>
                </c:pt>
                <c:pt idx="52">
                  <c:v>Isaak Rawne</c:v>
                </c:pt>
                <c:pt idx="53">
                  <c:v>Janina Wolverson</c:v>
                </c:pt>
                <c:pt idx="54">
                  <c:v>Jessica Callcott</c:v>
                </c:pt>
                <c:pt idx="55">
                  <c:v>Jo-anne Gobeau</c:v>
                </c:pt>
                <c:pt idx="56">
                  <c:v>Julietta Culross</c:v>
                </c:pt>
                <c:pt idx="57">
                  <c:v>Kellsie Waby</c:v>
                </c:pt>
                <c:pt idx="58">
                  <c:v>Leonidas Cavaney</c:v>
                </c:pt>
                <c:pt idx="59">
                  <c:v>Lincoln Cord</c:v>
                </c:pt>
                <c:pt idx="60">
                  <c:v>Lion  Adcock</c:v>
                </c:pt>
                <c:pt idx="61">
                  <c:v>Lizzie Mullally</c:v>
                </c:pt>
                <c:pt idx="62">
                  <c:v>Mackenzie Hannis</c:v>
                </c:pt>
                <c:pt idx="63">
                  <c:v>Magnum Locksley</c:v>
                </c:pt>
                <c:pt idx="64">
                  <c:v>Marissa Infante</c:v>
                </c:pt>
                <c:pt idx="65">
                  <c:v>Maritsa Marusic</c:v>
                </c:pt>
                <c:pt idx="66">
                  <c:v>Marquita Liquorish</c:v>
                </c:pt>
                <c:pt idx="67">
                  <c:v>Matias Cormack </c:v>
                </c:pt>
                <c:pt idx="68">
                  <c:v>Mick Spraberry</c:v>
                </c:pt>
                <c:pt idx="69">
                  <c:v>Mickie Dagwell</c:v>
                </c:pt>
                <c:pt idx="70">
                  <c:v>Minerva Ricardot</c:v>
                </c:pt>
                <c:pt idx="71">
                  <c:v>Mollie  Hanway</c:v>
                </c:pt>
                <c:pt idx="72">
                  <c:v>Myrle Prandoni</c:v>
                </c:pt>
                <c:pt idx="73">
                  <c:v>Nananne Gehringer</c:v>
                </c:pt>
                <c:pt idx="74">
                  <c:v>Nickolai  Artin</c:v>
                </c:pt>
                <c:pt idx="75">
                  <c:v>Northrop Reid</c:v>
                </c:pt>
                <c:pt idx="76">
                  <c:v>Oby Sorrel</c:v>
                </c:pt>
                <c:pt idx="77">
                  <c:v>Oona Donan</c:v>
                </c:pt>
                <c:pt idx="78">
                  <c:v>Orlando Gorstidge </c:v>
                </c:pt>
                <c:pt idx="79">
                  <c:v>Pearla  Beteriss</c:v>
                </c:pt>
                <c:pt idx="80">
                  <c:v>Renaldo Thomassin</c:v>
                </c:pt>
                <c:pt idx="81">
                  <c:v>Rhiamon Mollison</c:v>
                </c:pt>
                <c:pt idx="82">
                  <c:v>Riccardo Hagan</c:v>
                </c:pt>
                <c:pt idx="83">
                  <c:v>Seward Kubera</c:v>
                </c:pt>
                <c:pt idx="84">
                  <c:v>Shaylyn Ransbury </c:v>
                </c:pt>
                <c:pt idx="85">
                  <c:v>Shellysheldon Mahady</c:v>
                </c:pt>
                <c:pt idx="86">
                  <c:v>Tabby  Astall</c:v>
                </c:pt>
                <c:pt idx="87">
                  <c:v>Tadio Audritt</c:v>
                </c:pt>
                <c:pt idx="88">
                  <c:v>Tallie Chaikovski</c:v>
                </c:pt>
                <c:pt idx="89">
                  <c:v>Thekla Lynnett</c:v>
                </c:pt>
                <c:pt idx="90">
                  <c:v>Tristam Cuming</c:v>
                </c:pt>
                <c:pt idx="91">
                  <c:v>Van Tuxwell</c:v>
                </c:pt>
                <c:pt idx="92">
                  <c:v>Vere Kulic</c:v>
                </c:pt>
                <c:pt idx="93">
                  <c:v>Verla Timmis</c:v>
                </c:pt>
                <c:pt idx="94">
                  <c:v>Vernor Atyea</c:v>
                </c:pt>
                <c:pt idx="95">
                  <c:v>Westbrook Brandino</c:v>
                </c:pt>
                <c:pt idx="96">
                  <c:v>Yvette  Bett</c:v>
                </c:pt>
              </c:strCache>
            </c:strRef>
          </c:cat>
          <c:val>
            <c:numRef>
              <c:f>Sheet4!$J$6:$J$103</c:f>
              <c:numCache>
                <c:formatCode>General</c:formatCode>
                <c:ptCount val="97"/>
                <c:pt idx="3">
                  <c:v>1</c:v>
                </c:pt>
                <c:pt idx="31">
                  <c:v>1</c:v>
                </c:pt>
                <c:pt idx="44">
                  <c:v>1</c:v>
                </c:pt>
                <c:pt idx="51">
                  <c:v>1</c:v>
                </c:pt>
                <c:pt idx="53">
                  <c:v>1</c:v>
                </c:pt>
                <c:pt idx="65">
                  <c:v>1</c:v>
                </c:pt>
                <c:pt idx="67">
                  <c:v>1</c:v>
                </c:pt>
                <c:pt idx="81">
                  <c:v>1</c:v>
                </c:pt>
              </c:numCache>
            </c:numRef>
          </c:val>
        </c:ser>
        <c:ser>
          <c:idx val="9"/>
          <c:order val="9"/>
          <c:tx>
            <c:strRef>
              <c:f>Sheet4!$K$4:$K$5</c:f>
              <c:strCache>
                <c:ptCount val="1"/>
                <c:pt idx="0">
                  <c:v>Sales</c:v>
                </c:pt>
              </c:strCache>
            </c:strRef>
          </c:tx>
          <c:invertIfNegative val="0"/>
          <c:cat>
            <c:strRef>
              <c:f>Sheet4!$A$6:$A$103</c:f>
              <c:strCache>
                <c:ptCount val="97"/>
                <c:pt idx="0">
                  <c:v> Jill Shipsey</c:v>
                </c:pt>
                <c:pt idx="1">
                  <c:v> Joaquin McVitty</c:v>
                </c:pt>
                <c:pt idx="2">
                  <c:v> Kath Bletsoe</c:v>
                </c:pt>
                <c:pt idx="3">
                  <c:v> Leena Bruckshaw</c:v>
                </c:pt>
                <c:pt idx="4">
                  <c:v> Louise Lamming</c:v>
                </c:pt>
                <c:pt idx="5">
                  <c:v> Wyn Treadger</c:v>
                </c:pt>
                <c:pt idx="6">
                  <c:v>Adolph McNalley</c:v>
                </c:pt>
                <c:pt idx="7">
                  <c:v>Aileen McCritchie</c:v>
                </c:pt>
                <c:pt idx="8">
                  <c:v>Aldrich  Glenny</c:v>
                </c:pt>
                <c:pt idx="9">
                  <c:v>Alexandros Rackley</c:v>
                </c:pt>
                <c:pt idx="10">
                  <c:v>Alexis Gotfrey</c:v>
                </c:pt>
                <c:pt idx="11">
                  <c:v>Alic Bagg</c:v>
                </c:pt>
                <c:pt idx="12">
                  <c:v>Aloise MacCathay </c:v>
                </c:pt>
                <c:pt idx="13">
                  <c:v>Althea  Bronger</c:v>
                </c:pt>
                <c:pt idx="14">
                  <c:v>Anjanette Ferre</c:v>
                </c:pt>
                <c:pt idx="15">
                  <c:v>Ansley Gounel</c:v>
                </c:pt>
                <c:pt idx="16">
                  <c:v>Ardella Dyment</c:v>
                </c:pt>
                <c:pt idx="17">
                  <c:v>Audry Yu</c:v>
                </c:pt>
                <c:pt idx="18">
                  <c:v>Bari Toffano</c:v>
                </c:pt>
                <c:pt idx="19">
                  <c:v>Billi Fellgate</c:v>
                </c:pt>
                <c:pt idx="20">
                  <c:v>Brendan  Edgeller</c:v>
                </c:pt>
                <c:pt idx="21">
                  <c:v>Brose MacCorkell</c:v>
                </c:pt>
                <c:pt idx="22">
                  <c:v>Camilla Castle</c:v>
                </c:pt>
                <c:pt idx="23">
                  <c:v>Charmane Heistermann</c:v>
                </c:pt>
                <c:pt idx="24">
                  <c:v>Cletus McGarahan </c:v>
                </c:pt>
                <c:pt idx="25">
                  <c:v>Collen Dunbleton</c:v>
                </c:pt>
                <c:pt idx="26">
                  <c:v>Crawford Scad</c:v>
                </c:pt>
                <c:pt idx="27">
                  <c:v>Daisie Dahlman</c:v>
                </c:pt>
                <c:pt idx="28">
                  <c:v>Daisie McNeice</c:v>
                </c:pt>
                <c:pt idx="29">
                  <c:v>Danica Nayshe</c:v>
                </c:pt>
                <c:pt idx="30">
                  <c:v>Dean Biggam</c:v>
                </c:pt>
                <c:pt idx="31">
                  <c:v>Debera Gow </c:v>
                </c:pt>
                <c:pt idx="32">
                  <c:v>Dell Molloy</c:v>
                </c:pt>
                <c:pt idx="33">
                  <c:v>Delphine Jewis</c:v>
                </c:pt>
                <c:pt idx="34">
                  <c:v>Dennison Crosswaite</c:v>
                </c:pt>
                <c:pt idx="35">
                  <c:v>Devinne Tuny</c:v>
                </c:pt>
                <c:pt idx="36">
                  <c:v>Doe Clubley</c:v>
                </c:pt>
                <c:pt idx="37">
                  <c:v>Dulce Colbeck</c:v>
                </c:pt>
                <c:pt idx="38">
                  <c:v>Enoch Dowrey</c:v>
                </c:pt>
                <c:pt idx="39">
                  <c:v>Estell Kingsland</c:v>
                </c:pt>
                <c:pt idx="40">
                  <c:v>Evangelina Lergan</c:v>
                </c:pt>
                <c:pt idx="41">
                  <c:v>Ewart Hovel</c:v>
                </c:pt>
                <c:pt idx="42">
                  <c:v>Felice McMurty</c:v>
                </c:pt>
                <c:pt idx="43">
                  <c:v>Freddy Linford</c:v>
                </c:pt>
                <c:pt idx="44">
                  <c:v>Genevra Friday</c:v>
                </c:pt>
                <c:pt idx="45">
                  <c:v>Ginger  Myott</c:v>
                </c:pt>
                <c:pt idx="46">
                  <c:v>Grady Rochelle</c:v>
                </c:pt>
                <c:pt idx="47">
                  <c:v>Iain Wiburn</c:v>
                </c:pt>
                <c:pt idx="48">
                  <c:v>Ignacius Losel</c:v>
                </c:pt>
                <c:pt idx="49">
                  <c:v>Inge Creer</c:v>
                </c:pt>
                <c:pt idx="50">
                  <c:v>Inger Andriveaux</c:v>
                </c:pt>
                <c:pt idx="51">
                  <c:v>Inger Chapelhow</c:v>
                </c:pt>
                <c:pt idx="52">
                  <c:v>Isaak Rawne</c:v>
                </c:pt>
                <c:pt idx="53">
                  <c:v>Janina Wolverson</c:v>
                </c:pt>
                <c:pt idx="54">
                  <c:v>Jessica Callcott</c:v>
                </c:pt>
                <c:pt idx="55">
                  <c:v>Jo-anne Gobeau</c:v>
                </c:pt>
                <c:pt idx="56">
                  <c:v>Julietta Culross</c:v>
                </c:pt>
                <c:pt idx="57">
                  <c:v>Kellsie Waby</c:v>
                </c:pt>
                <c:pt idx="58">
                  <c:v>Leonidas Cavaney</c:v>
                </c:pt>
                <c:pt idx="59">
                  <c:v>Lincoln Cord</c:v>
                </c:pt>
                <c:pt idx="60">
                  <c:v>Lion  Adcock</c:v>
                </c:pt>
                <c:pt idx="61">
                  <c:v>Lizzie Mullally</c:v>
                </c:pt>
                <c:pt idx="62">
                  <c:v>Mackenzie Hannis</c:v>
                </c:pt>
                <c:pt idx="63">
                  <c:v>Magnum Locksley</c:v>
                </c:pt>
                <c:pt idx="64">
                  <c:v>Marissa Infante</c:v>
                </c:pt>
                <c:pt idx="65">
                  <c:v>Maritsa Marusic</c:v>
                </c:pt>
                <c:pt idx="66">
                  <c:v>Marquita Liquorish</c:v>
                </c:pt>
                <c:pt idx="67">
                  <c:v>Matias Cormack </c:v>
                </c:pt>
                <c:pt idx="68">
                  <c:v>Mick Spraberry</c:v>
                </c:pt>
                <c:pt idx="69">
                  <c:v>Mickie Dagwell</c:v>
                </c:pt>
                <c:pt idx="70">
                  <c:v>Minerva Ricardot</c:v>
                </c:pt>
                <c:pt idx="71">
                  <c:v>Mollie  Hanway</c:v>
                </c:pt>
                <c:pt idx="72">
                  <c:v>Myrle Prandoni</c:v>
                </c:pt>
                <c:pt idx="73">
                  <c:v>Nananne Gehringer</c:v>
                </c:pt>
                <c:pt idx="74">
                  <c:v>Nickolai  Artin</c:v>
                </c:pt>
                <c:pt idx="75">
                  <c:v>Northrop Reid</c:v>
                </c:pt>
                <c:pt idx="76">
                  <c:v>Oby Sorrel</c:v>
                </c:pt>
                <c:pt idx="77">
                  <c:v>Oona Donan</c:v>
                </c:pt>
                <c:pt idx="78">
                  <c:v>Orlando Gorstidge </c:v>
                </c:pt>
                <c:pt idx="79">
                  <c:v>Pearla  Beteriss</c:v>
                </c:pt>
                <c:pt idx="80">
                  <c:v>Renaldo Thomassin</c:v>
                </c:pt>
                <c:pt idx="81">
                  <c:v>Rhiamon Mollison</c:v>
                </c:pt>
                <c:pt idx="82">
                  <c:v>Riccardo Hagan</c:v>
                </c:pt>
                <c:pt idx="83">
                  <c:v>Seward Kubera</c:v>
                </c:pt>
                <c:pt idx="84">
                  <c:v>Shaylyn Ransbury </c:v>
                </c:pt>
                <c:pt idx="85">
                  <c:v>Shellysheldon Mahady</c:v>
                </c:pt>
                <c:pt idx="86">
                  <c:v>Tabby  Astall</c:v>
                </c:pt>
                <c:pt idx="87">
                  <c:v>Tadio Audritt</c:v>
                </c:pt>
                <c:pt idx="88">
                  <c:v>Tallie Chaikovski</c:v>
                </c:pt>
                <c:pt idx="89">
                  <c:v>Thekla Lynnett</c:v>
                </c:pt>
                <c:pt idx="90">
                  <c:v>Tristam Cuming</c:v>
                </c:pt>
                <c:pt idx="91">
                  <c:v>Van Tuxwell</c:v>
                </c:pt>
                <c:pt idx="92">
                  <c:v>Vere Kulic</c:v>
                </c:pt>
                <c:pt idx="93">
                  <c:v>Verla Timmis</c:v>
                </c:pt>
                <c:pt idx="94">
                  <c:v>Vernor Atyea</c:v>
                </c:pt>
                <c:pt idx="95">
                  <c:v>Westbrook Brandino</c:v>
                </c:pt>
                <c:pt idx="96">
                  <c:v>Yvette  Bett</c:v>
                </c:pt>
              </c:strCache>
            </c:strRef>
          </c:cat>
          <c:val>
            <c:numRef>
              <c:f>Sheet4!$K$6:$K$103</c:f>
              <c:numCache>
                <c:formatCode>General</c:formatCode>
                <c:ptCount val="97"/>
                <c:pt idx="1">
                  <c:v>1</c:v>
                </c:pt>
                <c:pt idx="4">
                  <c:v>1</c:v>
                </c:pt>
                <c:pt idx="39">
                  <c:v>1</c:v>
                </c:pt>
                <c:pt idx="47">
                  <c:v>1</c:v>
                </c:pt>
                <c:pt idx="72">
                  <c:v>1</c:v>
                </c:pt>
                <c:pt idx="88">
                  <c:v>1</c:v>
                </c:pt>
              </c:numCache>
            </c:numRef>
          </c:val>
        </c:ser>
        <c:ser>
          <c:idx val="10"/>
          <c:order val="10"/>
          <c:tx>
            <c:strRef>
              <c:f>Sheet4!$L$4:$L$5</c:f>
              <c:strCache>
                <c:ptCount val="1"/>
                <c:pt idx="0">
                  <c:v>Services</c:v>
                </c:pt>
              </c:strCache>
            </c:strRef>
          </c:tx>
          <c:invertIfNegative val="0"/>
          <c:cat>
            <c:strRef>
              <c:f>Sheet4!$A$6:$A$103</c:f>
              <c:strCache>
                <c:ptCount val="97"/>
                <c:pt idx="0">
                  <c:v> Jill Shipsey</c:v>
                </c:pt>
                <c:pt idx="1">
                  <c:v> Joaquin McVitty</c:v>
                </c:pt>
                <c:pt idx="2">
                  <c:v> Kath Bletsoe</c:v>
                </c:pt>
                <c:pt idx="3">
                  <c:v> Leena Bruckshaw</c:v>
                </c:pt>
                <c:pt idx="4">
                  <c:v> Louise Lamming</c:v>
                </c:pt>
                <c:pt idx="5">
                  <c:v> Wyn Treadger</c:v>
                </c:pt>
                <c:pt idx="6">
                  <c:v>Adolph McNalley</c:v>
                </c:pt>
                <c:pt idx="7">
                  <c:v>Aileen McCritchie</c:v>
                </c:pt>
                <c:pt idx="8">
                  <c:v>Aldrich  Glenny</c:v>
                </c:pt>
                <c:pt idx="9">
                  <c:v>Alexandros Rackley</c:v>
                </c:pt>
                <c:pt idx="10">
                  <c:v>Alexis Gotfrey</c:v>
                </c:pt>
                <c:pt idx="11">
                  <c:v>Alic Bagg</c:v>
                </c:pt>
                <c:pt idx="12">
                  <c:v>Aloise MacCathay </c:v>
                </c:pt>
                <c:pt idx="13">
                  <c:v>Althea  Bronger</c:v>
                </c:pt>
                <c:pt idx="14">
                  <c:v>Anjanette Ferre</c:v>
                </c:pt>
                <c:pt idx="15">
                  <c:v>Ansley Gounel</c:v>
                </c:pt>
                <c:pt idx="16">
                  <c:v>Ardella Dyment</c:v>
                </c:pt>
                <c:pt idx="17">
                  <c:v>Audry Yu</c:v>
                </c:pt>
                <c:pt idx="18">
                  <c:v>Bari Toffano</c:v>
                </c:pt>
                <c:pt idx="19">
                  <c:v>Billi Fellgate</c:v>
                </c:pt>
                <c:pt idx="20">
                  <c:v>Brendan  Edgeller</c:v>
                </c:pt>
                <c:pt idx="21">
                  <c:v>Brose MacCorkell</c:v>
                </c:pt>
                <c:pt idx="22">
                  <c:v>Camilla Castle</c:v>
                </c:pt>
                <c:pt idx="23">
                  <c:v>Charmane Heistermann</c:v>
                </c:pt>
                <c:pt idx="24">
                  <c:v>Cletus McGarahan </c:v>
                </c:pt>
                <c:pt idx="25">
                  <c:v>Collen Dunbleton</c:v>
                </c:pt>
                <c:pt idx="26">
                  <c:v>Crawford Scad</c:v>
                </c:pt>
                <c:pt idx="27">
                  <c:v>Daisie Dahlman</c:v>
                </c:pt>
                <c:pt idx="28">
                  <c:v>Daisie McNeice</c:v>
                </c:pt>
                <c:pt idx="29">
                  <c:v>Danica Nayshe</c:v>
                </c:pt>
                <c:pt idx="30">
                  <c:v>Dean Biggam</c:v>
                </c:pt>
                <c:pt idx="31">
                  <c:v>Debera Gow </c:v>
                </c:pt>
                <c:pt idx="32">
                  <c:v>Dell Molloy</c:v>
                </c:pt>
                <c:pt idx="33">
                  <c:v>Delphine Jewis</c:v>
                </c:pt>
                <c:pt idx="34">
                  <c:v>Dennison Crosswaite</c:v>
                </c:pt>
                <c:pt idx="35">
                  <c:v>Devinne Tuny</c:v>
                </c:pt>
                <c:pt idx="36">
                  <c:v>Doe Clubley</c:v>
                </c:pt>
                <c:pt idx="37">
                  <c:v>Dulce Colbeck</c:v>
                </c:pt>
                <c:pt idx="38">
                  <c:v>Enoch Dowrey</c:v>
                </c:pt>
                <c:pt idx="39">
                  <c:v>Estell Kingsland</c:v>
                </c:pt>
                <c:pt idx="40">
                  <c:v>Evangelina Lergan</c:v>
                </c:pt>
                <c:pt idx="41">
                  <c:v>Ewart Hovel</c:v>
                </c:pt>
                <c:pt idx="42">
                  <c:v>Felice McMurty</c:v>
                </c:pt>
                <c:pt idx="43">
                  <c:v>Freddy Linford</c:v>
                </c:pt>
                <c:pt idx="44">
                  <c:v>Genevra Friday</c:v>
                </c:pt>
                <c:pt idx="45">
                  <c:v>Ginger  Myott</c:v>
                </c:pt>
                <c:pt idx="46">
                  <c:v>Grady Rochelle</c:v>
                </c:pt>
                <c:pt idx="47">
                  <c:v>Iain Wiburn</c:v>
                </c:pt>
                <c:pt idx="48">
                  <c:v>Ignacius Losel</c:v>
                </c:pt>
                <c:pt idx="49">
                  <c:v>Inge Creer</c:v>
                </c:pt>
                <c:pt idx="50">
                  <c:v>Inger Andriveaux</c:v>
                </c:pt>
                <c:pt idx="51">
                  <c:v>Inger Chapelhow</c:v>
                </c:pt>
                <c:pt idx="52">
                  <c:v>Isaak Rawne</c:v>
                </c:pt>
                <c:pt idx="53">
                  <c:v>Janina Wolverson</c:v>
                </c:pt>
                <c:pt idx="54">
                  <c:v>Jessica Callcott</c:v>
                </c:pt>
                <c:pt idx="55">
                  <c:v>Jo-anne Gobeau</c:v>
                </c:pt>
                <c:pt idx="56">
                  <c:v>Julietta Culross</c:v>
                </c:pt>
                <c:pt idx="57">
                  <c:v>Kellsie Waby</c:v>
                </c:pt>
                <c:pt idx="58">
                  <c:v>Leonidas Cavaney</c:v>
                </c:pt>
                <c:pt idx="59">
                  <c:v>Lincoln Cord</c:v>
                </c:pt>
                <c:pt idx="60">
                  <c:v>Lion  Adcock</c:v>
                </c:pt>
                <c:pt idx="61">
                  <c:v>Lizzie Mullally</c:v>
                </c:pt>
                <c:pt idx="62">
                  <c:v>Mackenzie Hannis</c:v>
                </c:pt>
                <c:pt idx="63">
                  <c:v>Magnum Locksley</c:v>
                </c:pt>
                <c:pt idx="64">
                  <c:v>Marissa Infante</c:v>
                </c:pt>
                <c:pt idx="65">
                  <c:v>Maritsa Marusic</c:v>
                </c:pt>
                <c:pt idx="66">
                  <c:v>Marquita Liquorish</c:v>
                </c:pt>
                <c:pt idx="67">
                  <c:v>Matias Cormack </c:v>
                </c:pt>
                <c:pt idx="68">
                  <c:v>Mick Spraberry</c:v>
                </c:pt>
                <c:pt idx="69">
                  <c:v>Mickie Dagwell</c:v>
                </c:pt>
                <c:pt idx="70">
                  <c:v>Minerva Ricardot</c:v>
                </c:pt>
                <c:pt idx="71">
                  <c:v>Mollie  Hanway</c:v>
                </c:pt>
                <c:pt idx="72">
                  <c:v>Myrle Prandoni</c:v>
                </c:pt>
                <c:pt idx="73">
                  <c:v>Nananne Gehringer</c:v>
                </c:pt>
                <c:pt idx="74">
                  <c:v>Nickolai  Artin</c:v>
                </c:pt>
                <c:pt idx="75">
                  <c:v>Northrop Reid</c:v>
                </c:pt>
                <c:pt idx="76">
                  <c:v>Oby Sorrel</c:v>
                </c:pt>
                <c:pt idx="77">
                  <c:v>Oona Donan</c:v>
                </c:pt>
                <c:pt idx="78">
                  <c:v>Orlando Gorstidge </c:v>
                </c:pt>
                <c:pt idx="79">
                  <c:v>Pearla  Beteriss</c:v>
                </c:pt>
                <c:pt idx="80">
                  <c:v>Renaldo Thomassin</c:v>
                </c:pt>
                <c:pt idx="81">
                  <c:v>Rhiamon Mollison</c:v>
                </c:pt>
                <c:pt idx="82">
                  <c:v>Riccardo Hagan</c:v>
                </c:pt>
                <c:pt idx="83">
                  <c:v>Seward Kubera</c:v>
                </c:pt>
                <c:pt idx="84">
                  <c:v>Shaylyn Ransbury </c:v>
                </c:pt>
                <c:pt idx="85">
                  <c:v>Shellysheldon Mahady</c:v>
                </c:pt>
                <c:pt idx="86">
                  <c:v>Tabby  Astall</c:v>
                </c:pt>
                <c:pt idx="87">
                  <c:v>Tadio Audritt</c:v>
                </c:pt>
                <c:pt idx="88">
                  <c:v>Tallie Chaikovski</c:v>
                </c:pt>
                <c:pt idx="89">
                  <c:v>Thekla Lynnett</c:v>
                </c:pt>
                <c:pt idx="90">
                  <c:v>Tristam Cuming</c:v>
                </c:pt>
                <c:pt idx="91">
                  <c:v>Van Tuxwell</c:v>
                </c:pt>
                <c:pt idx="92">
                  <c:v>Vere Kulic</c:v>
                </c:pt>
                <c:pt idx="93">
                  <c:v>Verla Timmis</c:v>
                </c:pt>
                <c:pt idx="94">
                  <c:v>Vernor Atyea</c:v>
                </c:pt>
                <c:pt idx="95">
                  <c:v>Westbrook Brandino</c:v>
                </c:pt>
                <c:pt idx="96">
                  <c:v>Yvette  Bett</c:v>
                </c:pt>
              </c:strCache>
            </c:strRef>
          </c:cat>
          <c:val>
            <c:numRef>
              <c:f>Sheet4!$L$6:$L$103</c:f>
              <c:numCache>
                <c:formatCode>General</c:formatCode>
                <c:ptCount val="97"/>
                <c:pt idx="29">
                  <c:v>1</c:v>
                </c:pt>
                <c:pt idx="45">
                  <c:v>1</c:v>
                </c:pt>
                <c:pt idx="49">
                  <c:v>1</c:v>
                </c:pt>
                <c:pt idx="63">
                  <c:v>1</c:v>
                </c:pt>
                <c:pt idx="68">
                  <c:v>1</c:v>
                </c:pt>
                <c:pt idx="79">
                  <c:v>1</c:v>
                </c:pt>
              </c:numCache>
            </c:numRef>
          </c:val>
        </c:ser>
        <c:ser>
          <c:idx val="11"/>
          <c:order val="11"/>
          <c:tx>
            <c:strRef>
              <c:f>Sheet4!$M$4:$M$5</c:f>
              <c:strCache>
                <c:ptCount val="1"/>
                <c:pt idx="0">
                  <c:v>Support</c:v>
                </c:pt>
              </c:strCache>
            </c:strRef>
          </c:tx>
          <c:invertIfNegative val="0"/>
          <c:cat>
            <c:strRef>
              <c:f>Sheet4!$A$6:$A$103</c:f>
              <c:strCache>
                <c:ptCount val="97"/>
                <c:pt idx="0">
                  <c:v> Jill Shipsey</c:v>
                </c:pt>
                <c:pt idx="1">
                  <c:v> Joaquin McVitty</c:v>
                </c:pt>
                <c:pt idx="2">
                  <c:v> Kath Bletsoe</c:v>
                </c:pt>
                <c:pt idx="3">
                  <c:v> Leena Bruckshaw</c:v>
                </c:pt>
                <c:pt idx="4">
                  <c:v> Louise Lamming</c:v>
                </c:pt>
                <c:pt idx="5">
                  <c:v> Wyn Treadger</c:v>
                </c:pt>
                <c:pt idx="6">
                  <c:v>Adolph McNalley</c:v>
                </c:pt>
                <c:pt idx="7">
                  <c:v>Aileen McCritchie</c:v>
                </c:pt>
                <c:pt idx="8">
                  <c:v>Aldrich  Glenny</c:v>
                </c:pt>
                <c:pt idx="9">
                  <c:v>Alexandros Rackley</c:v>
                </c:pt>
                <c:pt idx="10">
                  <c:v>Alexis Gotfrey</c:v>
                </c:pt>
                <c:pt idx="11">
                  <c:v>Alic Bagg</c:v>
                </c:pt>
                <c:pt idx="12">
                  <c:v>Aloise MacCathay </c:v>
                </c:pt>
                <c:pt idx="13">
                  <c:v>Althea  Bronger</c:v>
                </c:pt>
                <c:pt idx="14">
                  <c:v>Anjanette Ferre</c:v>
                </c:pt>
                <c:pt idx="15">
                  <c:v>Ansley Gounel</c:v>
                </c:pt>
                <c:pt idx="16">
                  <c:v>Ardella Dyment</c:v>
                </c:pt>
                <c:pt idx="17">
                  <c:v>Audry Yu</c:v>
                </c:pt>
                <c:pt idx="18">
                  <c:v>Bari Toffano</c:v>
                </c:pt>
                <c:pt idx="19">
                  <c:v>Billi Fellgate</c:v>
                </c:pt>
                <c:pt idx="20">
                  <c:v>Brendan  Edgeller</c:v>
                </c:pt>
                <c:pt idx="21">
                  <c:v>Brose MacCorkell</c:v>
                </c:pt>
                <c:pt idx="22">
                  <c:v>Camilla Castle</c:v>
                </c:pt>
                <c:pt idx="23">
                  <c:v>Charmane Heistermann</c:v>
                </c:pt>
                <c:pt idx="24">
                  <c:v>Cletus McGarahan </c:v>
                </c:pt>
                <c:pt idx="25">
                  <c:v>Collen Dunbleton</c:v>
                </c:pt>
                <c:pt idx="26">
                  <c:v>Crawford Scad</c:v>
                </c:pt>
                <c:pt idx="27">
                  <c:v>Daisie Dahlman</c:v>
                </c:pt>
                <c:pt idx="28">
                  <c:v>Daisie McNeice</c:v>
                </c:pt>
                <c:pt idx="29">
                  <c:v>Danica Nayshe</c:v>
                </c:pt>
                <c:pt idx="30">
                  <c:v>Dean Biggam</c:v>
                </c:pt>
                <c:pt idx="31">
                  <c:v>Debera Gow </c:v>
                </c:pt>
                <c:pt idx="32">
                  <c:v>Dell Molloy</c:v>
                </c:pt>
                <c:pt idx="33">
                  <c:v>Delphine Jewis</c:v>
                </c:pt>
                <c:pt idx="34">
                  <c:v>Dennison Crosswaite</c:v>
                </c:pt>
                <c:pt idx="35">
                  <c:v>Devinne Tuny</c:v>
                </c:pt>
                <c:pt idx="36">
                  <c:v>Doe Clubley</c:v>
                </c:pt>
                <c:pt idx="37">
                  <c:v>Dulce Colbeck</c:v>
                </c:pt>
                <c:pt idx="38">
                  <c:v>Enoch Dowrey</c:v>
                </c:pt>
                <c:pt idx="39">
                  <c:v>Estell Kingsland</c:v>
                </c:pt>
                <c:pt idx="40">
                  <c:v>Evangelina Lergan</c:v>
                </c:pt>
                <c:pt idx="41">
                  <c:v>Ewart Hovel</c:v>
                </c:pt>
                <c:pt idx="42">
                  <c:v>Felice McMurty</c:v>
                </c:pt>
                <c:pt idx="43">
                  <c:v>Freddy Linford</c:v>
                </c:pt>
                <c:pt idx="44">
                  <c:v>Genevra Friday</c:v>
                </c:pt>
                <c:pt idx="45">
                  <c:v>Ginger  Myott</c:v>
                </c:pt>
                <c:pt idx="46">
                  <c:v>Grady Rochelle</c:v>
                </c:pt>
                <c:pt idx="47">
                  <c:v>Iain Wiburn</c:v>
                </c:pt>
                <c:pt idx="48">
                  <c:v>Ignacius Losel</c:v>
                </c:pt>
                <c:pt idx="49">
                  <c:v>Inge Creer</c:v>
                </c:pt>
                <c:pt idx="50">
                  <c:v>Inger Andriveaux</c:v>
                </c:pt>
                <c:pt idx="51">
                  <c:v>Inger Chapelhow</c:v>
                </c:pt>
                <c:pt idx="52">
                  <c:v>Isaak Rawne</c:v>
                </c:pt>
                <c:pt idx="53">
                  <c:v>Janina Wolverson</c:v>
                </c:pt>
                <c:pt idx="54">
                  <c:v>Jessica Callcott</c:v>
                </c:pt>
                <c:pt idx="55">
                  <c:v>Jo-anne Gobeau</c:v>
                </c:pt>
                <c:pt idx="56">
                  <c:v>Julietta Culross</c:v>
                </c:pt>
                <c:pt idx="57">
                  <c:v>Kellsie Waby</c:v>
                </c:pt>
                <c:pt idx="58">
                  <c:v>Leonidas Cavaney</c:v>
                </c:pt>
                <c:pt idx="59">
                  <c:v>Lincoln Cord</c:v>
                </c:pt>
                <c:pt idx="60">
                  <c:v>Lion  Adcock</c:v>
                </c:pt>
                <c:pt idx="61">
                  <c:v>Lizzie Mullally</c:v>
                </c:pt>
                <c:pt idx="62">
                  <c:v>Mackenzie Hannis</c:v>
                </c:pt>
                <c:pt idx="63">
                  <c:v>Magnum Locksley</c:v>
                </c:pt>
                <c:pt idx="64">
                  <c:v>Marissa Infante</c:v>
                </c:pt>
                <c:pt idx="65">
                  <c:v>Maritsa Marusic</c:v>
                </c:pt>
                <c:pt idx="66">
                  <c:v>Marquita Liquorish</c:v>
                </c:pt>
                <c:pt idx="67">
                  <c:v>Matias Cormack </c:v>
                </c:pt>
                <c:pt idx="68">
                  <c:v>Mick Spraberry</c:v>
                </c:pt>
                <c:pt idx="69">
                  <c:v>Mickie Dagwell</c:v>
                </c:pt>
                <c:pt idx="70">
                  <c:v>Minerva Ricardot</c:v>
                </c:pt>
                <c:pt idx="71">
                  <c:v>Mollie  Hanway</c:v>
                </c:pt>
                <c:pt idx="72">
                  <c:v>Myrle Prandoni</c:v>
                </c:pt>
                <c:pt idx="73">
                  <c:v>Nananne Gehringer</c:v>
                </c:pt>
                <c:pt idx="74">
                  <c:v>Nickolai  Artin</c:v>
                </c:pt>
                <c:pt idx="75">
                  <c:v>Northrop Reid</c:v>
                </c:pt>
                <c:pt idx="76">
                  <c:v>Oby Sorrel</c:v>
                </c:pt>
                <c:pt idx="77">
                  <c:v>Oona Donan</c:v>
                </c:pt>
                <c:pt idx="78">
                  <c:v>Orlando Gorstidge </c:v>
                </c:pt>
                <c:pt idx="79">
                  <c:v>Pearla  Beteriss</c:v>
                </c:pt>
                <c:pt idx="80">
                  <c:v>Renaldo Thomassin</c:v>
                </c:pt>
                <c:pt idx="81">
                  <c:v>Rhiamon Mollison</c:v>
                </c:pt>
                <c:pt idx="82">
                  <c:v>Riccardo Hagan</c:v>
                </c:pt>
                <c:pt idx="83">
                  <c:v>Seward Kubera</c:v>
                </c:pt>
                <c:pt idx="84">
                  <c:v>Shaylyn Ransbury </c:v>
                </c:pt>
                <c:pt idx="85">
                  <c:v>Shellysheldon Mahady</c:v>
                </c:pt>
                <c:pt idx="86">
                  <c:v>Tabby  Astall</c:v>
                </c:pt>
                <c:pt idx="87">
                  <c:v>Tadio Audritt</c:v>
                </c:pt>
                <c:pt idx="88">
                  <c:v>Tallie Chaikovski</c:v>
                </c:pt>
                <c:pt idx="89">
                  <c:v>Thekla Lynnett</c:v>
                </c:pt>
                <c:pt idx="90">
                  <c:v>Tristam Cuming</c:v>
                </c:pt>
                <c:pt idx="91">
                  <c:v>Van Tuxwell</c:v>
                </c:pt>
                <c:pt idx="92">
                  <c:v>Vere Kulic</c:v>
                </c:pt>
                <c:pt idx="93">
                  <c:v>Verla Timmis</c:v>
                </c:pt>
                <c:pt idx="94">
                  <c:v>Vernor Atyea</c:v>
                </c:pt>
                <c:pt idx="95">
                  <c:v>Westbrook Brandino</c:v>
                </c:pt>
                <c:pt idx="96">
                  <c:v>Yvette  Bett</c:v>
                </c:pt>
              </c:strCache>
            </c:strRef>
          </c:cat>
          <c:val>
            <c:numRef>
              <c:f>Sheet4!$M$6:$M$103</c:f>
              <c:numCache>
                <c:formatCode>General</c:formatCode>
                <c:ptCount val="97"/>
                <c:pt idx="40">
                  <c:v>1</c:v>
                </c:pt>
                <c:pt idx="59">
                  <c:v>1</c:v>
                </c:pt>
                <c:pt idx="61">
                  <c:v>1</c:v>
                </c:pt>
                <c:pt idx="73">
                  <c:v>1</c:v>
                </c:pt>
                <c:pt idx="76">
                  <c:v>1</c:v>
                </c:pt>
                <c:pt idx="84">
                  <c:v>1</c:v>
                </c:pt>
                <c:pt idx="90">
                  <c:v>1</c:v>
                </c:pt>
                <c:pt idx="93">
                  <c:v>1</c:v>
                </c:pt>
              </c:numCache>
            </c:numRef>
          </c:val>
        </c:ser>
        <c:ser>
          <c:idx val="12"/>
          <c:order val="12"/>
          <c:tx>
            <c:strRef>
              <c:f>Sheet4!$N$4:$N$5</c:f>
              <c:strCache>
                <c:ptCount val="1"/>
                <c:pt idx="0">
                  <c:v>Training</c:v>
                </c:pt>
              </c:strCache>
            </c:strRef>
          </c:tx>
          <c:invertIfNegative val="0"/>
          <c:cat>
            <c:strRef>
              <c:f>Sheet4!$A$6:$A$103</c:f>
              <c:strCache>
                <c:ptCount val="97"/>
                <c:pt idx="0">
                  <c:v> Jill Shipsey</c:v>
                </c:pt>
                <c:pt idx="1">
                  <c:v> Joaquin McVitty</c:v>
                </c:pt>
                <c:pt idx="2">
                  <c:v> Kath Bletsoe</c:v>
                </c:pt>
                <c:pt idx="3">
                  <c:v> Leena Bruckshaw</c:v>
                </c:pt>
                <c:pt idx="4">
                  <c:v> Louise Lamming</c:v>
                </c:pt>
                <c:pt idx="5">
                  <c:v> Wyn Treadger</c:v>
                </c:pt>
                <c:pt idx="6">
                  <c:v>Adolph McNalley</c:v>
                </c:pt>
                <c:pt idx="7">
                  <c:v>Aileen McCritchie</c:v>
                </c:pt>
                <c:pt idx="8">
                  <c:v>Aldrich  Glenny</c:v>
                </c:pt>
                <c:pt idx="9">
                  <c:v>Alexandros Rackley</c:v>
                </c:pt>
                <c:pt idx="10">
                  <c:v>Alexis Gotfrey</c:v>
                </c:pt>
                <c:pt idx="11">
                  <c:v>Alic Bagg</c:v>
                </c:pt>
                <c:pt idx="12">
                  <c:v>Aloise MacCathay </c:v>
                </c:pt>
                <c:pt idx="13">
                  <c:v>Althea  Bronger</c:v>
                </c:pt>
                <c:pt idx="14">
                  <c:v>Anjanette Ferre</c:v>
                </c:pt>
                <c:pt idx="15">
                  <c:v>Ansley Gounel</c:v>
                </c:pt>
                <c:pt idx="16">
                  <c:v>Ardella Dyment</c:v>
                </c:pt>
                <c:pt idx="17">
                  <c:v>Audry Yu</c:v>
                </c:pt>
                <c:pt idx="18">
                  <c:v>Bari Toffano</c:v>
                </c:pt>
                <c:pt idx="19">
                  <c:v>Billi Fellgate</c:v>
                </c:pt>
                <c:pt idx="20">
                  <c:v>Brendan  Edgeller</c:v>
                </c:pt>
                <c:pt idx="21">
                  <c:v>Brose MacCorkell</c:v>
                </c:pt>
                <c:pt idx="22">
                  <c:v>Camilla Castle</c:v>
                </c:pt>
                <c:pt idx="23">
                  <c:v>Charmane Heistermann</c:v>
                </c:pt>
                <c:pt idx="24">
                  <c:v>Cletus McGarahan </c:v>
                </c:pt>
                <c:pt idx="25">
                  <c:v>Collen Dunbleton</c:v>
                </c:pt>
                <c:pt idx="26">
                  <c:v>Crawford Scad</c:v>
                </c:pt>
                <c:pt idx="27">
                  <c:v>Daisie Dahlman</c:v>
                </c:pt>
                <c:pt idx="28">
                  <c:v>Daisie McNeice</c:v>
                </c:pt>
                <c:pt idx="29">
                  <c:v>Danica Nayshe</c:v>
                </c:pt>
                <c:pt idx="30">
                  <c:v>Dean Biggam</c:v>
                </c:pt>
                <c:pt idx="31">
                  <c:v>Debera Gow </c:v>
                </c:pt>
                <c:pt idx="32">
                  <c:v>Dell Molloy</c:v>
                </c:pt>
                <c:pt idx="33">
                  <c:v>Delphine Jewis</c:v>
                </c:pt>
                <c:pt idx="34">
                  <c:v>Dennison Crosswaite</c:v>
                </c:pt>
                <c:pt idx="35">
                  <c:v>Devinne Tuny</c:v>
                </c:pt>
                <c:pt idx="36">
                  <c:v>Doe Clubley</c:v>
                </c:pt>
                <c:pt idx="37">
                  <c:v>Dulce Colbeck</c:v>
                </c:pt>
                <c:pt idx="38">
                  <c:v>Enoch Dowrey</c:v>
                </c:pt>
                <c:pt idx="39">
                  <c:v>Estell Kingsland</c:v>
                </c:pt>
                <c:pt idx="40">
                  <c:v>Evangelina Lergan</c:v>
                </c:pt>
                <c:pt idx="41">
                  <c:v>Ewart Hovel</c:v>
                </c:pt>
                <c:pt idx="42">
                  <c:v>Felice McMurty</c:v>
                </c:pt>
                <c:pt idx="43">
                  <c:v>Freddy Linford</c:v>
                </c:pt>
                <c:pt idx="44">
                  <c:v>Genevra Friday</c:v>
                </c:pt>
                <c:pt idx="45">
                  <c:v>Ginger  Myott</c:v>
                </c:pt>
                <c:pt idx="46">
                  <c:v>Grady Rochelle</c:v>
                </c:pt>
                <c:pt idx="47">
                  <c:v>Iain Wiburn</c:v>
                </c:pt>
                <c:pt idx="48">
                  <c:v>Ignacius Losel</c:v>
                </c:pt>
                <c:pt idx="49">
                  <c:v>Inge Creer</c:v>
                </c:pt>
                <c:pt idx="50">
                  <c:v>Inger Andriveaux</c:v>
                </c:pt>
                <c:pt idx="51">
                  <c:v>Inger Chapelhow</c:v>
                </c:pt>
                <c:pt idx="52">
                  <c:v>Isaak Rawne</c:v>
                </c:pt>
                <c:pt idx="53">
                  <c:v>Janina Wolverson</c:v>
                </c:pt>
                <c:pt idx="54">
                  <c:v>Jessica Callcott</c:v>
                </c:pt>
                <c:pt idx="55">
                  <c:v>Jo-anne Gobeau</c:v>
                </c:pt>
                <c:pt idx="56">
                  <c:v>Julietta Culross</c:v>
                </c:pt>
                <c:pt idx="57">
                  <c:v>Kellsie Waby</c:v>
                </c:pt>
                <c:pt idx="58">
                  <c:v>Leonidas Cavaney</c:v>
                </c:pt>
                <c:pt idx="59">
                  <c:v>Lincoln Cord</c:v>
                </c:pt>
                <c:pt idx="60">
                  <c:v>Lion  Adcock</c:v>
                </c:pt>
                <c:pt idx="61">
                  <c:v>Lizzie Mullally</c:v>
                </c:pt>
                <c:pt idx="62">
                  <c:v>Mackenzie Hannis</c:v>
                </c:pt>
                <c:pt idx="63">
                  <c:v>Magnum Locksley</c:v>
                </c:pt>
                <c:pt idx="64">
                  <c:v>Marissa Infante</c:v>
                </c:pt>
                <c:pt idx="65">
                  <c:v>Maritsa Marusic</c:v>
                </c:pt>
                <c:pt idx="66">
                  <c:v>Marquita Liquorish</c:v>
                </c:pt>
                <c:pt idx="67">
                  <c:v>Matias Cormack </c:v>
                </c:pt>
                <c:pt idx="68">
                  <c:v>Mick Spraberry</c:v>
                </c:pt>
                <c:pt idx="69">
                  <c:v>Mickie Dagwell</c:v>
                </c:pt>
                <c:pt idx="70">
                  <c:v>Minerva Ricardot</c:v>
                </c:pt>
                <c:pt idx="71">
                  <c:v>Mollie  Hanway</c:v>
                </c:pt>
                <c:pt idx="72">
                  <c:v>Myrle Prandoni</c:v>
                </c:pt>
                <c:pt idx="73">
                  <c:v>Nananne Gehringer</c:v>
                </c:pt>
                <c:pt idx="74">
                  <c:v>Nickolai  Artin</c:v>
                </c:pt>
                <c:pt idx="75">
                  <c:v>Northrop Reid</c:v>
                </c:pt>
                <c:pt idx="76">
                  <c:v>Oby Sorrel</c:v>
                </c:pt>
                <c:pt idx="77">
                  <c:v>Oona Donan</c:v>
                </c:pt>
                <c:pt idx="78">
                  <c:v>Orlando Gorstidge </c:v>
                </c:pt>
                <c:pt idx="79">
                  <c:v>Pearla  Beteriss</c:v>
                </c:pt>
                <c:pt idx="80">
                  <c:v>Renaldo Thomassin</c:v>
                </c:pt>
                <c:pt idx="81">
                  <c:v>Rhiamon Mollison</c:v>
                </c:pt>
                <c:pt idx="82">
                  <c:v>Riccardo Hagan</c:v>
                </c:pt>
                <c:pt idx="83">
                  <c:v>Seward Kubera</c:v>
                </c:pt>
                <c:pt idx="84">
                  <c:v>Shaylyn Ransbury </c:v>
                </c:pt>
                <c:pt idx="85">
                  <c:v>Shellysheldon Mahady</c:v>
                </c:pt>
                <c:pt idx="86">
                  <c:v>Tabby  Astall</c:v>
                </c:pt>
                <c:pt idx="87">
                  <c:v>Tadio Audritt</c:v>
                </c:pt>
                <c:pt idx="88">
                  <c:v>Tallie Chaikovski</c:v>
                </c:pt>
                <c:pt idx="89">
                  <c:v>Thekla Lynnett</c:v>
                </c:pt>
                <c:pt idx="90">
                  <c:v>Tristam Cuming</c:v>
                </c:pt>
                <c:pt idx="91">
                  <c:v>Van Tuxwell</c:v>
                </c:pt>
                <c:pt idx="92">
                  <c:v>Vere Kulic</c:v>
                </c:pt>
                <c:pt idx="93">
                  <c:v>Verla Timmis</c:v>
                </c:pt>
                <c:pt idx="94">
                  <c:v>Vernor Atyea</c:v>
                </c:pt>
                <c:pt idx="95">
                  <c:v>Westbrook Brandino</c:v>
                </c:pt>
                <c:pt idx="96">
                  <c:v>Yvette  Bett</c:v>
                </c:pt>
              </c:strCache>
            </c:strRef>
          </c:cat>
          <c:val>
            <c:numRef>
              <c:f>Sheet4!$N$6:$N$103</c:f>
              <c:numCache>
                <c:formatCode>General</c:formatCode>
                <c:ptCount val="97"/>
                <c:pt idx="17">
                  <c:v>1</c:v>
                </c:pt>
                <c:pt idx="30">
                  <c:v>1</c:v>
                </c:pt>
                <c:pt idx="41">
                  <c:v>1</c:v>
                </c:pt>
                <c:pt idx="43">
                  <c:v>1</c:v>
                </c:pt>
                <c:pt idx="55">
                  <c:v>1</c:v>
                </c:pt>
                <c:pt idx="57">
                  <c:v>1</c:v>
                </c:pt>
                <c:pt idx="62">
                  <c:v>1</c:v>
                </c:pt>
                <c:pt idx="64">
                  <c:v>1</c:v>
                </c:pt>
                <c:pt idx="85">
                  <c:v>1</c:v>
                </c:pt>
                <c:pt idx="89">
                  <c:v>2</c:v>
                </c:pt>
                <c:pt idx="94">
                  <c:v>1</c:v>
                </c:pt>
              </c:numCache>
            </c:numRef>
          </c:val>
        </c:ser>
        <c:dLbls>
          <c:showLegendKey val="0"/>
          <c:showVal val="0"/>
          <c:showCatName val="0"/>
          <c:showSerName val="0"/>
          <c:showPercent val="0"/>
          <c:showBubbleSize val="0"/>
        </c:dLbls>
        <c:gapWidth val="150"/>
        <c:axId val="61127168"/>
        <c:axId val="83485824"/>
      </c:barChart>
      <c:catAx>
        <c:axId val="61127168"/>
        <c:scaling>
          <c:orientation val="minMax"/>
        </c:scaling>
        <c:delete val="0"/>
        <c:axPos val="l"/>
        <c:majorTickMark val="out"/>
        <c:minorTickMark val="none"/>
        <c:tickLblPos val="nextTo"/>
        <c:crossAx val="83485824"/>
        <c:crosses val="autoZero"/>
        <c:auto val="1"/>
        <c:lblAlgn val="ctr"/>
        <c:lblOffset val="100"/>
        <c:noMultiLvlLbl val="0"/>
      </c:catAx>
      <c:valAx>
        <c:axId val="83485824"/>
        <c:scaling>
          <c:orientation val="minMax"/>
        </c:scaling>
        <c:delete val="0"/>
        <c:axPos val="b"/>
        <c:majorGridlines/>
        <c:numFmt formatCode="General" sourceLinked="1"/>
        <c:majorTickMark val="out"/>
        <c:minorTickMark val="none"/>
        <c:tickLblPos val="nextTo"/>
        <c:crossAx val="61127168"/>
        <c:crosses val="autoZero"/>
        <c:crossBetween val="between"/>
      </c:valAx>
    </c:plotArea>
    <c:legend>
      <c:legendPos val="r"/>
      <c:layout>
        <c:manualLayout>
          <c:xMode val="edge"/>
          <c:yMode val="edge"/>
          <c:x val="0.69652777777777775"/>
          <c:y val="0.27399569845435989"/>
          <c:w val="0.29236111111111113"/>
          <c:h val="0.62589275298920954"/>
        </c:manualLayout>
      </c:layout>
      <c:overlay val="0"/>
    </c:legend>
    <c:plotVisOnly val="1"/>
    <c:dispBlanksAs val="gap"/>
    <c:showDLblsOverMax val="0"/>
  </c:chart>
  <c:externalData r:id="rId2">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09-09-2024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295524" y="3314150"/>
            <a:ext cx="8610600" cy="1938992"/>
          </a:xfrm>
          <a:prstGeom prst="rect">
            <a:avLst/>
          </a:prstGeom>
          <a:noFill/>
        </p:spPr>
        <p:txBody>
          <a:bodyPr wrap="square" rtlCol="0">
            <a:spAutoFit/>
          </a:bodyPr>
          <a:lstStyle/>
          <a:p>
            <a:r>
              <a:rPr lang="en-US" sz="2400" dirty="0"/>
              <a:t>STUDENT </a:t>
            </a:r>
            <a:r>
              <a:rPr lang="en-US" sz="2400" dirty="0" smtClean="0"/>
              <a:t>NAME: S POOJA</a:t>
            </a:r>
            <a:endParaRPr lang="en-US" sz="2400" dirty="0"/>
          </a:p>
          <a:p>
            <a:r>
              <a:rPr lang="en-US" sz="2400" dirty="0"/>
              <a:t>REGISTER NO</a:t>
            </a:r>
            <a:r>
              <a:rPr lang="en-US" sz="2400" dirty="0" smtClean="0"/>
              <a:t>: 422200900</a:t>
            </a:r>
            <a:endParaRPr lang="en-US" sz="2400" dirty="0"/>
          </a:p>
          <a:p>
            <a:r>
              <a:rPr lang="en-US" sz="2400" dirty="0"/>
              <a:t>DEPARTMENT</a:t>
            </a:r>
            <a:r>
              <a:rPr lang="en-US" sz="2400" dirty="0" smtClean="0"/>
              <a:t>: III B.COM ISM</a:t>
            </a:r>
            <a:endParaRPr lang="en-US" sz="2400" dirty="0"/>
          </a:p>
          <a:p>
            <a:r>
              <a:rPr lang="en-US" sz="2400" dirty="0" smtClean="0"/>
              <a:t>COLLEGE: SHRI KRISHNASWAMY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flipH="1">
            <a:off x="2667000" y="50196"/>
            <a:ext cx="4202340"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228600" y="753741"/>
            <a:ext cx="8915400" cy="6740307"/>
          </a:xfrm>
          <a:prstGeom prst="rect">
            <a:avLst/>
          </a:prstGeom>
        </p:spPr>
        <p:txBody>
          <a:bodyPr wrap="square">
            <a:spAutoFit/>
          </a:bodyPr>
          <a:lstStyle/>
          <a:p>
            <a:r>
              <a:rPr lang="en-US" b="1" dirty="0"/>
              <a:t>Dashboards:</a:t>
            </a:r>
            <a:endParaRPr lang="en-US" dirty="0"/>
          </a:p>
          <a:p>
            <a:r>
              <a:rPr lang="en-US" b="1" dirty="0"/>
              <a:t>Overview Dashboard:</a:t>
            </a:r>
            <a:r>
              <a:rPr lang="en-US" dirty="0"/>
              <a:t> </a:t>
            </a:r>
            <a:endParaRPr lang="en-US" dirty="0" smtClean="0"/>
          </a:p>
          <a:p>
            <a:r>
              <a:rPr lang="en-US" dirty="0" smtClean="0"/>
              <a:t>High-level </a:t>
            </a:r>
            <a:r>
              <a:rPr lang="en-US" dirty="0"/>
              <a:t>summary of attendance metrics, including total hours worked, absenteeism rates, and overall compliance.</a:t>
            </a:r>
          </a:p>
          <a:p>
            <a:r>
              <a:rPr lang="en-US" b="1" dirty="0"/>
              <a:t>Departmental Dashboard:</a:t>
            </a:r>
            <a:r>
              <a:rPr lang="en-US" dirty="0"/>
              <a:t> Attendance data segmented by department, highlighting trends and patterns specific to each department</a:t>
            </a:r>
            <a:r>
              <a:rPr lang="en-US" dirty="0" smtClean="0"/>
              <a:t>.</a:t>
            </a:r>
          </a:p>
          <a:p>
            <a:r>
              <a:rPr lang="en-US" b="1" dirty="0"/>
              <a:t>Charts and Graphs:</a:t>
            </a:r>
            <a:endParaRPr lang="en-US" dirty="0"/>
          </a:p>
          <a:p>
            <a:r>
              <a:rPr lang="en-US" b="1" dirty="0"/>
              <a:t>Line Charts:</a:t>
            </a:r>
            <a:r>
              <a:rPr lang="en-US" dirty="0"/>
              <a:t> Show attendance trends over time (e.g., monthly attendance rates, hourly attendance patterns).</a:t>
            </a:r>
          </a:p>
          <a:p>
            <a:r>
              <a:rPr lang="en-US" b="1" dirty="0"/>
              <a:t>Bar Charts:</a:t>
            </a:r>
            <a:r>
              <a:rPr lang="en-US" dirty="0"/>
              <a:t> Compare attendance metrics across different departments or time periods (e.g., average hours worked per department</a:t>
            </a:r>
            <a:r>
              <a:rPr lang="en-US" dirty="0" smtClean="0"/>
              <a:t>).</a:t>
            </a:r>
          </a:p>
          <a:p>
            <a:r>
              <a:rPr lang="en-US" b="1" dirty="0"/>
              <a:t>Interactive Features:</a:t>
            </a:r>
            <a:endParaRPr lang="en-US" dirty="0"/>
          </a:p>
          <a:p>
            <a:r>
              <a:rPr lang="en-US" b="1" dirty="0"/>
              <a:t>Filters:</a:t>
            </a:r>
            <a:r>
              <a:rPr lang="en-US" dirty="0"/>
              <a:t> Allow users to filter data by employee, department, date range, or specific attendance metrics.</a:t>
            </a:r>
          </a:p>
          <a:p>
            <a:r>
              <a:rPr lang="en-US" b="1" dirty="0"/>
              <a:t>Drill-Downs</a:t>
            </a:r>
            <a:r>
              <a:rPr lang="en-US" b="1" dirty="0" smtClean="0"/>
              <a:t>:</a:t>
            </a:r>
            <a:r>
              <a:rPr lang="en-US" dirty="0" smtClean="0"/>
              <a:t> </a:t>
            </a:r>
            <a:r>
              <a:rPr lang="en-US" dirty="0"/>
              <a:t>Enable users to click on data points for detailed views (e.g., clicking on a bar in a chart to see individual employee details).</a:t>
            </a:r>
          </a:p>
          <a:p>
            <a:r>
              <a:rPr lang="en-US" b="1" dirty="0"/>
              <a:t>Alerts and Notifications:</a:t>
            </a:r>
            <a:endParaRPr lang="en-US" dirty="0"/>
          </a:p>
          <a:p>
            <a:r>
              <a:rPr lang="en-US" b="1" dirty="0"/>
              <a:t>Threshold Alerts:</a:t>
            </a:r>
            <a:r>
              <a:rPr lang="en-US" dirty="0"/>
              <a:t> </a:t>
            </a:r>
            <a:endParaRPr lang="en-US" dirty="0" smtClean="0"/>
          </a:p>
          <a:p>
            <a:r>
              <a:rPr lang="en-US" dirty="0" smtClean="0"/>
              <a:t>Notify </a:t>
            </a:r>
            <a:r>
              <a:rPr lang="en-US" dirty="0"/>
              <a:t>users when attendance metrics exceed predefined thresholds (e.g., high absenteeism rates).</a:t>
            </a:r>
          </a:p>
          <a:p>
            <a:r>
              <a:rPr lang="en-US" b="1" dirty="0"/>
              <a:t>Policy Violation Alerts</a:t>
            </a:r>
            <a:r>
              <a:rPr lang="en-US" b="1" dirty="0" smtClean="0"/>
              <a:t>:</a:t>
            </a:r>
          </a:p>
          <a:p>
            <a:r>
              <a:rPr lang="en-US" dirty="0" smtClean="0"/>
              <a:t> </a:t>
            </a:r>
            <a:r>
              <a:rPr lang="en-US" dirty="0"/>
              <a:t>Automated notifications for attendance policy breaches or anomalies.</a:t>
            </a:r>
          </a:p>
          <a:p>
            <a:endParaRPr lang="en-US"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flipH="1">
            <a:off x="3192462" y="385444"/>
            <a:ext cx="3436938"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8" name="Chart 7"/>
          <p:cNvGraphicFramePr>
            <a:graphicFrameLocks/>
          </p:cNvGraphicFramePr>
          <p:nvPr/>
        </p:nvGraphicFramePr>
        <p:xfrm>
          <a:off x="3810000" y="2057400"/>
          <a:ext cx="4572000" cy="2743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A5CB5B-BDD0-5A64-1A7C-37D3C88F8F9E}"/>
              </a:ext>
            </a:extLst>
          </p:cNvPr>
          <p:cNvSpPr>
            <a:spLocks noGrp="1"/>
          </p:cNvSpPr>
          <p:nvPr>
            <p:ph type="title"/>
          </p:nvPr>
        </p:nvSpPr>
        <p:spPr>
          <a:xfrm>
            <a:off x="3429000" y="152400"/>
            <a:ext cx="3200400"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1219200" y="1371600"/>
            <a:ext cx="7924800" cy="4524315"/>
          </a:xfrm>
          <a:prstGeom prst="rect">
            <a:avLst/>
          </a:prstGeom>
        </p:spPr>
        <p:txBody>
          <a:bodyPr wrap="square">
            <a:spAutoFit/>
          </a:bodyPr>
          <a:lstStyle/>
          <a:p>
            <a:r>
              <a:rPr lang="en-US" sz="3200" b="1" dirty="0" smtClean="0"/>
              <a:t>Visualizing </a:t>
            </a:r>
            <a:r>
              <a:rPr lang="en-US" sz="3200" b="1" dirty="0"/>
              <a:t>Employee Attendance</a:t>
            </a:r>
          </a:p>
          <a:p>
            <a:r>
              <a:rPr lang="en-US" sz="3200" dirty="0"/>
              <a:t>Effective visualization of employee attendance is crucial for optimizing workforce management, ensuring compliance, and enhancing decision-making within an organization. By implementing a comprehensive visualization solution, organizations can achieve several key benefits and improvements: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408" y="-404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xmlns=""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smtClean="0">
                <a:solidFill>
                  <a:srgbClr val="0F0F0F"/>
                </a:solidFill>
                <a:latin typeface="Times New Roman" panose="02020603050405020304" pitchFamily="18" charset="0"/>
                <a:cs typeface="Times New Roman" panose="02020603050405020304" pitchFamily="18" charset="0"/>
              </a:rPr>
              <a:t>VISUALIZING EMPLOYEE ATTENDANCE</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itle 10"/>
          <p:cNvSpPr>
            <a:spLocks noGrp="1"/>
          </p:cNvSpPr>
          <p:nvPr>
            <p:ph type="title"/>
          </p:nvPr>
        </p:nvSpPr>
        <p:spPr/>
        <p:txBody>
          <a:bodyPr/>
          <a:lstStyle/>
          <a:p>
            <a:r>
              <a:rPr lang="en-US" dirty="0" smtClean="0"/>
              <a:t>PROBLEM STATEMENT</a:t>
            </a:r>
            <a:endParaRPr lang="en-US" dirty="0"/>
          </a:p>
        </p:txBody>
      </p:sp>
      <p:sp>
        <p:nvSpPr>
          <p:cNvPr id="16" name="Rectangle 15"/>
          <p:cNvSpPr/>
          <p:nvPr/>
        </p:nvSpPr>
        <p:spPr>
          <a:xfrm>
            <a:off x="457200" y="1695450"/>
            <a:ext cx="8686800" cy="4801314"/>
          </a:xfrm>
          <a:prstGeom prst="rect">
            <a:avLst/>
          </a:prstGeom>
        </p:spPr>
        <p:txBody>
          <a:bodyPr wrap="square">
            <a:spAutoFit/>
          </a:bodyPr>
          <a:lstStyle/>
          <a:p>
            <a:r>
              <a:rPr lang="en-US" sz="2400" b="1" dirty="0"/>
              <a:t>Integrated Data Visualization:</a:t>
            </a:r>
            <a:endParaRPr lang="en-US" sz="2400" dirty="0"/>
          </a:p>
          <a:p>
            <a:r>
              <a:rPr lang="en-US" sz="2400" dirty="0" smtClean="0"/>
              <a:t>      Create </a:t>
            </a:r>
            <a:r>
              <a:rPr lang="en-US" sz="2400" dirty="0"/>
              <a:t>a unified platform that integrates attendance data from various sources</a:t>
            </a:r>
            <a:r>
              <a:rPr lang="en-US" sz="2400" dirty="0" smtClean="0"/>
              <a:t>.</a:t>
            </a:r>
          </a:p>
          <a:p>
            <a:r>
              <a:rPr lang="en-US" sz="2400" b="1" dirty="0"/>
              <a:t>Actionable Insights:</a:t>
            </a:r>
            <a:endParaRPr lang="en-US" sz="2400" dirty="0"/>
          </a:p>
          <a:p>
            <a:r>
              <a:rPr lang="en-US" sz="2400" dirty="0" smtClean="0"/>
              <a:t>     Implement </a:t>
            </a:r>
            <a:r>
              <a:rPr lang="en-US" sz="2400" dirty="0"/>
              <a:t>features that allow managers to easily identify and analyze trends such as frequent absenteeism or punctuality issues.</a:t>
            </a:r>
          </a:p>
          <a:p>
            <a:r>
              <a:rPr lang="en-US" sz="2400" b="1" dirty="0"/>
              <a:t>Efficient Reporting:</a:t>
            </a:r>
            <a:endParaRPr lang="en-US" sz="2400" dirty="0"/>
          </a:p>
          <a:p>
            <a:r>
              <a:rPr lang="en-US" sz="2400" dirty="0" smtClean="0"/>
              <a:t>     Develop </a:t>
            </a:r>
            <a:r>
              <a:rPr lang="en-US" sz="2400" dirty="0"/>
              <a:t>automated reporting tools that generate comprehensive and customizable attendance reports.</a:t>
            </a:r>
          </a:p>
          <a:p>
            <a:r>
              <a:rPr lang="en-US" sz="2400" b="1" dirty="0"/>
              <a:t>Compliance Monitoring:</a:t>
            </a:r>
            <a:endParaRPr lang="en-US" sz="2400" dirty="0"/>
          </a:p>
          <a:p>
            <a:r>
              <a:rPr lang="en-US" sz="2400" dirty="0" smtClean="0"/>
              <a:t>     Include </a:t>
            </a:r>
            <a:r>
              <a:rPr lang="en-US" sz="2400" dirty="0"/>
              <a:t>features to track and report on adherence to attendance policies and regulations</a:t>
            </a:r>
            <a:r>
              <a:rPr lang="en-US" dirty="0"/>
              <a:t>.</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xmlns="" id="{F050B57B-77CA-84FA-9910-3F41C17BBB48}"/>
              </a:ext>
            </a:extLst>
          </p:cNvPr>
          <p:cNvSpPr txBox="1"/>
          <p:nvPr/>
        </p:nvSpPr>
        <p:spPr>
          <a:xfrm>
            <a:off x="838200" y="2019300"/>
            <a:ext cx="80772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Rectangle 8"/>
          <p:cNvSpPr/>
          <p:nvPr/>
        </p:nvSpPr>
        <p:spPr>
          <a:xfrm>
            <a:off x="381000" y="1857375"/>
            <a:ext cx="8534400" cy="4093428"/>
          </a:xfrm>
          <a:prstGeom prst="rect">
            <a:avLst/>
          </a:prstGeom>
        </p:spPr>
        <p:txBody>
          <a:bodyPr wrap="square">
            <a:spAutoFit/>
          </a:bodyPr>
          <a:lstStyle/>
          <a:p>
            <a:r>
              <a:rPr lang="en-US" sz="2000" b="1" dirty="0"/>
              <a:t>Integrate Data Sources:</a:t>
            </a:r>
            <a:endParaRPr lang="en-US" sz="2000" dirty="0"/>
          </a:p>
          <a:p>
            <a:r>
              <a:rPr lang="en-US" sz="2000" dirty="0" smtClean="0"/>
              <a:t>  Centralize </a:t>
            </a:r>
            <a:r>
              <a:rPr lang="en-US" sz="2000" dirty="0"/>
              <a:t>attendance data from various inputs (e.g., time clocks, HR systems, manual logs) into a unified platform</a:t>
            </a:r>
            <a:r>
              <a:rPr lang="en-US" sz="2000" dirty="0" smtClean="0"/>
              <a:t>.</a:t>
            </a:r>
          </a:p>
          <a:p>
            <a:r>
              <a:rPr lang="en-US" sz="2000" b="1" dirty="0"/>
              <a:t>Develop Interactive Visualizations:</a:t>
            </a:r>
            <a:endParaRPr lang="en-US" sz="2000" dirty="0"/>
          </a:p>
          <a:p>
            <a:r>
              <a:rPr lang="en-US" sz="2000" dirty="0" smtClean="0"/>
              <a:t>    Create </a:t>
            </a:r>
            <a:r>
              <a:rPr lang="en-US" sz="2000" dirty="0"/>
              <a:t>intuitive and interactive visualizations (e.g., charts, </a:t>
            </a:r>
            <a:r>
              <a:rPr lang="en-US" sz="2000" dirty="0" err="1"/>
              <a:t>heatmaps</a:t>
            </a:r>
            <a:r>
              <a:rPr lang="en-US" sz="2000" dirty="0"/>
              <a:t>, dashboards) that provide clear insights into attendance patterns and trends.</a:t>
            </a:r>
          </a:p>
          <a:p>
            <a:r>
              <a:rPr lang="en-US" sz="2000" b="1" dirty="0"/>
              <a:t>Facilitate Efficient Reporting:</a:t>
            </a:r>
            <a:endParaRPr lang="en-US" sz="2000" dirty="0"/>
          </a:p>
          <a:p>
            <a:r>
              <a:rPr lang="en-US" sz="2000" dirty="0" smtClean="0"/>
              <a:t>  Implement </a:t>
            </a:r>
            <a:r>
              <a:rPr lang="en-US" sz="2000" dirty="0"/>
              <a:t>automated and customizable reporting tools to generate detailed attendance reports easily.</a:t>
            </a:r>
          </a:p>
          <a:p>
            <a:r>
              <a:rPr lang="en-US" sz="2000" b="1" dirty="0"/>
              <a:t>Enhance Compliance Monitoring:</a:t>
            </a:r>
            <a:endParaRPr lang="en-US" sz="2000" dirty="0"/>
          </a:p>
          <a:p>
            <a:r>
              <a:rPr lang="en-US" sz="2000" dirty="0" smtClean="0"/>
              <a:t>     Build </a:t>
            </a:r>
            <a:r>
              <a:rPr lang="en-US" sz="2000" dirty="0"/>
              <a:t>features to track adherence to attendance policies and regulations, including automated alerts for anomalies and policy breaches.</a:t>
            </a:r>
          </a:p>
          <a:p>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381000" y="1600200"/>
            <a:ext cx="8763000" cy="5632311"/>
          </a:xfrm>
          <a:prstGeom prst="rect">
            <a:avLst/>
          </a:prstGeom>
        </p:spPr>
        <p:txBody>
          <a:bodyPr wrap="square">
            <a:spAutoFit/>
          </a:bodyPr>
          <a:lstStyle/>
          <a:p>
            <a:r>
              <a:rPr lang="en-US" b="1" dirty="0"/>
              <a:t>HR Professionals</a:t>
            </a:r>
          </a:p>
          <a:p>
            <a:r>
              <a:rPr lang="en-US" b="1" dirty="0" smtClean="0"/>
              <a:t>    Responsibilities</a:t>
            </a:r>
            <a:r>
              <a:rPr lang="en-US" b="1" dirty="0"/>
              <a:t>:</a:t>
            </a:r>
            <a:r>
              <a:rPr lang="en-US" dirty="0"/>
              <a:t> Manage and track employee attendance, process leave requests, handle attendance-related queries, and ensure compliance with company policies and regulations</a:t>
            </a:r>
            <a:r>
              <a:rPr lang="en-US" dirty="0" smtClean="0"/>
              <a:t>.</a:t>
            </a:r>
          </a:p>
          <a:p>
            <a:r>
              <a:rPr lang="en-US" b="1" dirty="0"/>
              <a:t>Managers and Team Leaders</a:t>
            </a:r>
          </a:p>
          <a:p>
            <a:r>
              <a:rPr lang="en-US" b="1" dirty="0" smtClean="0"/>
              <a:t>    Responsibilities</a:t>
            </a:r>
            <a:r>
              <a:rPr lang="en-US" b="1" dirty="0"/>
              <a:t>:</a:t>
            </a:r>
            <a:r>
              <a:rPr lang="en-US" dirty="0"/>
              <a:t> Oversee team performance, manage day-to-day operations, and address attendance-related issues within their teams.</a:t>
            </a:r>
          </a:p>
          <a:p>
            <a:r>
              <a:rPr lang="en-US" b="1" dirty="0"/>
              <a:t>Senior Management and Executives</a:t>
            </a:r>
          </a:p>
          <a:p>
            <a:r>
              <a:rPr lang="en-US" b="1" dirty="0" smtClean="0"/>
              <a:t>   Responsibilities</a:t>
            </a:r>
            <a:r>
              <a:rPr lang="en-US" b="1" dirty="0"/>
              <a:t>:</a:t>
            </a:r>
            <a:r>
              <a:rPr lang="en-US" dirty="0"/>
              <a:t> Make strategic decisions based on overall organizational performance and resource management.</a:t>
            </a:r>
          </a:p>
          <a:p>
            <a:r>
              <a:rPr lang="en-US" b="1" dirty="0"/>
              <a:t>Payroll and Finance Teams</a:t>
            </a:r>
          </a:p>
          <a:p>
            <a:r>
              <a:rPr lang="en-US" b="1" dirty="0" smtClean="0"/>
              <a:t>   Responsibilities</a:t>
            </a:r>
            <a:r>
              <a:rPr lang="en-US" b="1" dirty="0"/>
              <a:t>:</a:t>
            </a:r>
            <a:r>
              <a:rPr lang="en-US" dirty="0"/>
              <a:t> Process payroll, manage compensation related to attendance (e.g., overtime, unpaid leave), and handle financial aspects of employee attendance.</a:t>
            </a:r>
          </a:p>
          <a:p>
            <a:r>
              <a:rPr lang="en-US" b="1" dirty="0"/>
              <a:t>Compliance and Legal Teams</a:t>
            </a:r>
          </a:p>
          <a:p>
            <a:r>
              <a:rPr lang="en-US" b="1" dirty="0" smtClean="0"/>
              <a:t>   Responsibilities</a:t>
            </a:r>
            <a:r>
              <a:rPr lang="en-US" b="1" dirty="0"/>
              <a:t>:</a:t>
            </a:r>
            <a:r>
              <a:rPr lang="en-US" dirty="0"/>
              <a:t> Ensure adherence to legal and regulatory requirements related to employee attendance and manage audits.</a:t>
            </a:r>
          </a:p>
          <a:p>
            <a:r>
              <a:rPr lang="en-US" b="1" dirty="0"/>
              <a:t>Employees</a:t>
            </a:r>
          </a:p>
          <a:p>
            <a:r>
              <a:rPr lang="en-US" b="1" dirty="0" smtClean="0"/>
              <a:t>   Responsibilities</a:t>
            </a:r>
            <a:r>
              <a:rPr lang="en-US" b="1" dirty="0"/>
              <a:t>:</a:t>
            </a:r>
            <a:r>
              <a:rPr lang="en-US" dirty="0"/>
              <a:t> Track their own attendance, submit leave requests, and review their attendance history.</a:t>
            </a:r>
          </a:p>
          <a:p>
            <a:endParaRPr lang="en-US"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906000" y="4752975"/>
            <a:ext cx="1519237" cy="1676400"/>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52400" y="304800"/>
            <a:ext cx="9864090"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304800" y="1219200"/>
            <a:ext cx="8839200" cy="5632311"/>
          </a:xfrm>
          <a:prstGeom prst="rect">
            <a:avLst/>
          </a:prstGeom>
        </p:spPr>
        <p:txBody>
          <a:bodyPr wrap="square">
            <a:spAutoFit/>
          </a:bodyPr>
          <a:lstStyle/>
          <a:p>
            <a:r>
              <a:rPr lang="en-US" b="1" dirty="0"/>
              <a:t>Unified Data Integration:</a:t>
            </a:r>
            <a:endParaRPr lang="en-US" dirty="0"/>
          </a:p>
          <a:p>
            <a:r>
              <a:rPr lang="en-US" dirty="0" smtClean="0"/>
              <a:t>  Consolidates </a:t>
            </a:r>
            <a:r>
              <a:rPr lang="en-US" dirty="0"/>
              <a:t>attendance data from multiple sources (e.g., time clocks, HR systems, manual logs) into a single, centralized platform</a:t>
            </a:r>
            <a:r>
              <a:rPr lang="en-US" dirty="0" smtClean="0"/>
              <a:t>.</a:t>
            </a:r>
          </a:p>
          <a:p>
            <a:r>
              <a:rPr lang="en-US" b="1" dirty="0"/>
              <a:t>Interactive Dashboards:</a:t>
            </a:r>
            <a:endParaRPr lang="en-US" dirty="0"/>
          </a:p>
          <a:p>
            <a:r>
              <a:rPr lang="en-US" dirty="0" smtClean="0"/>
              <a:t>    Provides </a:t>
            </a:r>
            <a:r>
              <a:rPr lang="en-US" dirty="0"/>
              <a:t>user-friendly, customizable dashboards with interactive visualizations such as charts, </a:t>
            </a:r>
            <a:r>
              <a:rPr lang="en-US" dirty="0" err="1"/>
              <a:t>heatmaps</a:t>
            </a:r>
            <a:r>
              <a:rPr lang="en-US" dirty="0"/>
              <a:t>, and graphs.</a:t>
            </a:r>
          </a:p>
          <a:p>
            <a:r>
              <a:rPr lang="en-US" b="1" dirty="0"/>
              <a:t>Automated Reporting:</a:t>
            </a:r>
            <a:endParaRPr lang="en-US" dirty="0"/>
          </a:p>
          <a:p>
            <a:r>
              <a:rPr lang="en-US" dirty="0" smtClean="0"/>
              <a:t>     Generates </a:t>
            </a:r>
            <a:r>
              <a:rPr lang="en-US" dirty="0"/>
              <a:t>comprehensive, customizable reports on attendance metrics, including absenteeism, tardiness, and policy compliance.</a:t>
            </a:r>
          </a:p>
          <a:p>
            <a:r>
              <a:rPr lang="en-US" b="1" dirty="0" smtClean="0"/>
              <a:t>Real-Time </a:t>
            </a:r>
            <a:r>
              <a:rPr lang="en-US" b="1" dirty="0"/>
              <a:t>Alerts and Notifications:</a:t>
            </a:r>
            <a:endParaRPr lang="en-US" dirty="0"/>
          </a:p>
          <a:p>
            <a:r>
              <a:rPr lang="en-US" dirty="0" smtClean="0"/>
              <a:t>     Alerts </a:t>
            </a:r>
            <a:r>
              <a:rPr lang="en-US" dirty="0"/>
              <a:t>users to unusual attendance patterns, such as frequent absences or tardiness, with real-time notifications.</a:t>
            </a:r>
          </a:p>
          <a:p>
            <a:r>
              <a:rPr lang="en-US" b="1" dirty="0"/>
              <a:t>Compliance Monitoring:</a:t>
            </a:r>
            <a:endParaRPr lang="en-US" dirty="0"/>
          </a:p>
          <a:p>
            <a:r>
              <a:rPr lang="en-US" dirty="0" smtClean="0"/>
              <a:t>   Tracks </a:t>
            </a:r>
            <a:r>
              <a:rPr lang="en-US" dirty="0"/>
              <a:t>adherence to attendance policies and legal requirements.</a:t>
            </a:r>
          </a:p>
          <a:p>
            <a:r>
              <a:rPr lang="en-US" b="1" dirty="0"/>
              <a:t>Employee Self-Service Portal:</a:t>
            </a:r>
            <a:endParaRPr lang="en-US" dirty="0"/>
          </a:p>
          <a:p>
            <a:r>
              <a:rPr lang="en-US" dirty="0" smtClean="0"/>
              <a:t>     Allows </a:t>
            </a:r>
            <a:r>
              <a:rPr lang="en-US" dirty="0"/>
              <a:t>employees to view their own attendance records, submit leave requests, and access historical data.</a:t>
            </a:r>
          </a:p>
          <a:p>
            <a:r>
              <a:rPr lang="en-US" b="1" dirty="0"/>
              <a:t>Advanced Analytics:</a:t>
            </a:r>
            <a:endParaRPr lang="en-US" dirty="0"/>
          </a:p>
          <a:p>
            <a:r>
              <a:rPr lang="en-US" dirty="0" smtClean="0"/>
              <a:t>     Utilizes </a:t>
            </a:r>
            <a:r>
              <a:rPr lang="en-US" dirty="0"/>
              <a:t>data analytics to identify trends and generate insights into attendance patterns.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a:xfrm>
            <a:off x="609600" y="228600"/>
            <a:ext cx="10681335" cy="758190"/>
          </a:xfrm>
        </p:spPr>
        <p:txBody>
          <a:bodyPr/>
          <a:lstStyle/>
          <a:p>
            <a:r>
              <a:rPr lang="en-IN" dirty="0"/>
              <a:t>Dataset </a:t>
            </a:r>
            <a:r>
              <a:rPr lang="en-IN" dirty="0" smtClean="0"/>
              <a:t>Descriptions</a:t>
            </a:r>
            <a:endParaRPr lang="en-IN" dirty="0"/>
          </a:p>
        </p:txBody>
      </p:sp>
      <p:sp>
        <p:nvSpPr>
          <p:cNvPr id="3" name="Rectangle 2"/>
          <p:cNvSpPr/>
          <p:nvPr/>
        </p:nvSpPr>
        <p:spPr>
          <a:xfrm>
            <a:off x="457200" y="1143000"/>
            <a:ext cx="8686800" cy="4801314"/>
          </a:xfrm>
          <a:prstGeom prst="rect">
            <a:avLst/>
          </a:prstGeom>
        </p:spPr>
        <p:txBody>
          <a:bodyPr wrap="square">
            <a:spAutoFit/>
          </a:bodyPr>
          <a:lstStyle/>
          <a:p>
            <a:r>
              <a:rPr lang="en-US" b="1" dirty="0"/>
              <a:t>Visualizations:</a:t>
            </a:r>
            <a:endParaRPr lang="en-US" dirty="0"/>
          </a:p>
          <a:p>
            <a:r>
              <a:rPr lang="en-US" b="1" dirty="0"/>
              <a:t>Attendance Trends:</a:t>
            </a:r>
            <a:r>
              <a:rPr lang="en-US" dirty="0"/>
              <a:t> Track overall attendance trends over time using line charts or </a:t>
            </a:r>
            <a:r>
              <a:rPr lang="en-US" dirty="0" err="1"/>
              <a:t>heatmaps</a:t>
            </a:r>
            <a:r>
              <a:rPr lang="en-US" dirty="0" smtClean="0"/>
              <a:t>.</a:t>
            </a:r>
          </a:p>
          <a:p>
            <a:r>
              <a:rPr lang="en-US" b="1" dirty="0" smtClean="0"/>
              <a:t> </a:t>
            </a:r>
            <a:r>
              <a:rPr lang="en-US" b="1" dirty="0"/>
              <a:t>Absenteeism Analysis:</a:t>
            </a:r>
            <a:r>
              <a:rPr lang="en-US" dirty="0"/>
              <a:t> Visualize patterns of absenteeism with bar charts or pie charts</a:t>
            </a:r>
            <a:r>
              <a:rPr lang="en-US" dirty="0" smtClean="0"/>
              <a:t>.</a:t>
            </a:r>
          </a:p>
          <a:p>
            <a:r>
              <a:rPr lang="en-US" b="1" dirty="0" smtClean="0"/>
              <a:t>Tardiness </a:t>
            </a:r>
            <a:r>
              <a:rPr lang="en-US" b="1" dirty="0"/>
              <a:t>Patterns:</a:t>
            </a:r>
            <a:r>
              <a:rPr lang="en-US" dirty="0"/>
              <a:t> Use scatter plots or histograms to display tardiness data</a:t>
            </a:r>
            <a:r>
              <a:rPr lang="en-US" dirty="0" smtClean="0"/>
              <a:t>.</a:t>
            </a:r>
          </a:p>
          <a:p>
            <a:r>
              <a:rPr lang="en-US" b="1" dirty="0" smtClean="0"/>
              <a:t>Leave </a:t>
            </a:r>
            <a:r>
              <a:rPr lang="en-US" b="1" dirty="0"/>
              <a:t>Utilization:</a:t>
            </a:r>
            <a:r>
              <a:rPr lang="en-US" dirty="0"/>
              <a:t> Show leave types and durations with pie charts or stacked bar charts.</a:t>
            </a:r>
            <a:endParaRPr lang="en-US" dirty="0" smtClean="0"/>
          </a:p>
          <a:p>
            <a:r>
              <a:rPr lang="en-US" b="1" dirty="0"/>
              <a:t>Reports:</a:t>
            </a:r>
            <a:endParaRPr lang="en-US" dirty="0"/>
          </a:p>
          <a:p>
            <a:r>
              <a:rPr lang="en-US" b="1" dirty="0"/>
              <a:t>Daily/Weekly/Monthly Attendance Reports:</a:t>
            </a:r>
            <a:r>
              <a:rPr lang="en-US" dirty="0"/>
              <a:t> Generate detailed reports summarizing attendance data</a:t>
            </a:r>
            <a:r>
              <a:rPr lang="en-US" dirty="0" smtClean="0"/>
              <a:t>.</a:t>
            </a:r>
          </a:p>
          <a:p>
            <a:r>
              <a:rPr lang="en-US" b="1" dirty="0"/>
              <a:t>Compliance Reports:</a:t>
            </a:r>
            <a:r>
              <a:rPr lang="en-US" dirty="0"/>
              <a:t> Track and report on policy compliance and </a:t>
            </a:r>
            <a:r>
              <a:rPr lang="en-US" dirty="0" smtClean="0"/>
              <a:t>violations</a:t>
            </a:r>
          </a:p>
          <a:p>
            <a:r>
              <a:rPr lang="en-US" dirty="0" smtClean="0"/>
              <a:t>.</a:t>
            </a:r>
            <a:r>
              <a:rPr lang="en-US" b="1" dirty="0"/>
              <a:t>Employee Performance Reports:</a:t>
            </a:r>
            <a:r>
              <a:rPr lang="en-US" dirty="0"/>
              <a:t> Analyze attendance data in relation to employee performance evaluations.</a:t>
            </a:r>
          </a:p>
          <a:p>
            <a:r>
              <a:rPr lang="en-US" b="1" dirty="0"/>
              <a:t>Alerts:</a:t>
            </a:r>
            <a:endParaRPr lang="en-US" dirty="0"/>
          </a:p>
          <a:p>
            <a:r>
              <a:rPr lang="en-US" b="1" dirty="0"/>
              <a:t>Threshold Alerts:</a:t>
            </a:r>
            <a:r>
              <a:rPr lang="en-US" dirty="0"/>
              <a:t> Set up alerts for when employees approach or exceed policy limits for absences or tardiness.</a:t>
            </a:r>
          </a:p>
          <a:p>
            <a:r>
              <a:rPr lang="en-US" b="1" dirty="0"/>
              <a:t>Exception Alerts:</a:t>
            </a:r>
            <a:r>
              <a:rPr lang="en-US" dirty="0"/>
              <a:t> Notify HR or managers of unusual attendance patterns or policy violations.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7317679" y="2476500"/>
            <a:ext cx="2466975" cy="3419475"/>
          </a:xfrm>
          <a:prstGeom prst="rect">
            <a:avLst/>
          </a:prstGeom>
        </p:spPr>
      </p:pic>
      <p:sp>
        <p:nvSpPr>
          <p:cNvPr id="7" name="object 7"/>
          <p:cNvSpPr txBox="1">
            <a:spLocks noGrp="1"/>
          </p:cNvSpPr>
          <p:nvPr>
            <p:ph type="title"/>
          </p:nvPr>
        </p:nvSpPr>
        <p:spPr>
          <a:xfrm>
            <a:off x="835547" y="228600"/>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600075" y="1118711"/>
            <a:ext cx="6096000" cy="5909310"/>
          </a:xfrm>
          <a:prstGeom prst="rect">
            <a:avLst/>
          </a:prstGeom>
        </p:spPr>
        <p:txBody>
          <a:bodyPr>
            <a:spAutoFit/>
          </a:bodyPr>
          <a:lstStyle/>
          <a:p>
            <a:r>
              <a:rPr lang="en-US" sz="2000" b="1" dirty="0"/>
              <a:t>Advanced Data Integration and Real-Time Analytics</a:t>
            </a:r>
            <a:endParaRPr lang="en-US" sz="2000" dirty="0"/>
          </a:p>
          <a:p>
            <a:r>
              <a:rPr lang="en-US" sz="2000" b="1" dirty="0"/>
              <a:t>Seamless Integration:</a:t>
            </a:r>
            <a:r>
              <a:rPr lang="en-US" sz="2000" dirty="0"/>
              <a:t> Our solution effortlessly integrates data from diverse sources—time clocks, HR systems, manual logs, and remote work platforms—into a unified system, providing a comprehensive view of attendance in real </a:t>
            </a:r>
            <a:r>
              <a:rPr lang="en-US" sz="2000" dirty="0" smtClean="0"/>
              <a:t>time.</a:t>
            </a:r>
          </a:p>
          <a:p>
            <a:r>
              <a:rPr lang="en-US" sz="2000" b="1" dirty="0" err="1"/>
              <a:t>nteractive</a:t>
            </a:r>
            <a:r>
              <a:rPr lang="en-US" sz="2000" b="1" dirty="0"/>
              <a:t> and Intuitive Dashboards</a:t>
            </a:r>
            <a:endParaRPr lang="en-US" sz="2000" dirty="0"/>
          </a:p>
          <a:p>
            <a:r>
              <a:rPr lang="en-US" sz="2000" b="1" dirty="0"/>
              <a:t>Customizable Dashboards:</a:t>
            </a:r>
            <a:r>
              <a:rPr lang="en-US" sz="2000" dirty="0"/>
              <a:t> Users can personalize dashboards to display the most relevant data, from high-level overviews to granular details. Interactive elements allow for drill-downs into specific data points, providing deeper insights with a few clicks.</a:t>
            </a:r>
          </a:p>
          <a:p>
            <a:r>
              <a:rPr lang="en-US" sz="2000" b="1" dirty="0"/>
              <a:t>Predictive Analytics and Trend Forecasting</a:t>
            </a:r>
            <a:endParaRPr lang="en-US" sz="2000" dirty="0"/>
          </a:p>
          <a:p>
            <a:r>
              <a:rPr lang="en-US" sz="2000" b="1" dirty="0"/>
              <a:t>Predictive Insights:</a:t>
            </a:r>
            <a:r>
              <a:rPr lang="en-US" sz="2000" dirty="0"/>
              <a:t> Leveraging advanced analytics, our solution predicts future attendance trends based on historical data. This feature helps managers anticipate staffing needs, identify potential issues before they escalate, and plan effectively for peak times.</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271</TotalTime>
  <Words>1042</Words>
  <Application>Microsoft Office PowerPoint</Application>
  <PresentationFormat>Custom</PresentationFormat>
  <Paragraphs>118</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Descriptions</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als1</cp:lastModifiedBy>
  <cp:revision>29</cp:revision>
  <dcterms:created xsi:type="dcterms:W3CDTF">2024-03-29T15:07:22Z</dcterms:created>
  <dcterms:modified xsi:type="dcterms:W3CDTF">2024-09-09T03:43:04Z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