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B705-073C-4FCC-9B2E-E5AE74A04E3E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3E45-190B-461A-84A7-27318AA63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relational operators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lt</a:t>
            </a:r>
            <a:r>
              <a:rPr lang="en-US" dirty="0" smtClean="0"/>
              <a:t>, $</a:t>
            </a:r>
            <a:r>
              <a:rPr lang="en-US" dirty="0" err="1" smtClean="0"/>
              <a:t>gt</a:t>
            </a:r>
            <a:r>
              <a:rPr lang="en-US" dirty="0" smtClean="0"/>
              <a:t>, $</a:t>
            </a:r>
            <a:r>
              <a:rPr lang="en-US" dirty="0" err="1" smtClean="0"/>
              <a:t>eq</a:t>
            </a:r>
            <a:r>
              <a:rPr lang="en-US" dirty="0" smtClean="0"/>
              <a:t>, $ne , $</a:t>
            </a:r>
            <a:r>
              <a:rPr lang="en-US" dirty="0" err="1" smtClean="0"/>
              <a:t>lte</a:t>
            </a:r>
            <a:r>
              <a:rPr lang="en-US" dirty="0" smtClean="0"/>
              <a:t>,  $</a:t>
            </a:r>
            <a:r>
              <a:rPr lang="en-US" dirty="0" err="1" smtClean="0"/>
              <a:t>gte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95600"/>
            <a:ext cx="798021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/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AND  --  </a:t>
            </a:r>
            <a:r>
              <a:rPr lang="en-US" dirty="0" err="1" smtClean="0"/>
              <a:t>db.col.find</a:t>
            </a:r>
            <a:r>
              <a:rPr lang="en-US" dirty="0" smtClean="0"/>
              <a:t>({k:v, k:v})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-- </a:t>
            </a:r>
            <a:r>
              <a:rPr lang="en-US" dirty="0" err="1" smtClean="0"/>
              <a:t>db.col.find</a:t>
            </a:r>
            <a:r>
              <a:rPr lang="en-US" dirty="0" smtClean="0"/>
              <a:t>({$or: [ </a:t>
            </a:r>
            <a:r>
              <a:rPr lang="en-US" dirty="0" smtClean="0">
                <a:solidFill>
                  <a:srgbClr val="FF0000"/>
                </a:solidFill>
              </a:rPr>
              <a:t>{k:v}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{k:v}</a:t>
            </a:r>
            <a:r>
              <a:rPr lang="en-US" dirty="0" smtClean="0"/>
              <a:t>  ]})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50838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038600"/>
            <a:ext cx="870021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specific pair in document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Limit document (limit rows)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77210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810000"/>
            <a:ext cx="5486400" cy="283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document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32289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55626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value is set to -1 for </a:t>
            </a:r>
            <a:r>
              <a:rPr lang="en-US" sz="2400" dirty="0" err="1" smtClean="0"/>
              <a:t>emp</a:t>
            </a:r>
            <a:r>
              <a:rPr lang="en-US" sz="2400" dirty="0" smtClean="0"/>
              <a:t>-id  then it displays in descending order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(</a:t>
            </a:r>
            <a:r>
              <a:rPr lang="en-US" dirty="0" smtClean="0"/>
              <a:t>selection </a:t>
            </a:r>
            <a:r>
              <a:rPr lang="en-US" dirty="0" smtClean="0"/>
              <a:t>criteria, updated data)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data</a:t>
            </a:r>
          </a:p>
          <a:p>
            <a:pPr lvl="1"/>
            <a:r>
              <a:rPr lang="en-US" dirty="0" err="1" smtClean="0"/>
              <a:t>db.col.remove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Removes all document</a:t>
            </a:r>
          </a:p>
          <a:p>
            <a:pPr lvl="1"/>
            <a:r>
              <a:rPr lang="en-US" dirty="0" err="1" smtClean="0"/>
              <a:t>db.col.remove</a:t>
            </a:r>
            <a:r>
              <a:rPr lang="en-US" dirty="0" smtClean="0"/>
              <a:t>(selection criteria)</a:t>
            </a:r>
          </a:p>
          <a:p>
            <a:pPr lvl="2"/>
            <a:r>
              <a:rPr lang="en-US" dirty="0" smtClean="0"/>
              <a:t>Removes only selected document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2098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db.emps.update</a:t>
            </a:r>
            <a:r>
              <a:rPr lang="en-US" sz="2800" dirty="0" smtClean="0">
                <a:solidFill>
                  <a:schemeClr val="tx2"/>
                </a:solidFill>
              </a:rPr>
              <a:t>({‘emp_id’:1001},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                 {$set: {‘</a:t>
            </a:r>
            <a:r>
              <a:rPr lang="en-US" sz="2800" dirty="0" err="1" smtClean="0">
                <a:solidFill>
                  <a:schemeClr val="tx2"/>
                </a:solidFill>
              </a:rPr>
              <a:t>ename</a:t>
            </a:r>
            <a:r>
              <a:rPr lang="en-US" sz="2800" dirty="0" smtClean="0">
                <a:solidFill>
                  <a:schemeClr val="tx2"/>
                </a:solidFill>
              </a:rPr>
              <a:t>’:’</a:t>
            </a:r>
            <a:r>
              <a:rPr lang="en-US" sz="2800" dirty="0" err="1" smtClean="0">
                <a:solidFill>
                  <a:schemeClr val="tx2"/>
                </a:solidFill>
              </a:rPr>
              <a:t>amit</a:t>
            </a:r>
            <a:r>
              <a:rPr lang="en-US" sz="2800" dirty="0" smtClean="0">
                <a:solidFill>
                  <a:schemeClr val="tx2"/>
                </a:solidFill>
              </a:rPr>
              <a:t>’}}, {“multi”: true})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$sum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/>
              <a:t>$max</a:t>
            </a:r>
          </a:p>
          <a:p>
            <a:r>
              <a:rPr lang="en-US" dirty="0" smtClean="0"/>
              <a:t>$min</a:t>
            </a:r>
          </a:p>
          <a:p>
            <a:r>
              <a:rPr lang="en-US" dirty="0" smtClean="0"/>
              <a:t>$group</a:t>
            </a:r>
          </a:p>
          <a:p>
            <a:r>
              <a:rPr lang="en-US" dirty="0" smtClean="0"/>
              <a:t>$match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6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find sum and average of salary</a:t>
            </a:r>
          </a:p>
          <a:p>
            <a:pPr marL="0" indent="0">
              <a:buNone/>
            </a:pPr>
            <a:r>
              <a:rPr lang="en-US" dirty="0" err="1" smtClean="0"/>
              <a:t>db.employee.aggregate</a:t>
            </a:r>
            <a:r>
              <a:rPr lang="en-US" dirty="0" smtClean="0"/>
              <a:t>({$group: </a:t>
            </a:r>
          </a:p>
          <a:p>
            <a:pPr marL="0" indent="0">
              <a:buNone/>
            </a:pPr>
            <a:r>
              <a:rPr lang="en-US" dirty="0" smtClean="0"/>
              <a:t>	               {"_id":0,</a:t>
            </a:r>
          </a:p>
          <a:p>
            <a:pPr marL="0" indent="0">
              <a:buNone/>
            </a:pPr>
            <a:r>
              <a:rPr lang="en-US" dirty="0" smtClean="0"/>
              <a:t>                        "total":{$sum:"$</a:t>
            </a:r>
            <a:r>
              <a:rPr lang="en-US" dirty="0" err="1" smtClean="0"/>
              <a:t>sal</a:t>
            </a:r>
            <a:r>
              <a:rPr lang="en-US" dirty="0" smtClean="0"/>
              <a:t>"},</a:t>
            </a:r>
          </a:p>
          <a:p>
            <a:pPr marL="0" indent="0">
              <a:buNone/>
            </a:pPr>
            <a:r>
              <a:rPr lang="en-US" dirty="0" smtClean="0"/>
              <a:t>                       "</a:t>
            </a:r>
            <a:r>
              <a:rPr lang="en-US" dirty="0" err="1" smtClean="0"/>
              <a:t>avrge</a:t>
            </a:r>
            <a:r>
              <a:rPr lang="en-US" dirty="0" smtClean="0"/>
              <a:t>":{$</a:t>
            </a:r>
            <a:r>
              <a:rPr lang="en-US" dirty="0" err="1" smtClean="0"/>
              <a:t>avg</a:t>
            </a:r>
            <a:r>
              <a:rPr lang="en-US" dirty="0" smtClean="0"/>
              <a:t>:"$</a:t>
            </a:r>
            <a:r>
              <a:rPr lang="en-US" dirty="0" err="1" smtClean="0"/>
              <a:t>sal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r>
              <a:rPr lang="en-US" dirty="0" smtClean="0"/>
              <a:t>                          }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_id: 0 </a:t>
            </a:r>
            <a:r>
              <a:rPr lang="en-US" dirty="0" smtClean="0">
                <a:sym typeface="Wingdings" panose="05000000000000000000" pitchFamily="2" charset="2"/>
              </a:rPr>
              <a:t> not grouping on any field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0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find sum and average in each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db.employee.aggregate</a:t>
            </a:r>
            <a:r>
              <a:rPr lang="en-US" dirty="0"/>
              <a:t>({$group: </a:t>
            </a:r>
          </a:p>
          <a:p>
            <a:pPr marL="0" indent="0">
              <a:buNone/>
            </a:pPr>
            <a:r>
              <a:rPr lang="en-US" dirty="0"/>
              <a:t>	          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"_</a:t>
            </a:r>
            <a:r>
              <a:rPr lang="en-US" dirty="0"/>
              <a:t>id":"$</a:t>
            </a:r>
            <a:r>
              <a:rPr lang="en-US" dirty="0" err="1"/>
              <a:t>dept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       "total":{$sum:"$</a:t>
            </a:r>
            <a:r>
              <a:rPr lang="en-US" dirty="0" err="1"/>
              <a:t>sal</a:t>
            </a:r>
            <a:r>
              <a:rPr lang="en-US" dirty="0"/>
              <a:t>"}, </a:t>
            </a:r>
          </a:p>
          <a:p>
            <a:pPr marL="0" indent="0">
              <a:buNone/>
            </a:pPr>
            <a:r>
              <a:rPr lang="en-US" dirty="0"/>
              <a:t>                        "average":{$</a:t>
            </a:r>
            <a:r>
              <a:rPr lang="en-US" dirty="0" err="1"/>
              <a:t>avg</a:t>
            </a:r>
            <a:r>
              <a:rPr lang="en-US" dirty="0"/>
              <a:t>:"$</a:t>
            </a:r>
            <a:r>
              <a:rPr lang="en-US" dirty="0" err="1"/>
              <a:t>sal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87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To find no of employee in each department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db.employee.aggregate</a:t>
            </a:r>
            <a:r>
              <a:rPr lang="en-US" dirty="0"/>
              <a:t>({$group: </a:t>
            </a:r>
          </a:p>
          <a:p>
            <a:pPr marL="0" indent="0">
              <a:buNone/>
            </a:pPr>
            <a:r>
              <a:rPr lang="en-US" dirty="0"/>
              <a:t>	              </a:t>
            </a:r>
            <a:r>
              <a:rPr lang="en-US" dirty="0" smtClean="0"/>
              <a:t>           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"_</a:t>
            </a:r>
            <a:r>
              <a:rPr lang="en-US" dirty="0"/>
              <a:t>id":"$</a:t>
            </a:r>
            <a:r>
              <a:rPr lang="en-US" dirty="0" err="1"/>
              <a:t>dept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smtClean="0"/>
              <a:t>                </a:t>
            </a:r>
            <a:r>
              <a:rPr lang="en-US" dirty="0"/>
              <a:t>"</a:t>
            </a:r>
            <a:r>
              <a:rPr lang="en-US" dirty="0" err="1"/>
              <a:t>noofemployee</a:t>
            </a:r>
            <a:r>
              <a:rPr lang="en-US" dirty="0"/>
              <a:t>":{$sum:1}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smtClean="0"/>
              <a:t>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74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view all indexes for the collection</a:t>
            </a:r>
          </a:p>
          <a:p>
            <a:pPr lvl="1"/>
            <a:r>
              <a:rPr lang="en-US" dirty="0" err="1" smtClean="0"/>
              <a:t>db.collection_name.getIndexes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db.employee.getIndexes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To create index on single field</a:t>
            </a:r>
          </a:p>
          <a:p>
            <a:pPr lvl="1"/>
            <a:r>
              <a:rPr lang="en-US" dirty="0" err="1" smtClean="0"/>
              <a:t>db.collexction_name.ensureIndex</a:t>
            </a:r>
            <a:r>
              <a:rPr lang="en-US" dirty="0" smtClean="0"/>
              <a:t>({})</a:t>
            </a:r>
          </a:p>
          <a:p>
            <a:pPr lvl="1"/>
            <a:r>
              <a:rPr lang="en-US" dirty="0" err="1" smtClean="0"/>
              <a:t>db.employee.ensureIndex</a:t>
            </a:r>
            <a:r>
              <a:rPr lang="en-US" dirty="0" smtClean="0"/>
              <a:t>({“ename”:1})</a:t>
            </a:r>
          </a:p>
          <a:p>
            <a:pPr lvl="1"/>
            <a:endParaRPr lang="en-US" dirty="0" smtClean="0"/>
          </a:p>
          <a:p>
            <a:r>
              <a:rPr lang="en-US" dirty="0"/>
              <a:t>To create index on single field</a:t>
            </a:r>
          </a:p>
          <a:p>
            <a:pPr lvl="1"/>
            <a:r>
              <a:rPr lang="en-US" dirty="0" err="1" smtClean="0"/>
              <a:t>db.employee.ensureIndex</a:t>
            </a:r>
            <a:r>
              <a:rPr lang="en-US" dirty="0" smtClean="0"/>
              <a:t>({“sal”:1,”dept”:1})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 smtClean="0"/>
              <a:t>To drop index by name</a:t>
            </a:r>
          </a:p>
          <a:p>
            <a:pPr marL="914400" lvl="1" indent="-457200"/>
            <a:r>
              <a:rPr lang="en-US" dirty="0" err="1" smtClean="0"/>
              <a:t>db.employee.dropIndex</a:t>
            </a:r>
            <a:r>
              <a:rPr lang="en-US" dirty="0" smtClean="0"/>
              <a:t>(“ename_1)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8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oriented DB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Works on concept of </a:t>
            </a:r>
            <a:r>
              <a:rPr lang="en-US" dirty="0" err="1" smtClean="0"/>
              <a:t>json</a:t>
            </a:r>
            <a:r>
              <a:rPr lang="en-US" dirty="0" smtClean="0"/>
              <a:t> document and collections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index</a:t>
            </a:r>
          </a:p>
          <a:p>
            <a:pPr lvl="1"/>
            <a:r>
              <a:rPr lang="en-US" dirty="0" err="1" smtClean="0"/>
              <a:t>db.employee.ensureIndex</a:t>
            </a:r>
            <a:r>
              <a:rPr lang="en-US" dirty="0" smtClean="0"/>
              <a:t>({“</a:t>
            </a:r>
            <a:r>
              <a:rPr lang="en-US" dirty="0" err="1" smtClean="0"/>
              <a:t>ename</a:t>
            </a:r>
            <a:r>
              <a:rPr lang="en-US" dirty="0" smtClean="0"/>
              <a:t>”:”text”})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b.employee.find</a:t>
            </a:r>
            <a:r>
              <a:rPr lang="en-US" dirty="0" smtClean="0">
                <a:solidFill>
                  <a:srgbClr val="382EFC"/>
                </a:solidFill>
              </a:rPr>
              <a:t>($text:{$</a:t>
            </a:r>
            <a:r>
              <a:rPr lang="en-US" dirty="0" err="1" smtClean="0">
                <a:solidFill>
                  <a:srgbClr val="382EFC"/>
                </a:solidFill>
              </a:rPr>
              <a:t>search:”ram</a:t>
            </a:r>
            <a:r>
              <a:rPr lang="en-US" dirty="0" smtClean="0">
                <a:solidFill>
                  <a:srgbClr val="382EFC"/>
                </a:solidFill>
              </a:rPr>
              <a:t>”}</a:t>
            </a:r>
            <a:r>
              <a:rPr lang="en-US" dirty="0" smtClean="0"/>
              <a:t>).pretty()</a:t>
            </a:r>
          </a:p>
          <a:p>
            <a:pPr lvl="1"/>
            <a:r>
              <a:rPr lang="en-US" dirty="0" smtClean="0"/>
              <a:t>Ex: It views with </a:t>
            </a:r>
            <a:r>
              <a:rPr lang="en-US" dirty="0" err="1" smtClean="0"/>
              <a:t>ename</a:t>
            </a:r>
            <a:r>
              <a:rPr lang="en-US" dirty="0" smtClean="0"/>
              <a:t> having </a:t>
            </a:r>
          </a:p>
          <a:p>
            <a:pPr lvl="2"/>
            <a:r>
              <a:rPr lang="en-US" dirty="0" smtClean="0"/>
              <a:t>ram</a:t>
            </a:r>
          </a:p>
          <a:p>
            <a:pPr lvl="2"/>
            <a:r>
              <a:rPr lang="en-US" dirty="0" smtClean="0"/>
              <a:t>ram raj</a:t>
            </a:r>
          </a:p>
          <a:p>
            <a:pPr lvl="2"/>
            <a:r>
              <a:rPr lang="en-US" dirty="0" smtClean="0"/>
              <a:t>raja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key value pair elements</a:t>
            </a:r>
          </a:p>
          <a:p>
            <a:pPr lvl="1"/>
            <a:r>
              <a:rPr lang="en-US" dirty="0" smtClean="0"/>
              <a:t>{“name”:”tom”}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</a:t>
            </a:r>
            <a:r>
              <a:rPr lang="en-US" dirty="0" smtClean="0"/>
              <a:t>  -</a:t>
            </a:r>
            <a:r>
              <a:rPr lang="en-US" dirty="0" err="1" smtClean="0"/>
              <a:t>dbpath</a:t>
            </a:r>
            <a:r>
              <a:rPr lang="en-US" dirty="0" smtClean="0"/>
              <a:t>  “e:\mongodata”</a:t>
            </a:r>
          </a:p>
          <a:p>
            <a:endParaRPr lang="en-US" sz="1400" dirty="0" smtClean="0"/>
          </a:p>
          <a:p>
            <a:r>
              <a:rPr lang="en-US" dirty="0" smtClean="0"/>
              <a:t>Mongo command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25759"/>
            <a:ext cx="8562517" cy="276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71800" y="5791200"/>
            <a:ext cx="571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to the database using use command</a:t>
            </a:r>
          </a:p>
          <a:p>
            <a:pPr algn="ctr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mydb</a:t>
            </a:r>
            <a:endParaRPr lang="en-US" dirty="0" smtClean="0"/>
          </a:p>
          <a:p>
            <a:pPr algn="ctr"/>
            <a:r>
              <a:rPr lang="en-US" dirty="0" err="1" smtClean="0"/>
              <a:t>db.dropdatabase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DDL</a:t>
            </a:r>
            <a:endParaRPr lang="en-US" sz="5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0"/>
            <a:ext cx="4114800" cy="157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05000"/>
            <a:ext cx="497359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3276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 list all databases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Create or switch to DB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6388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Drop database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Collection</a:t>
            </a:r>
          </a:p>
          <a:p>
            <a:pPr lvl="1"/>
            <a:r>
              <a:rPr lang="en-US" dirty="0" err="1" smtClean="0"/>
              <a:t>db.createCollection</a:t>
            </a:r>
            <a:r>
              <a:rPr lang="en-US" dirty="0" smtClean="0"/>
              <a:t>(“</a:t>
            </a:r>
            <a:r>
              <a:rPr lang="en-US" dirty="0" err="1" smtClean="0"/>
              <a:t>emps</a:t>
            </a:r>
            <a:r>
              <a:rPr lang="en-US" dirty="0" smtClean="0"/>
              <a:t>”)</a:t>
            </a:r>
          </a:p>
          <a:p>
            <a:r>
              <a:rPr lang="en-US" sz="2800" dirty="0" smtClean="0"/>
              <a:t>Show collections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999" y="3200400"/>
            <a:ext cx="29062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4267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Drop collections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828800" y="4952999"/>
            <a:ext cx="5334000" cy="117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Syntax :</a:t>
            </a:r>
            <a:r>
              <a:rPr lang="en-US" sz="2800" dirty="0" err="1" smtClean="0"/>
              <a:t>db.collectionname.drop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Ex: </a:t>
            </a:r>
            <a:r>
              <a:rPr lang="en-US" sz="2800" dirty="0" err="1" smtClean="0"/>
              <a:t>db.emps.drop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430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Collection refers to a table in DB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insert document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db.emps.insert</a:t>
            </a:r>
            <a:r>
              <a:rPr lang="en-US" dirty="0" smtClean="0">
                <a:solidFill>
                  <a:srgbClr val="FF0000"/>
                </a:solidFill>
              </a:rPr>
              <a:t>({“</a:t>
            </a:r>
            <a:r>
              <a:rPr lang="en-US" dirty="0" err="1" smtClean="0">
                <a:solidFill>
                  <a:srgbClr val="FF0000"/>
                </a:solidFill>
              </a:rPr>
              <a:t>emp</a:t>
            </a:r>
            <a:r>
              <a:rPr lang="en-US" dirty="0" smtClean="0">
                <a:solidFill>
                  <a:srgbClr val="FF0000"/>
                </a:solidFill>
              </a:rPr>
              <a:t>-id”:1001,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“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r>
              <a:rPr lang="en-US" dirty="0" smtClean="0">
                <a:solidFill>
                  <a:srgbClr val="FF0000"/>
                </a:solidFill>
              </a:rPr>
              <a:t>”:”tom”})</a:t>
            </a:r>
          </a:p>
          <a:p>
            <a:pPr>
              <a:buNone/>
            </a:pPr>
            <a:r>
              <a:rPr lang="en-US" dirty="0" smtClean="0"/>
              <a:t>If “_id” parameter is nor defined then </a:t>
            </a:r>
            <a:r>
              <a:rPr lang="en-US" dirty="0" err="1" smtClean="0"/>
              <a:t>mongodb</a:t>
            </a:r>
            <a:r>
              <a:rPr lang="en-US" dirty="0" smtClean="0"/>
              <a:t> assigns unique ID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To display all the documents in the collection</a:t>
            </a:r>
          </a:p>
          <a:p>
            <a:pPr lvl="1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6276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Equivalent to where clause</a:t>
            </a:r>
          </a:p>
          <a:p>
            <a:r>
              <a:rPr lang="en-US" sz="2800" dirty="0" smtClean="0"/>
              <a:t>Displaying all the employees whose </a:t>
            </a:r>
            <a:r>
              <a:rPr lang="en-US" sz="2800" dirty="0" err="1" smtClean="0"/>
              <a:t>desig</a:t>
            </a:r>
            <a:r>
              <a:rPr lang="en-US" sz="2800" dirty="0" smtClean="0"/>
              <a:t> is “hr”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relational operators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8382000" cy="158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404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MongoDb</vt:lpstr>
      <vt:lpstr>What is MongoDb</vt:lpstr>
      <vt:lpstr>Json document</vt:lpstr>
      <vt:lpstr>PowerPoint Presentation</vt:lpstr>
      <vt:lpstr>DDL</vt:lpstr>
      <vt:lpstr>Collections</vt:lpstr>
      <vt:lpstr>DML - Insert</vt:lpstr>
      <vt:lpstr>Query</vt:lpstr>
      <vt:lpstr>Filtering document</vt:lpstr>
      <vt:lpstr>Filtering document</vt:lpstr>
      <vt:lpstr>AND / OR</vt:lpstr>
      <vt:lpstr>Projection</vt:lpstr>
      <vt:lpstr>Sort document</vt:lpstr>
      <vt:lpstr>Update document</vt:lpstr>
      <vt:lpstr>Aggregations</vt:lpstr>
      <vt:lpstr>Aggregations</vt:lpstr>
      <vt:lpstr>To find sum and average in each department</vt:lpstr>
      <vt:lpstr>To find no of employee in each department</vt:lpstr>
      <vt:lpstr>Indexes</vt:lpstr>
      <vt:lpstr>TextSearch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Ramanuja</dc:creator>
  <cp:lastModifiedBy>Govindarajulu Govindarajulu 2 (V)</cp:lastModifiedBy>
  <cp:revision>40</cp:revision>
  <dcterms:created xsi:type="dcterms:W3CDTF">2015-02-04T09:58:32Z</dcterms:created>
  <dcterms:modified xsi:type="dcterms:W3CDTF">2018-03-05T04:32:57Z</dcterms:modified>
</cp:coreProperties>
</file>