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9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57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F18138-76DB-4A09-B444-1575C457B3D0}" type="doc">
      <dgm:prSet loTypeId="urn:microsoft.com/office/officeart/2005/8/layout/orgChart1" loCatId="hierarchy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6CB168C6-7618-4844-9CE3-EB2724C74B55}">
      <dgm:prSet phldrT="[Text]"/>
      <dgm:spPr/>
      <dgm:t>
        <a:bodyPr/>
        <a:lstStyle/>
        <a:p>
          <a:r>
            <a:rPr lang="en-IN" dirty="0" smtClean="0"/>
            <a:t>MySQL Commands</a:t>
          </a:r>
          <a:endParaRPr lang="en-IN" dirty="0"/>
        </a:p>
      </dgm:t>
    </dgm:pt>
    <dgm:pt modelId="{6EC02A92-D19D-4F0B-B018-A60A3DD4DFA8}" type="parTrans" cxnId="{433F9A82-7560-45E8-A41F-4098214BE8CB}">
      <dgm:prSet/>
      <dgm:spPr/>
      <dgm:t>
        <a:bodyPr/>
        <a:lstStyle/>
        <a:p>
          <a:endParaRPr lang="en-IN"/>
        </a:p>
      </dgm:t>
    </dgm:pt>
    <dgm:pt modelId="{58C1AAD6-3218-4D85-8F8F-E80B89018ED3}" type="sibTrans" cxnId="{433F9A82-7560-45E8-A41F-4098214BE8CB}">
      <dgm:prSet/>
      <dgm:spPr/>
      <dgm:t>
        <a:bodyPr/>
        <a:lstStyle/>
        <a:p>
          <a:endParaRPr lang="en-IN"/>
        </a:p>
      </dgm:t>
    </dgm:pt>
    <dgm:pt modelId="{37F3AD98-8DF3-4BB9-84DE-A71A43D1B62B}">
      <dgm:prSet phldrT="[Text]"/>
      <dgm:spPr/>
      <dgm:t>
        <a:bodyPr/>
        <a:lstStyle/>
        <a:p>
          <a:r>
            <a:rPr lang="en-IN" dirty="0" smtClean="0"/>
            <a:t>DDL</a:t>
          </a:r>
          <a:endParaRPr lang="en-IN" dirty="0"/>
        </a:p>
      </dgm:t>
    </dgm:pt>
    <dgm:pt modelId="{C40F5FD2-8CE0-4E6D-9E58-4B11BB0BB863}" type="parTrans" cxnId="{7EA40A63-419E-4ECB-AEE2-198B3066F46A}">
      <dgm:prSet/>
      <dgm:spPr/>
      <dgm:t>
        <a:bodyPr/>
        <a:lstStyle/>
        <a:p>
          <a:endParaRPr lang="en-IN"/>
        </a:p>
      </dgm:t>
    </dgm:pt>
    <dgm:pt modelId="{EA508320-8A35-4758-889E-230876C44A2A}" type="sibTrans" cxnId="{7EA40A63-419E-4ECB-AEE2-198B3066F46A}">
      <dgm:prSet/>
      <dgm:spPr/>
      <dgm:t>
        <a:bodyPr/>
        <a:lstStyle/>
        <a:p>
          <a:endParaRPr lang="en-IN"/>
        </a:p>
      </dgm:t>
    </dgm:pt>
    <dgm:pt modelId="{2AEDAFDF-B366-436C-97BE-0C95FB81F4C4}">
      <dgm:prSet phldrT="[Text]"/>
      <dgm:spPr/>
      <dgm:t>
        <a:bodyPr/>
        <a:lstStyle/>
        <a:p>
          <a:r>
            <a:rPr lang="en-IN" dirty="0" smtClean="0"/>
            <a:t>DML</a:t>
          </a:r>
          <a:endParaRPr lang="en-IN" dirty="0"/>
        </a:p>
      </dgm:t>
    </dgm:pt>
    <dgm:pt modelId="{A1D2E11B-357A-4E30-BADA-6009271243AC}" type="parTrans" cxnId="{A8342316-D275-4B74-8120-FDCAACE84BAD}">
      <dgm:prSet/>
      <dgm:spPr/>
      <dgm:t>
        <a:bodyPr/>
        <a:lstStyle/>
        <a:p>
          <a:endParaRPr lang="en-IN"/>
        </a:p>
      </dgm:t>
    </dgm:pt>
    <dgm:pt modelId="{7A1455DD-B5CF-4FCD-9261-E319120F8D15}" type="sibTrans" cxnId="{A8342316-D275-4B74-8120-FDCAACE84BAD}">
      <dgm:prSet/>
      <dgm:spPr/>
      <dgm:t>
        <a:bodyPr/>
        <a:lstStyle/>
        <a:p>
          <a:endParaRPr lang="en-IN"/>
        </a:p>
      </dgm:t>
    </dgm:pt>
    <dgm:pt modelId="{C0BD0B29-E18B-49B7-8220-4DEC2AF76C99}">
      <dgm:prSet phldrT="[Text]"/>
      <dgm:spPr/>
      <dgm:t>
        <a:bodyPr/>
        <a:lstStyle/>
        <a:p>
          <a:r>
            <a:rPr lang="en-IN" dirty="0" smtClean="0"/>
            <a:t>DCL</a:t>
          </a:r>
          <a:endParaRPr lang="en-IN" dirty="0"/>
        </a:p>
      </dgm:t>
    </dgm:pt>
    <dgm:pt modelId="{61A38FF3-000E-4E09-BC29-16025DBB5D16}" type="parTrans" cxnId="{86884161-1FEE-45D7-8F14-4E258ECE0550}">
      <dgm:prSet/>
      <dgm:spPr/>
      <dgm:t>
        <a:bodyPr/>
        <a:lstStyle/>
        <a:p>
          <a:endParaRPr lang="en-IN"/>
        </a:p>
      </dgm:t>
    </dgm:pt>
    <dgm:pt modelId="{E20D1B11-4D76-4462-A102-A85EFB22659B}" type="sibTrans" cxnId="{86884161-1FEE-45D7-8F14-4E258ECE0550}">
      <dgm:prSet/>
      <dgm:spPr/>
      <dgm:t>
        <a:bodyPr/>
        <a:lstStyle/>
        <a:p>
          <a:endParaRPr lang="en-IN"/>
        </a:p>
      </dgm:t>
    </dgm:pt>
    <dgm:pt modelId="{752DE270-CFEE-4741-8ECE-2283202E2B44}">
      <dgm:prSet phldrT="[Text]"/>
      <dgm:spPr/>
      <dgm:t>
        <a:bodyPr/>
        <a:lstStyle/>
        <a:p>
          <a:r>
            <a:rPr lang="en-IN" dirty="0" smtClean="0"/>
            <a:t>TCL</a:t>
          </a:r>
          <a:endParaRPr lang="en-IN" dirty="0"/>
        </a:p>
      </dgm:t>
    </dgm:pt>
    <dgm:pt modelId="{E26CB952-409E-4461-8925-3F2688CFEBC6}" type="parTrans" cxnId="{0ED2458C-BEB0-46AA-BC27-17800A408DEA}">
      <dgm:prSet/>
      <dgm:spPr/>
      <dgm:t>
        <a:bodyPr/>
        <a:lstStyle/>
        <a:p>
          <a:endParaRPr lang="en-IN"/>
        </a:p>
      </dgm:t>
    </dgm:pt>
    <dgm:pt modelId="{E054394B-E1C9-47D1-B649-25D9825F8DDD}" type="sibTrans" cxnId="{0ED2458C-BEB0-46AA-BC27-17800A408DEA}">
      <dgm:prSet/>
      <dgm:spPr/>
      <dgm:t>
        <a:bodyPr/>
        <a:lstStyle/>
        <a:p>
          <a:endParaRPr lang="en-IN"/>
        </a:p>
      </dgm:t>
    </dgm:pt>
    <dgm:pt modelId="{F43FC502-F0A6-4D33-819C-1DA327BBE749}">
      <dgm:prSet phldrT="[Text]"/>
      <dgm:spPr/>
      <dgm:t>
        <a:bodyPr/>
        <a:lstStyle/>
        <a:p>
          <a:r>
            <a:rPr lang="en-IN" dirty="0" smtClean="0"/>
            <a:t>CREATE</a:t>
          </a:r>
          <a:endParaRPr lang="en-IN" dirty="0"/>
        </a:p>
      </dgm:t>
    </dgm:pt>
    <dgm:pt modelId="{4073B70A-CA9E-4B2B-835C-97CB08FB6C95}" type="parTrans" cxnId="{BE6C239B-FD5F-4DB3-9798-A21857B14354}">
      <dgm:prSet/>
      <dgm:spPr/>
      <dgm:t>
        <a:bodyPr/>
        <a:lstStyle/>
        <a:p>
          <a:endParaRPr lang="en-IN"/>
        </a:p>
      </dgm:t>
    </dgm:pt>
    <dgm:pt modelId="{F0BDC7FA-ACEA-43D1-828A-BB10956AB867}" type="sibTrans" cxnId="{BE6C239B-FD5F-4DB3-9798-A21857B14354}">
      <dgm:prSet/>
      <dgm:spPr/>
      <dgm:t>
        <a:bodyPr/>
        <a:lstStyle/>
        <a:p>
          <a:endParaRPr lang="en-IN"/>
        </a:p>
      </dgm:t>
    </dgm:pt>
    <dgm:pt modelId="{1D34FB70-7459-4BB6-99AA-63694E19BFA7}">
      <dgm:prSet phldrT="[Text]"/>
      <dgm:spPr/>
      <dgm:t>
        <a:bodyPr/>
        <a:lstStyle/>
        <a:p>
          <a:r>
            <a:rPr lang="en-IN" dirty="0" smtClean="0"/>
            <a:t>SELECT</a:t>
          </a:r>
          <a:endParaRPr lang="en-IN" dirty="0"/>
        </a:p>
      </dgm:t>
    </dgm:pt>
    <dgm:pt modelId="{7A365FB0-C5A4-4F30-9477-75B1613558B5}" type="parTrans" cxnId="{B0226BD2-EAD2-4FC6-BCE9-FAE9952F3C47}">
      <dgm:prSet/>
      <dgm:spPr/>
      <dgm:t>
        <a:bodyPr/>
        <a:lstStyle/>
        <a:p>
          <a:endParaRPr lang="en-IN"/>
        </a:p>
      </dgm:t>
    </dgm:pt>
    <dgm:pt modelId="{87C0087E-4119-4BF8-A213-38B455ABB76E}" type="sibTrans" cxnId="{B0226BD2-EAD2-4FC6-BCE9-FAE9952F3C47}">
      <dgm:prSet/>
      <dgm:spPr/>
      <dgm:t>
        <a:bodyPr/>
        <a:lstStyle/>
        <a:p>
          <a:endParaRPr lang="en-IN"/>
        </a:p>
      </dgm:t>
    </dgm:pt>
    <dgm:pt modelId="{B2363E31-8169-4155-8D57-03689C08470C}">
      <dgm:prSet phldrT="[Text]"/>
      <dgm:spPr/>
      <dgm:t>
        <a:bodyPr/>
        <a:lstStyle/>
        <a:p>
          <a:r>
            <a:rPr lang="en-IN" dirty="0" smtClean="0"/>
            <a:t>COMMIT</a:t>
          </a:r>
          <a:endParaRPr lang="en-IN" dirty="0"/>
        </a:p>
      </dgm:t>
    </dgm:pt>
    <dgm:pt modelId="{A60B8A15-40DB-42FE-AF08-5E3F53A6A6F1}" type="parTrans" cxnId="{10D74A82-8D78-47FE-82E7-A1A2A7C12181}">
      <dgm:prSet/>
      <dgm:spPr/>
      <dgm:t>
        <a:bodyPr/>
        <a:lstStyle/>
        <a:p>
          <a:endParaRPr lang="en-IN"/>
        </a:p>
      </dgm:t>
    </dgm:pt>
    <dgm:pt modelId="{40AA96BC-19C4-4931-8E0B-7C8C4CD2F9AF}" type="sibTrans" cxnId="{10D74A82-8D78-47FE-82E7-A1A2A7C12181}">
      <dgm:prSet/>
      <dgm:spPr/>
      <dgm:t>
        <a:bodyPr/>
        <a:lstStyle/>
        <a:p>
          <a:endParaRPr lang="en-IN"/>
        </a:p>
      </dgm:t>
    </dgm:pt>
    <dgm:pt modelId="{87EDDCEA-BCF5-43DD-A791-BE38F144DFEA}">
      <dgm:prSet phldrT="[Text]"/>
      <dgm:spPr/>
      <dgm:t>
        <a:bodyPr/>
        <a:lstStyle/>
        <a:p>
          <a:r>
            <a:rPr lang="en-IN" dirty="0" smtClean="0"/>
            <a:t>ALTER</a:t>
          </a:r>
          <a:endParaRPr lang="en-IN" dirty="0"/>
        </a:p>
      </dgm:t>
    </dgm:pt>
    <dgm:pt modelId="{645FD669-3E7E-455A-977C-2C38FDFF7B31}" type="parTrans" cxnId="{57EFBE95-A72A-4668-A950-6B63CF6583A1}">
      <dgm:prSet/>
      <dgm:spPr/>
      <dgm:t>
        <a:bodyPr/>
        <a:lstStyle/>
        <a:p>
          <a:endParaRPr lang="en-IN"/>
        </a:p>
      </dgm:t>
    </dgm:pt>
    <dgm:pt modelId="{D182F397-4A76-4042-89BA-5ED0C79515BA}" type="sibTrans" cxnId="{57EFBE95-A72A-4668-A950-6B63CF6583A1}">
      <dgm:prSet/>
      <dgm:spPr/>
      <dgm:t>
        <a:bodyPr/>
        <a:lstStyle/>
        <a:p>
          <a:endParaRPr lang="en-IN"/>
        </a:p>
      </dgm:t>
    </dgm:pt>
    <dgm:pt modelId="{47C230C4-2966-4C5C-ADAB-38A686D950D9}">
      <dgm:prSet phldrT="[Text]"/>
      <dgm:spPr/>
      <dgm:t>
        <a:bodyPr/>
        <a:lstStyle/>
        <a:p>
          <a:r>
            <a:rPr lang="en-IN" dirty="0" smtClean="0"/>
            <a:t>RENAME</a:t>
          </a:r>
          <a:endParaRPr lang="en-IN" dirty="0"/>
        </a:p>
      </dgm:t>
    </dgm:pt>
    <dgm:pt modelId="{BA1B4008-A1CF-4489-8F64-5E1F895F81D0}" type="parTrans" cxnId="{A1A8B8F6-B986-4087-9C40-1265CBE8284B}">
      <dgm:prSet/>
      <dgm:spPr/>
      <dgm:t>
        <a:bodyPr/>
        <a:lstStyle/>
        <a:p>
          <a:endParaRPr lang="en-IN"/>
        </a:p>
      </dgm:t>
    </dgm:pt>
    <dgm:pt modelId="{E66260D4-7693-4060-8F36-25FD9B0E7E70}" type="sibTrans" cxnId="{A1A8B8F6-B986-4087-9C40-1265CBE8284B}">
      <dgm:prSet/>
      <dgm:spPr/>
      <dgm:t>
        <a:bodyPr/>
        <a:lstStyle/>
        <a:p>
          <a:endParaRPr lang="en-IN"/>
        </a:p>
      </dgm:t>
    </dgm:pt>
    <dgm:pt modelId="{E3DA311A-A4CE-420A-BACF-84D6BB2ECB3C}">
      <dgm:prSet phldrT="[Text]"/>
      <dgm:spPr/>
      <dgm:t>
        <a:bodyPr/>
        <a:lstStyle/>
        <a:p>
          <a:r>
            <a:rPr lang="en-IN" dirty="0" smtClean="0"/>
            <a:t>DROP</a:t>
          </a:r>
          <a:endParaRPr lang="en-IN" dirty="0"/>
        </a:p>
      </dgm:t>
    </dgm:pt>
    <dgm:pt modelId="{24403A61-B263-4B7C-9E12-29AC3657B084}" type="parTrans" cxnId="{4C5CB155-9580-4202-8B4E-93584166C13E}">
      <dgm:prSet/>
      <dgm:spPr/>
      <dgm:t>
        <a:bodyPr/>
        <a:lstStyle/>
        <a:p>
          <a:endParaRPr lang="en-IN"/>
        </a:p>
      </dgm:t>
    </dgm:pt>
    <dgm:pt modelId="{763B2878-C954-4611-B093-F9401FEA8107}" type="sibTrans" cxnId="{4C5CB155-9580-4202-8B4E-93584166C13E}">
      <dgm:prSet/>
      <dgm:spPr/>
      <dgm:t>
        <a:bodyPr/>
        <a:lstStyle/>
        <a:p>
          <a:endParaRPr lang="en-IN"/>
        </a:p>
      </dgm:t>
    </dgm:pt>
    <dgm:pt modelId="{60AE0E54-9F25-4FAE-85EA-E504F7B8B23D}">
      <dgm:prSet phldrT="[Text]"/>
      <dgm:spPr/>
      <dgm:t>
        <a:bodyPr/>
        <a:lstStyle/>
        <a:p>
          <a:r>
            <a:rPr lang="en-IN" dirty="0" smtClean="0"/>
            <a:t>UPDATE</a:t>
          </a:r>
          <a:endParaRPr lang="en-IN" dirty="0"/>
        </a:p>
      </dgm:t>
    </dgm:pt>
    <dgm:pt modelId="{506C9ECA-F389-476F-A89A-328019B3E2EE}" type="parTrans" cxnId="{21F3BCD3-1535-44EE-B8E4-07FA6EE62AE0}">
      <dgm:prSet/>
      <dgm:spPr/>
      <dgm:t>
        <a:bodyPr/>
        <a:lstStyle/>
        <a:p>
          <a:endParaRPr lang="en-IN"/>
        </a:p>
      </dgm:t>
    </dgm:pt>
    <dgm:pt modelId="{6A66993C-D3AB-48DF-8EF1-7075EE1056D0}" type="sibTrans" cxnId="{21F3BCD3-1535-44EE-B8E4-07FA6EE62AE0}">
      <dgm:prSet/>
      <dgm:spPr/>
      <dgm:t>
        <a:bodyPr/>
        <a:lstStyle/>
        <a:p>
          <a:endParaRPr lang="en-IN"/>
        </a:p>
      </dgm:t>
    </dgm:pt>
    <dgm:pt modelId="{B4B5A6DB-D675-42B5-B3BF-7347CB9003A8}">
      <dgm:prSet phldrT="[Text]"/>
      <dgm:spPr/>
      <dgm:t>
        <a:bodyPr/>
        <a:lstStyle/>
        <a:p>
          <a:r>
            <a:rPr lang="en-IN" dirty="0" smtClean="0"/>
            <a:t>TRUNCATE</a:t>
          </a:r>
          <a:endParaRPr lang="en-IN" dirty="0"/>
        </a:p>
      </dgm:t>
    </dgm:pt>
    <dgm:pt modelId="{BD23EFE3-9A43-4E99-8C74-CDD267281221}" type="parTrans" cxnId="{E9C3C118-0754-4CD0-9A11-ED2CCB78712A}">
      <dgm:prSet/>
      <dgm:spPr/>
      <dgm:t>
        <a:bodyPr/>
        <a:lstStyle/>
        <a:p>
          <a:endParaRPr lang="en-IN"/>
        </a:p>
      </dgm:t>
    </dgm:pt>
    <dgm:pt modelId="{3143EBD6-D758-4FD3-9796-2337C7291966}" type="sibTrans" cxnId="{E9C3C118-0754-4CD0-9A11-ED2CCB78712A}">
      <dgm:prSet/>
      <dgm:spPr/>
      <dgm:t>
        <a:bodyPr/>
        <a:lstStyle/>
        <a:p>
          <a:endParaRPr lang="en-IN"/>
        </a:p>
      </dgm:t>
    </dgm:pt>
    <dgm:pt modelId="{13AFA40C-88FC-4F2C-A8B8-DA84B29D2DF7}">
      <dgm:prSet phldrT="[Text]"/>
      <dgm:spPr/>
      <dgm:t>
        <a:bodyPr/>
        <a:lstStyle/>
        <a:p>
          <a:r>
            <a:rPr lang="en-IN" dirty="0" smtClean="0"/>
            <a:t>INSERT</a:t>
          </a:r>
          <a:endParaRPr lang="en-IN" dirty="0"/>
        </a:p>
      </dgm:t>
    </dgm:pt>
    <dgm:pt modelId="{266C2A42-BED7-42A2-8FC4-D7240EF782F9}" type="parTrans" cxnId="{3A37A665-07A6-45BB-825E-405A13553562}">
      <dgm:prSet/>
      <dgm:spPr/>
      <dgm:t>
        <a:bodyPr/>
        <a:lstStyle/>
        <a:p>
          <a:endParaRPr lang="en-IN"/>
        </a:p>
      </dgm:t>
    </dgm:pt>
    <dgm:pt modelId="{81CCC440-EFB5-48FD-B0C8-6C9F1839ED91}" type="sibTrans" cxnId="{3A37A665-07A6-45BB-825E-405A13553562}">
      <dgm:prSet/>
      <dgm:spPr/>
      <dgm:t>
        <a:bodyPr/>
        <a:lstStyle/>
        <a:p>
          <a:endParaRPr lang="en-IN"/>
        </a:p>
      </dgm:t>
    </dgm:pt>
    <dgm:pt modelId="{396E9B48-546C-4597-8CCC-EF8D6E9E9B4A}">
      <dgm:prSet phldrT="[Text]"/>
      <dgm:spPr/>
      <dgm:t>
        <a:bodyPr/>
        <a:lstStyle/>
        <a:p>
          <a:r>
            <a:rPr lang="en-IN" dirty="0" smtClean="0"/>
            <a:t>DELETE</a:t>
          </a:r>
          <a:endParaRPr lang="en-IN" dirty="0"/>
        </a:p>
      </dgm:t>
    </dgm:pt>
    <dgm:pt modelId="{ECE61DE6-4B09-4293-B22A-0116587B922D}" type="parTrans" cxnId="{C835022E-6B98-43DE-9015-098265A409F8}">
      <dgm:prSet/>
      <dgm:spPr/>
      <dgm:t>
        <a:bodyPr/>
        <a:lstStyle/>
        <a:p>
          <a:endParaRPr lang="en-IN"/>
        </a:p>
      </dgm:t>
    </dgm:pt>
    <dgm:pt modelId="{AC2F2198-3CD7-43C9-A899-5DC65BB5CBD6}" type="sibTrans" cxnId="{C835022E-6B98-43DE-9015-098265A409F8}">
      <dgm:prSet/>
      <dgm:spPr/>
      <dgm:t>
        <a:bodyPr/>
        <a:lstStyle/>
        <a:p>
          <a:endParaRPr lang="en-IN"/>
        </a:p>
      </dgm:t>
    </dgm:pt>
    <dgm:pt modelId="{DE7DD19E-A348-4446-80A0-054B58726208}">
      <dgm:prSet phldrT="[Text]"/>
      <dgm:spPr/>
      <dgm:t>
        <a:bodyPr/>
        <a:lstStyle/>
        <a:p>
          <a:r>
            <a:rPr lang="en-IN" dirty="0" smtClean="0"/>
            <a:t>GRANT</a:t>
          </a:r>
          <a:endParaRPr lang="en-IN" dirty="0"/>
        </a:p>
      </dgm:t>
    </dgm:pt>
    <dgm:pt modelId="{CE7D4BE5-807B-456B-A9BC-A14BC64EB23E}" type="parTrans" cxnId="{FE6C1BD8-E045-4CB7-BF28-9B3518325C3A}">
      <dgm:prSet/>
      <dgm:spPr/>
      <dgm:t>
        <a:bodyPr/>
        <a:lstStyle/>
        <a:p>
          <a:endParaRPr lang="en-IN"/>
        </a:p>
      </dgm:t>
    </dgm:pt>
    <dgm:pt modelId="{6DBD026F-05C5-465C-AE1D-F9E85B1FCA42}" type="sibTrans" cxnId="{FE6C1BD8-E045-4CB7-BF28-9B3518325C3A}">
      <dgm:prSet/>
      <dgm:spPr/>
      <dgm:t>
        <a:bodyPr/>
        <a:lstStyle/>
        <a:p>
          <a:endParaRPr lang="en-IN"/>
        </a:p>
      </dgm:t>
    </dgm:pt>
    <dgm:pt modelId="{60535C48-A5DF-438E-ACE6-03BABD6BEDE4}">
      <dgm:prSet phldrT="[Text]"/>
      <dgm:spPr/>
      <dgm:t>
        <a:bodyPr/>
        <a:lstStyle/>
        <a:p>
          <a:r>
            <a:rPr lang="en-IN" dirty="0" smtClean="0"/>
            <a:t>REVOKE</a:t>
          </a:r>
          <a:endParaRPr lang="en-IN" dirty="0"/>
        </a:p>
      </dgm:t>
    </dgm:pt>
    <dgm:pt modelId="{DCD85A30-3B13-4ECC-ADC5-E268615C08C0}" type="parTrans" cxnId="{27607EAE-A134-4D1C-A434-4A35873AFBE5}">
      <dgm:prSet/>
      <dgm:spPr/>
      <dgm:t>
        <a:bodyPr/>
        <a:lstStyle/>
        <a:p>
          <a:endParaRPr lang="en-IN"/>
        </a:p>
      </dgm:t>
    </dgm:pt>
    <dgm:pt modelId="{CFB83C6E-F33A-43B9-A7FC-8E243FB10613}" type="sibTrans" cxnId="{27607EAE-A134-4D1C-A434-4A35873AFBE5}">
      <dgm:prSet/>
      <dgm:spPr/>
      <dgm:t>
        <a:bodyPr/>
        <a:lstStyle/>
        <a:p>
          <a:endParaRPr lang="en-IN"/>
        </a:p>
      </dgm:t>
    </dgm:pt>
    <dgm:pt modelId="{419F3D45-3272-4165-A49E-39E2945E912A}">
      <dgm:prSet phldrT="[Text]"/>
      <dgm:spPr/>
      <dgm:t>
        <a:bodyPr/>
        <a:lstStyle/>
        <a:p>
          <a:r>
            <a:rPr lang="en-IN" dirty="0" smtClean="0"/>
            <a:t>ROLLBACK</a:t>
          </a:r>
          <a:endParaRPr lang="en-IN" dirty="0"/>
        </a:p>
      </dgm:t>
    </dgm:pt>
    <dgm:pt modelId="{45A1338C-7B3C-41D4-BA93-86E59EB98BEC}" type="parTrans" cxnId="{35E84671-F70B-4711-AD00-0824FE82A218}">
      <dgm:prSet/>
      <dgm:spPr/>
      <dgm:t>
        <a:bodyPr/>
        <a:lstStyle/>
        <a:p>
          <a:endParaRPr lang="en-IN"/>
        </a:p>
      </dgm:t>
    </dgm:pt>
    <dgm:pt modelId="{A918889B-FDE3-4D64-BBC2-7D12D3E3B3CE}" type="sibTrans" cxnId="{35E84671-F70B-4711-AD00-0824FE82A218}">
      <dgm:prSet/>
      <dgm:spPr/>
      <dgm:t>
        <a:bodyPr/>
        <a:lstStyle/>
        <a:p>
          <a:endParaRPr lang="en-IN"/>
        </a:p>
      </dgm:t>
    </dgm:pt>
    <dgm:pt modelId="{DBC13AA5-7CFB-4BF0-91ED-17133CE49783}">
      <dgm:prSet phldrT="[Text]"/>
      <dgm:spPr/>
      <dgm:t>
        <a:bodyPr/>
        <a:lstStyle/>
        <a:p>
          <a:r>
            <a:rPr lang="en-IN" dirty="0" smtClean="0"/>
            <a:t>SAVEPOINT</a:t>
          </a:r>
          <a:endParaRPr lang="en-IN" dirty="0"/>
        </a:p>
      </dgm:t>
    </dgm:pt>
    <dgm:pt modelId="{0F688E3A-6563-4A7A-84F8-8C7DD4604A03}" type="parTrans" cxnId="{C3EE791F-1C4B-4042-B032-527D38F452A1}">
      <dgm:prSet/>
      <dgm:spPr/>
      <dgm:t>
        <a:bodyPr/>
        <a:lstStyle/>
        <a:p>
          <a:endParaRPr lang="en-IN"/>
        </a:p>
      </dgm:t>
    </dgm:pt>
    <dgm:pt modelId="{0BCE5B4A-C7EE-4F62-9A90-F3C52BC93FD0}" type="sibTrans" cxnId="{C3EE791F-1C4B-4042-B032-527D38F452A1}">
      <dgm:prSet/>
      <dgm:spPr/>
      <dgm:t>
        <a:bodyPr/>
        <a:lstStyle/>
        <a:p>
          <a:endParaRPr lang="en-IN"/>
        </a:p>
      </dgm:t>
    </dgm:pt>
    <dgm:pt modelId="{C4A98B8F-C187-4273-B5FC-A6FEAAB92FEA}">
      <dgm:prSet phldrT="[Text]"/>
      <dgm:spPr/>
      <dgm:t>
        <a:bodyPr/>
        <a:lstStyle/>
        <a:p>
          <a:r>
            <a:rPr lang="en-IN" dirty="0" smtClean="0"/>
            <a:t>CONSTRAINTS</a:t>
          </a:r>
          <a:endParaRPr lang="en-IN" dirty="0"/>
        </a:p>
      </dgm:t>
    </dgm:pt>
    <dgm:pt modelId="{E7C9D02D-18B5-4462-A464-22388FA77270}" type="parTrans" cxnId="{C9A12963-E130-413B-80D5-F9076ACBF273}">
      <dgm:prSet/>
      <dgm:spPr/>
      <dgm:t>
        <a:bodyPr/>
        <a:lstStyle/>
        <a:p>
          <a:endParaRPr lang="en-IN"/>
        </a:p>
      </dgm:t>
    </dgm:pt>
    <dgm:pt modelId="{F4BA902A-D098-4D97-98F5-5A84D4F0D376}" type="sibTrans" cxnId="{C9A12963-E130-413B-80D5-F9076ACBF273}">
      <dgm:prSet/>
      <dgm:spPr/>
      <dgm:t>
        <a:bodyPr/>
        <a:lstStyle/>
        <a:p>
          <a:endParaRPr lang="en-IN"/>
        </a:p>
      </dgm:t>
    </dgm:pt>
    <dgm:pt modelId="{2D3EE9F5-1220-4ECC-8FCF-9E5D7715CF47}">
      <dgm:prSet phldrT="[Text]"/>
      <dgm:spPr/>
      <dgm:t>
        <a:bodyPr/>
        <a:lstStyle/>
        <a:p>
          <a:r>
            <a:rPr lang="en-IN" dirty="0" smtClean="0"/>
            <a:t>NOT NULL</a:t>
          </a:r>
          <a:endParaRPr lang="en-IN" dirty="0"/>
        </a:p>
      </dgm:t>
    </dgm:pt>
    <dgm:pt modelId="{32E7FC0C-F2ED-4490-936A-96C2626A346D}" type="parTrans" cxnId="{DFDD1960-C609-4CC3-9AB7-FFE1CD4509A6}">
      <dgm:prSet/>
      <dgm:spPr/>
      <dgm:t>
        <a:bodyPr/>
        <a:lstStyle/>
        <a:p>
          <a:endParaRPr lang="en-IN"/>
        </a:p>
      </dgm:t>
    </dgm:pt>
    <dgm:pt modelId="{711C6AD8-D2BF-42CB-8FF4-4E85A1FC2011}" type="sibTrans" cxnId="{DFDD1960-C609-4CC3-9AB7-FFE1CD4509A6}">
      <dgm:prSet/>
      <dgm:spPr/>
      <dgm:t>
        <a:bodyPr/>
        <a:lstStyle/>
        <a:p>
          <a:endParaRPr lang="en-IN"/>
        </a:p>
      </dgm:t>
    </dgm:pt>
    <dgm:pt modelId="{4F08B831-6E55-429D-9511-B13D9D397ED4}">
      <dgm:prSet phldrT="[Text]"/>
      <dgm:spPr/>
      <dgm:t>
        <a:bodyPr/>
        <a:lstStyle/>
        <a:p>
          <a:r>
            <a:rPr lang="en-IN" dirty="0" smtClean="0"/>
            <a:t>PRIMARY</a:t>
          </a:r>
          <a:endParaRPr lang="en-IN" dirty="0"/>
        </a:p>
      </dgm:t>
    </dgm:pt>
    <dgm:pt modelId="{ACF8C1CF-82C8-4C96-8E22-FB9567A3C20B}" type="parTrans" cxnId="{8FDDB669-DD94-48B4-B83C-C6670507E1D5}">
      <dgm:prSet/>
      <dgm:spPr/>
      <dgm:t>
        <a:bodyPr/>
        <a:lstStyle/>
        <a:p>
          <a:endParaRPr lang="en-IN"/>
        </a:p>
      </dgm:t>
    </dgm:pt>
    <dgm:pt modelId="{50586ED5-8BD5-4C9B-95D2-39460255D560}" type="sibTrans" cxnId="{8FDDB669-DD94-48B4-B83C-C6670507E1D5}">
      <dgm:prSet/>
      <dgm:spPr/>
      <dgm:t>
        <a:bodyPr/>
        <a:lstStyle/>
        <a:p>
          <a:endParaRPr lang="en-IN"/>
        </a:p>
      </dgm:t>
    </dgm:pt>
    <dgm:pt modelId="{D46355DC-670B-4E3D-9A70-90E8D39210AE}">
      <dgm:prSet phldrT="[Text]"/>
      <dgm:spPr/>
      <dgm:t>
        <a:bodyPr/>
        <a:lstStyle/>
        <a:p>
          <a:r>
            <a:rPr lang="en-IN" dirty="0" smtClean="0"/>
            <a:t>FOREIGN</a:t>
          </a:r>
          <a:endParaRPr lang="en-IN" dirty="0"/>
        </a:p>
      </dgm:t>
    </dgm:pt>
    <dgm:pt modelId="{5D067F7D-0795-40AE-8A1B-C11D1C99C6C1}" type="parTrans" cxnId="{2A10F02D-A90D-4EFA-A782-D380F8266346}">
      <dgm:prSet/>
      <dgm:spPr/>
      <dgm:t>
        <a:bodyPr/>
        <a:lstStyle/>
        <a:p>
          <a:endParaRPr lang="en-IN"/>
        </a:p>
      </dgm:t>
    </dgm:pt>
    <dgm:pt modelId="{CDB3E2AB-C940-4251-B8C5-9D169467B07A}" type="sibTrans" cxnId="{2A10F02D-A90D-4EFA-A782-D380F8266346}">
      <dgm:prSet/>
      <dgm:spPr/>
      <dgm:t>
        <a:bodyPr/>
        <a:lstStyle/>
        <a:p>
          <a:endParaRPr lang="en-IN"/>
        </a:p>
      </dgm:t>
    </dgm:pt>
    <dgm:pt modelId="{891C9D4C-7240-4E00-BB93-D30F6AAF49E2}">
      <dgm:prSet phldrT="[Text]"/>
      <dgm:spPr/>
      <dgm:t>
        <a:bodyPr/>
        <a:lstStyle/>
        <a:p>
          <a:r>
            <a:rPr lang="en-IN" dirty="0" smtClean="0"/>
            <a:t>UNIQUE</a:t>
          </a:r>
          <a:endParaRPr lang="en-IN" dirty="0"/>
        </a:p>
      </dgm:t>
    </dgm:pt>
    <dgm:pt modelId="{8F3E76EE-7F99-46AC-8802-BD35E96ACEC9}" type="parTrans" cxnId="{9070F8BD-D46A-48BC-8C90-242EC0DB59DC}">
      <dgm:prSet/>
      <dgm:spPr/>
      <dgm:t>
        <a:bodyPr/>
        <a:lstStyle/>
        <a:p>
          <a:endParaRPr lang="en-IN"/>
        </a:p>
      </dgm:t>
    </dgm:pt>
    <dgm:pt modelId="{7DED96E9-D0EB-4E74-A913-8A8BE2ED5427}" type="sibTrans" cxnId="{9070F8BD-D46A-48BC-8C90-242EC0DB59DC}">
      <dgm:prSet/>
      <dgm:spPr/>
      <dgm:t>
        <a:bodyPr/>
        <a:lstStyle/>
        <a:p>
          <a:endParaRPr lang="en-IN"/>
        </a:p>
      </dgm:t>
    </dgm:pt>
    <dgm:pt modelId="{7B98FF63-FBF3-42A6-A5F4-314EC342FCA1}">
      <dgm:prSet phldrT="[Text]"/>
      <dgm:spPr/>
      <dgm:t>
        <a:bodyPr/>
        <a:lstStyle/>
        <a:p>
          <a:r>
            <a:rPr lang="en-IN" dirty="0" smtClean="0"/>
            <a:t>DEFAULT</a:t>
          </a:r>
          <a:endParaRPr lang="en-IN" dirty="0"/>
        </a:p>
      </dgm:t>
    </dgm:pt>
    <dgm:pt modelId="{05B21037-8BCE-438D-A50F-B48CA26D1047}" type="parTrans" cxnId="{4E1DA49B-109E-48B1-95FB-5C95A6802236}">
      <dgm:prSet/>
      <dgm:spPr/>
      <dgm:t>
        <a:bodyPr/>
        <a:lstStyle/>
        <a:p>
          <a:endParaRPr lang="en-IN"/>
        </a:p>
      </dgm:t>
    </dgm:pt>
    <dgm:pt modelId="{97FE5F88-DED2-495D-AAC3-87893A5B169A}" type="sibTrans" cxnId="{4E1DA49B-109E-48B1-95FB-5C95A6802236}">
      <dgm:prSet/>
      <dgm:spPr/>
      <dgm:t>
        <a:bodyPr/>
        <a:lstStyle/>
        <a:p>
          <a:endParaRPr lang="en-IN"/>
        </a:p>
      </dgm:t>
    </dgm:pt>
    <dgm:pt modelId="{89BE5A69-C9C3-4B28-AF37-F9135CD6A0E7}" type="pres">
      <dgm:prSet presAssocID="{6EF18138-76DB-4A09-B444-1575C457B3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E86500-02D5-4C80-BDF5-E486DED09D2E}" type="pres">
      <dgm:prSet presAssocID="{6CB168C6-7618-4844-9CE3-EB2724C74B55}" presName="hierRoot1" presStyleCnt="0">
        <dgm:presLayoutVars>
          <dgm:hierBranch val="init"/>
        </dgm:presLayoutVars>
      </dgm:prSet>
      <dgm:spPr/>
    </dgm:pt>
    <dgm:pt modelId="{67F39D6D-BC07-433E-9FED-622D3915AE16}" type="pres">
      <dgm:prSet presAssocID="{6CB168C6-7618-4844-9CE3-EB2724C74B55}" presName="rootComposite1" presStyleCnt="0"/>
      <dgm:spPr/>
    </dgm:pt>
    <dgm:pt modelId="{FF810859-6723-4A5E-AC30-220A36AE9D03}" type="pres">
      <dgm:prSet presAssocID="{6CB168C6-7618-4844-9CE3-EB2724C74B5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594843B-0B21-4AB0-A9CA-F57CC413F75C}" type="pres">
      <dgm:prSet presAssocID="{6CB168C6-7618-4844-9CE3-EB2724C74B55}" presName="rootConnector1" presStyleLbl="node1" presStyleIdx="0" presStyleCnt="0"/>
      <dgm:spPr/>
    </dgm:pt>
    <dgm:pt modelId="{EDE5CF47-54A1-43B3-A4C3-B906DB65AC35}" type="pres">
      <dgm:prSet presAssocID="{6CB168C6-7618-4844-9CE3-EB2724C74B55}" presName="hierChild2" presStyleCnt="0"/>
      <dgm:spPr/>
    </dgm:pt>
    <dgm:pt modelId="{F3354119-4371-43B2-BFEC-E24D2C9E4B87}" type="pres">
      <dgm:prSet presAssocID="{C40F5FD2-8CE0-4E6D-9E58-4B11BB0BB863}" presName="Name37" presStyleLbl="parChTrans1D2" presStyleIdx="0" presStyleCnt="5"/>
      <dgm:spPr/>
    </dgm:pt>
    <dgm:pt modelId="{A524E570-4706-474F-BB0E-D7CC17A48C57}" type="pres">
      <dgm:prSet presAssocID="{37F3AD98-8DF3-4BB9-84DE-A71A43D1B62B}" presName="hierRoot2" presStyleCnt="0">
        <dgm:presLayoutVars>
          <dgm:hierBranch val="init"/>
        </dgm:presLayoutVars>
      </dgm:prSet>
      <dgm:spPr/>
    </dgm:pt>
    <dgm:pt modelId="{7A865B36-6ED6-45C8-AF75-5DA807393505}" type="pres">
      <dgm:prSet presAssocID="{37F3AD98-8DF3-4BB9-84DE-A71A43D1B62B}" presName="rootComposite" presStyleCnt="0"/>
      <dgm:spPr/>
    </dgm:pt>
    <dgm:pt modelId="{948DC5FC-DB7F-4CBA-B1A4-AA8F8083F049}" type="pres">
      <dgm:prSet presAssocID="{37F3AD98-8DF3-4BB9-84DE-A71A43D1B62B}" presName="rootText" presStyleLbl="node2" presStyleIdx="0" presStyleCnt="5">
        <dgm:presLayoutVars>
          <dgm:chPref val="3"/>
        </dgm:presLayoutVars>
      </dgm:prSet>
      <dgm:spPr/>
    </dgm:pt>
    <dgm:pt modelId="{4B452B16-9D89-40EE-901F-4847A4335196}" type="pres">
      <dgm:prSet presAssocID="{37F3AD98-8DF3-4BB9-84DE-A71A43D1B62B}" presName="rootConnector" presStyleLbl="node2" presStyleIdx="0" presStyleCnt="5"/>
      <dgm:spPr/>
    </dgm:pt>
    <dgm:pt modelId="{16D6D2AA-5544-4849-9A2E-2F308266E1C0}" type="pres">
      <dgm:prSet presAssocID="{37F3AD98-8DF3-4BB9-84DE-A71A43D1B62B}" presName="hierChild4" presStyleCnt="0"/>
      <dgm:spPr/>
    </dgm:pt>
    <dgm:pt modelId="{800A14B3-318A-430A-8C1C-A53EB4A60797}" type="pres">
      <dgm:prSet presAssocID="{4073B70A-CA9E-4B2B-835C-97CB08FB6C95}" presName="Name37" presStyleLbl="parChTrans1D3" presStyleIdx="0" presStyleCnt="19"/>
      <dgm:spPr/>
    </dgm:pt>
    <dgm:pt modelId="{34A42DFA-E7C9-4DCF-903D-A6BE49876863}" type="pres">
      <dgm:prSet presAssocID="{F43FC502-F0A6-4D33-819C-1DA327BBE749}" presName="hierRoot2" presStyleCnt="0">
        <dgm:presLayoutVars>
          <dgm:hierBranch val="init"/>
        </dgm:presLayoutVars>
      </dgm:prSet>
      <dgm:spPr/>
    </dgm:pt>
    <dgm:pt modelId="{D2003731-0263-44A5-8FFB-80F3C4F73E62}" type="pres">
      <dgm:prSet presAssocID="{F43FC502-F0A6-4D33-819C-1DA327BBE749}" presName="rootComposite" presStyleCnt="0"/>
      <dgm:spPr/>
    </dgm:pt>
    <dgm:pt modelId="{B4B564A2-A583-468B-ADE0-C66E66B12539}" type="pres">
      <dgm:prSet presAssocID="{F43FC502-F0A6-4D33-819C-1DA327BBE749}" presName="rootText" presStyleLbl="node3" presStyleIdx="0" presStyleCnt="1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5A1EDE8-6BB3-41FE-99DA-C849CF3C29E2}" type="pres">
      <dgm:prSet presAssocID="{F43FC502-F0A6-4D33-819C-1DA327BBE749}" presName="rootConnector" presStyleLbl="node3" presStyleIdx="0" presStyleCnt="19"/>
      <dgm:spPr/>
    </dgm:pt>
    <dgm:pt modelId="{0BA96DC0-6C28-4882-9A10-9A5FCB5E0AD8}" type="pres">
      <dgm:prSet presAssocID="{F43FC502-F0A6-4D33-819C-1DA327BBE749}" presName="hierChild4" presStyleCnt="0"/>
      <dgm:spPr/>
    </dgm:pt>
    <dgm:pt modelId="{F8311854-E856-4570-8827-36A576D7544E}" type="pres">
      <dgm:prSet presAssocID="{F43FC502-F0A6-4D33-819C-1DA327BBE749}" presName="hierChild5" presStyleCnt="0"/>
      <dgm:spPr/>
    </dgm:pt>
    <dgm:pt modelId="{6988357A-62CA-4E20-BBCB-4C4973AA4978}" type="pres">
      <dgm:prSet presAssocID="{645FD669-3E7E-455A-977C-2C38FDFF7B31}" presName="Name37" presStyleLbl="parChTrans1D3" presStyleIdx="1" presStyleCnt="19"/>
      <dgm:spPr/>
    </dgm:pt>
    <dgm:pt modelId="{D84C2CC4-47EF-4AD3-8A79-1E1558ABC8E3}" type="pres">
      <dgm:prSet presAssocID="{87EDDCEA-BCF5-43DD-A791-BE38F144DFEA}" presName="hierRoot2" presStyleCnt="0">
        <dgm:presLayoutVars>
          <dgm:hierBranch val="init"/>
        </dgm:presLayoutVars>
      </dgm:prSet>
      <dgm:spPr/>
    </dgm:pt>
    <dgm:pt modelId="{20A8BD92-691C-44A5-BD58-DF8397B9AD87}" type="pres">
      <dgm:prSet presAssocID="{87EDDCEA-BCF5-43DD-A791-BE38F144DFEA}" presName="rootComposite" presStyleCnt="0"/>
      <dgm:spPr/>
    </dgm:pt>
    <dgm:pt modelId="{D64C7D70-A913-42D5-BA9C-281E963C989A}" type="pres">
      <dgm:prSet presAssocID="{87EDDCEA-BCF5-43DD-A791-BE38F144DFEA}" presName="rootText" presStyleLbl="node3" presStyleIdx="1" presStyleCnt="19">
        <dgm:presLayoutVars>
          <dgm:chPref val="3"/>
        </dgm:presLayoutVars>
      </dgm:prSet>
      <dgm:spPr/>
    </dgm:pt>
    <dgm:pt modelId="{D72CD32F-598F-462C-9A60-0AB119904B28}" type="pres">
      <dgm:prSet presAssocID="{87EDDCEA-BCF5-43DD-A791-BE38F144DFEA}" presName="rootConnector" presStyleLbl="node3" presStyleIdx="1" presStyleCnt="19"/>
      <dgm:spPr/>
    </dgm:pt>
    <dgm:pt modelId="{C7653C22-F4EC-4CF4-9171-571370C875BF}" type="pres">
      <dgm:prSet presAssocID="{87EDDCEA-BCF5-43DD-A791-BE38F144DFEA}" presName="hierChild4" presStyleCnt="0"/>
      <dgm:spPr/>
    </dgm:pt>
    <dgm:pt modelId="{3A5C5DBE-7765-433F-9BC1-395378EC5A80}" type="pres">
      <dgm:prSet presAssocID="{87EDDCEA-BCF5-43DD-A791-BE38F144DFEA}" presName="hierChild5" presStyleCnt="0"/>
      <dgm:spPr/>
    </dgm:pt>
    <dgm:pt modelId="{33678659-E1E4-4844-8228-5F145FE68BCF}" type="pres">
      <dgm:prSet presAssocID="{BA1B4008-A1CF-4489-8F64-5E1F895F81D0}" presName="Name37" presStyleLbl="parChTrans1D3" presStyleIdx="2" presStyleCnt="19"/>
      <dgm:spPr/>
    </dgm:pt>
    <dgm:pt modelId="{7AABDF4D-9AE4-4B10-9EA7-37E1E20CFDF1}" type="pres">
      <dgm:prSet presAssocID="{47C230C4-2966-4C5C-ADAB-38A686D950D9}" presName="hierRoot2" presStyleCnt="0">
        <dgm:presLayoutVars>
          <dgm:hierBranch val="init"/>
        </dgm:presLayoutVars>
      </dgm:prSet>
      <dgm:spPr/>
    </dgm:pt>
    <dgm:pt modelId="{FBFCC587-33F7-440F-874C-01B0B7827BE5}" type="pres">
      <dgm:prSet presAssocID="{47C230C4-2966-4C5C-ADAB-38A686D950D9}" presName="rootComposite" presStyleCnt="0"/>
      <dgm:spPr/>
    </dgm:pt>
    <dgm:pt modelId="{ED628AB5-2DA7-44A2-8B11-05A35219D062}" type="pres">
      <dgm:prSet presAssocID="{47C230C4-2966-4C5C-ADAB-38A686D950D9}" presName="rootText" presStyleLbl="node3" presStyleIdx="2" presStyleCnt="1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7D00E11-5B46-4204-AB87-46A2BDE09F03}" type="pres">
      <dgm:prSet presAssocID="{47C230C4-2966-4C5C-ADAB-38A686D950D9}" presName="rootConnector" presStyleLbl="node3" presStyleIdx="2" presStyleCnt="19"/>
      <dgm:spPr/>
    </dgm:pt>
    <dgm:pt modelId="{6F183A35-67F0-4020-ABBB-870FE0E9F579}" type="pres">
      <dgm:prSet presAssocID="{47C230C4-2966-4C5C-ADAB-38A686D950D9}" presName="hierChild4" presStyleCnt="0"/>
      <dgm:spPr/>
    </dgm:pt>
    <dgm:pt modelId="{D095DA5A-9CFF-45B9-A4BB-332F8CEA8B38}" type="pres">
      <dgm:prSet presAssocID="{47C230C4-2966-4C5C-ADAB-38A686D950D9}" presName="hierChild5" presStyleCnt="0"/>
      <dgm:spPr/>
    </dgm:pt>
    <dgm:pt modelId="{EA9E8F70-5062-45F5-A227-61BF602AA7E4}" type="pres">
      <dgm:prSet presAssocID="{BD23EFE3-9A43-4E99-8C74-CDD267281221}" presName="Name37" presStyleLbl="parChTrans1D3" presStyleIdx="3" presStyleCnt="19"/>
      <dgm:spPr/>
    </dgm:pt>
    <dgm:pt modelId="{0ED5C89C-D7BB-498F-805F-4166E3DA5CDE}" type="pres">
      <dgm:prSet presAssocID="{B4B5A6DB-D675-42B5-B3BF-7347CB9003A8}" presName="hierRoot2" presStyleCnt="0">
        <dgm:presLayoutVars>
          <dgm:hierBranch val="init"/>
        </dgm:presLayoutVars>
      </dgm:prSet>
      <dgm:spPr/>
    </dgm:pt>
    <dgm:pt modelId="{BA5A0671-CB35-4DE9-809C-F69805B3AD94}" type="pres">
      <dgm:prSet presAssocID="{B4B5A6DB-D675-42B5-B3BF-7347CB9003A8}" presName="rootComposite" presStyleCnt="0"/>
      <dgm:spPr/>
    </dgm:pt>
    <dgm:pt modelId="{9EF251DF-414A-408A-A0F8-AB0BBAA8CBA7}" type="pres">
      <dgm:prSet presAssocID="{B4B5A6DB-D675-42B5-B3BF-7347CB9003A8}" presName="rootText" presStyleLbl="node3" presStyleIdx="3" presStyleCnt="19">
        <dgm:presLayoutVars>
          <dgm:chPref val="3"/>
        </dgm:presLayoutVars>
      </dgm:prSet>
      <dgm:spPr/>
    </dgm:pt>
    <dgm:pt modelId="{FF1B2D40-7E8D-4B41-94AF-0C5F1B5365E8}" type="pres">
      <dgm:prSet presAssocID="{B4B5A6DB-D675-42B5-B3BF-7347CB9003A8}" presName="rootConnector" presStyleLbl="node3" presStyleIdx="3" presStyleCnt="19"/>
      <dgm:spPr/>
    </dgm:pt>
    <dgm:pt modelId="{E2BE4E3B-67F0-42BA-8ECB-3312BBE75ECD}" type="pres">
      <dgm:prSet presAssocID="{B4B5A6DB-D675-42B5-B3BF-7347CB9003A8}" presName="hierChild4" presStyleCnt="0"/>
      <dgm:spPr/>
    </dgm:pt>
    <dgm:pt modelId="{ECD5ED2B-2BBE-4177-A84D-79AA622B2F4A}" type="pres">
      <dgm:prSet presAssocID="{B4B5A6DB-D675-42B5-B3BF-7347CB9003A8}" presName="hierChild5" presStyleCnt="0"/>
      <dgm:spPr/>
    </dgm:pt>
    <dgm:pt modelId="{91F41579-29B0-457B-80CE-C8825C1B1E7A}" type="pres">
      <dgm:prSet presAssocID="{24403A61-B263-4B7C-9E12-29AC3657B084}" presName="Name37" presStyleLbl="parChTrans1D3" presStyleIdx="4" presStyleCnt="19"/>
      <dgm:spPr/>
    </dgm:pt>
    <dgm:pt modelId="{3BC56372-5772-46A7-A506-327E5F08AAD0}" type="pres">
      <dgm:prSet presAssocID="{E3DA311A-A4CE-420A-BACF-84D6BB2ECB3C}" presName="hierRoot2" presStyleCnt="0">
        <dgm:presLayoutVars>
          <dgm:hierBranch val="init"/>
        </dgm:presLayoutVars>
      </dgm:prSet>
      <dgm:spPr/>
    </dgm:pt>
    <dgm:pt modelId="{6E0956F8-4F6A-494D-8FF3-03C6830116AA}" type="pres">
      <dgm:prSet presAssocID="{E3DA311A-A4CE-420A-BACF-84D6BB2ECB3C}" presName="rootComposite" presStyleCnt="0"/>
      <dgm:spPr/>
    </dgm:pt>
    <dgm:pt modelId="{3EE6B2CA-7F59-4092-94E2-8F4A5751D7B3}" type="pres">
      <dgm:prSet presAssocID="{E3DA311A-A4CE-420A-BACF-84D6BB2ECB3C}" presName="rootText" presStyleLbl="node3" presStyleIdx="4" presStyleCnt="1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AB12A26-9F03-446F-93C5-B9FE98FC9AD9}" type="pres">
      <dgm:prSet presAssocID="{E3DA311A-A4CE-420A-BACF-84D6BB2ECB3C}" presName="rootConnector" presStyleLbl="node3" presStyleIdx="4" presStyleCnt="19"/>
      <dgm:spPr/>
    </dgm:pt>
    <dgm:pt modelId="{7E086E7B-CCE3-4FE5-86CE-1149983E3549}" type="pres">
      <dgm:prSet presAssocID="{E3DA311A-A4CE-420A-BACF-84D6BB2ECB3C}" presName="hierChild4" presStyleCnt="0"/>
      <dgm:spPr/>
    </dgm:pt>
    <dgm:pt modelId="{EC252638-EA27-4820-8319-4CE2DCF7E6BD}" type="pres">
      <dgm:prSet presAssocID="{E3DA311A-A4CE-420A-BACF-84D6BB2ECB3C}" presName="hierChild5" presStyleCnt="0"/>
      <dgm:spPr/>
    </dgm:pt>
    <dgm:pt modelId="{FF0F7324-96BD-495D-9F8B-DD082E3A2B9E}" type="pres">
      <dgm:prSet presAssocID="{37F3AD98-8DF3-4BB9-84DE-A71A43D1B62B}" presName="hierChild5" presStyleCnt="0"/>
      <dgm:spPr/>
    </dgm:pt>
    <dgm:pt modelId="{A5E02D5E-EA31-4218-AEC6-BC51845CF99A}" type="pres">
      <dgm:prSet presAssocID="{A1D2E11B-357A-4E30-BADA-6009271243AC}" presName="Name37" presStyleLbl="parChTrans1D2" presStyleIdx="1" presStyleCnt="5"/>
      <dgm:spPr/>
    </dgm:pt>
    <dgm:pt modelId="{674E1538-1572-4A9A-9E2F-8FF9695CCBDE}" type="pres">
      <dgm:prSet presAssocID="{2AEDAFDF-B366-436C-97BE-0C95FB81F4C4}" presName="hierRoot2" presStyleCnt="0">
        <dgm:presLayoutVars>
          <dgm:hierBranch val="init"/>
        </dgm:presLayoutVars>
      </dgm:prSet>
      <dgm:spPr/>
    </dgm:pt>
    <dgm:pt modelId="{46B683C3-D4FC-44DE-8F5F-65991331CD49}" type="pres">
      <dgm:prSet presAssocID="{2AEDAFDF-B366-436C-97BE-0C95FB81F4C4}" presName="rootComposite" presStyleCnt="0"/>
      <dgm:spPr/>
    </dgm:pt>
    <dgm:pt modelId="{A47D6272-A5E6-4F0D-8395-7370B4B83658}" type="pres">
      <dgm:prSet presAssocID="{2AEDAFDF-B366-436C-97BE-0C95FB81F4C4}" presName="rootText" presStyleLbl="node2" presStyleIdx="1" presStyleCnt="5">
        <dgm:presLayoutVars>
          <dgm:chPref val="3"/>
        </dgm:presLayoutVars>
      </dgm:prSet>
      <dgm:spPr/>
    </dgm:pt>
    <dgm:pt modelId="{2BC11B49-F76A-4D1A-9754-1E43481B1040}" type="pres">
      <dgm:prSet presAssocID="{2AEDAFDF-B366-436C-97BE-0C95FB81F4C4}" presName="rootConnector" presStyleLbl="node2" presStyleIdx="1" presStyleCnt="5"/>
      <dgm:spPr/>
    </dgm:pt>
    <dgm:pt modelId="{F495C27D-6715-4D92-91A2-AF644961AFD9}" type="pres">
      <dgm:prSet presAssocID="{2AEDAFDF-B366-436C-97BE-0C95FB81F4C4}" presName="hierChild4" presStyleCnt="0"/>
      <dgm:spPr/>
    </dgm:pt>
    <dgm:pt modelId="{0DBCD560-D45D-4241-8B4B-D266BD4774AD}" type="pres">
      <dgm:prSet presAssocID="{7A365FB0-C5A4-4F30-9477-75B1613558B5}" presName="Name37" presStyleLbl="parChTrans1D3" presStyleIdx="5" presStyleCnt="19"/>
      <dgm:spPr/>
    </dgm:pt>
    <dgm:pt modelId="{D2B31EA6-C705-4D6A-A2C0-AB03766C51FF}" type="pres">
      <dgm:prSet presAssocID="{1D34FB70-7459-4BB6-99AA-63694E19BFA7}" presName="hierRoot2" presStyleCnt="0">
        <dgm:presLayoutVars>
          <dgm:hierBranch val="init"/>
        </dgm:presLayoutVars>
      </dgm:prSet>
      <dgm:spPr/>
    </dgm:pt>
    <dgm:pt modelId="{313996EF-DBE1-43BD-B6CB-A17D03D99921}" type="pres">
      <dgm:prSet presAssocID="{1D34FB70-7459-4BB6-99AA-63694E19BFA7}" presName="rootComposite" presStyleCnt="0"/>
      <dgm:spPr/>
    </dgm:pt>
    <dgm:pt modelId="{A96BA009-DCF3-4BDF-AD72-0C02FE1CF2C8}" type="pres">
      <dgm:prSet presAssocID="{1D34FB70-7459-4BB6-99AA-63694E19BFA7}" presName="rootText" presStyleLbl="node3" presStyleIdx="5" presStyleCnt="1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530A8EE-05C5-4122-8E59-ED9C5E3B6896}" type="pres">
      <dgm:prSet presAssocID="{1D34FB70-7459-4BB6-99AA-63694E19BFA7}" presName="rootConnector" presStyleLbl="node3" presStyleIdx="5" presStyleCnt="19"/>
      <dgm:spPr/>
    </dgm:pt>
    <dgm:pt modelId="{BC52830E-6B84-44A4-9B1A-C797EDE355C3}" type="pres">
      <dgm:prSet presAssocID="{1D34FB70-7459-4BB6-99AA-63694E19BFA7}" presName="hierChild4" presStyleCnt="0"/>
      <dgm:spPr/>
    </dgm:pt>
    <dgm:pt modelId="{9F64A257-D7AD-4672-906F-3AEF7B0A4B44}" type="pres">
      <dgm:prSet presAssocID="{1D34FB70-7459-4BB6-99AA-63694E19BFA7}" presName="hierChild5" presStyleCnt="0"/>
      <dgm:spPr/>
    </dgm:pt>
    <dgm:pt modelId="{457FCB79-F261-4B3F-945A-B1531766610F}" type="pres">
      <dgm:prSet presAssocID="{506C9ECA-F389-476F-A89A-328019B3E2EE}" presName="Name37" presStyleLbl="parChTrans1D3" presStyleIdx="6" presStyleCnt="19"/>
      <dgm:spPr/>
    </dgm:pt>
    <dgm:pt modelId="{F18A4CBA-2511-4F35-B90C-64335A595E1D}" type="pres">
      <dgm:prSet presAssocID="{60AE0E54-9F25-4FAE-85EA-E504F7B8B23D}" presName="hierRoot2" presStyleCnt="0">
        <dgm:presLayoutVars>
          <dgm:hierBranch val="init"/>
        </dgm:presLayoutVars>
      </dgm:prSet>
      <dgm:spPr/>
    </dgm:pt>
    <dgm:pt modelId="{6C3A776E-FA26-4C0A-AA35-4BE4AFFE3B5B}" type="pres">
      <dgm:prSet presAssocID="{60AE0E54-9F25-4FAE-85EA-E504F7B8B23D}" presName="rootComposite" presStyleCnt="0"/>
      <dgm:spPr/>
    </dgm:pt>
    <dgm:pt modelId="{C7CBEAAE-F0C9-4156-A121-1BC08BD38D9A}" type="pres">
      <dgm:prSet presAssocID="{60AE0E54-9F25-4FAE-85EA-E504F7B8B23D}" presName="rootText" presStyleLbl="node3" presStyleIdx="6" presStyleCnt="19">
        <dgm:presLayoutVars>
          <dgm:chPref val="3"/>
        </dgm:presLayoutVars>
      </dgm:prSet>
      <dgm:spPr/>
    </dgm:pt>
    <dgm:pt modelId="{631B63F8-5CEC-42FA-BBC3-8210B2894E9B}" type="pres">
      <dgm:prSet presAssocID="{60AE0E54-9F25-4FAE-85EA-E504F7B8B23D}" presName="rootConnector" presStyleLbl="node3" presStyleIdx="6" presStyleCnt="19"/>
      <dgm:spPr/>
    </dgm:pt>
    <dgm:pt modelId="{A666BA71-96AB-476F-BC47-9AA18EA22B1E}" type="pres">
      <dgm:prSet presAssocID="{60AE0E54-9F25-4FAE-85EA-E504F7B8B23D}" presName="hierChild4" presStyleCnt="0"/>
      <dgm:spPr/>
    </dgm:pt>
    <dgm:pt modelId="{940D9CE2-880A-4972-8134-AE2DAE76A30E}" type="pres">
      <dgm:prSet presAssocID="{60AE0E54-9F25-4FAE-85EA-E504F7B8B23D}" presName="hierChild5" presStyleCnt="0"/>
      <dgm:spPr/>
    </dgm:pt>
    <dgm:pt modelId="{1409B393-BE81-4715-94FD-4B9F5877834E}" type="pres">
      <dgm:prSet presAssocID="{266C2A42-BED7-42A2-8FC4-D7240EF782F9}" presName="Name37" presStyleLbl="parChTrans1D3" presStyleIdx="7" presStyleCnt="19"/>
      <dgm:spPr/>
    </dgm:pt>
    <dgm:pt modelId="{28EFD0B8-0325-4207-942F-7E06C6F6C90B}" type="pres">
      <dgm:prSet presAssocID="{13AFA40C-88FC-4F2C-A8B8-DA84B29D2DF7}" presName="hierRoot2" presStyleCnt="0">
        <dgm:presLayoutVars>
          <dgm:hierBranch val="init"/>
        </dgm:presLayoutVars>
      </dgm:prSet>
      <dgm:spPr/>
    </dgm:pt>
    <dgm:pt modelId="{6ECAEBF2-C8E1-4F4F-AC21-3665580ED49C}" type="pres">
      <dgm:prSet presAssocID="{13AFA40C-88FC-4F2C-A8B8-DA84B29D2DF7}" presName="rootComposite" presStyleCnt="0"/>
      <dgm:spPr/>
    </dgm:pt>
    <dgm:pt modelId="{276839BD-9BA0-4C3F-8F29-2B60758F441E}" type="pres">
      <dgm:prSet presAssocID="{13AFA40C-88FC-4F2C-A8B8-DA84B29D2DF7}" presName="rootText" presStyleLbl="node3" presStyleIdx="7" presStyleCnt="19">
        <dgm:presLayoutVars>
          <dgm:chPref val="3"/>
        </dgm:presLayoutVars>
      </dgm:prSet>
      <dgm:spPr/>
    </dgm:pt>
    <dgm:pt modelId="{03B87DFD-1503-4B0F-A230-687A68578CBE}" type="pres">
      <dgm:prSet presAssocID="{13AFA40C-88FC-4F2C-A8B8-DA84B29D2DF7}" presName="rootConnector" presStyleLbl="node3" presStyleIdx="7" presStyleCnt="19"/>
      <dgm:spPr/>
    </dgm:pt>
    <dgm:pt modelId="{2719FFDB-1009-4283-93FB-9CC90AE3C351}" type="pres">
      <dgm:prSet presAssocID="{13AFA40C-88FC-4F2C-A8B8-DA84B29D2DF7}" presName="hierChild4" presStyleCnt="0"/>
      <dgm:spPr/>
    </dgm:pt>
    <dgm:pt modelId="{517E4D1C-91B6-45C9-8419-7DFD16AB6055}" type="pres">
      <dgm:prSet presAssocID="{13AFA40C-88FC-4F2C-A8B8-DA84B29D2DF7}" presName="hierChild5" presStyleCnt="0"/>
      <dgm:spPr/>
    </dgm:pt>
    <dgm:pt modelId="{F148747F-BCEB-4BA6-923D-F8B516E7F1F7}" type="pres">
      <dgm:prSet presAssocID="{ECE61DE6-4B09-4293-B22A-0116587B922D}" presName="Name37" presStyleLbl="parChTrans1D3" presStyleIdx="8" presStyleCnt="19"/>
      <dgm:spPr/>
    </dgm:pt>
    <dgm:pt modelId="{B20D0755-39A6-491F-BCB1-A118D770E869}" type="pres">
      <dgm:prSet presAssocID="{396E9B48-546C-4597-8CCC-EF8D6E9E9B4A}" presName="hierRoot2" presStyleCnt="0">
        <dgm:presLayoutVars>
          <dgm:hierBranch val="init"/>
        </dgm:presLayoutVars>
      </dgm:prSet>
      <dgm:spPr/>
    </dgm:pt>
    <dgm:pt modelId="{C3CAD701-FCD3-46D5-93CC-06427B8AB5B6}" type="pres">
      <dgm:prSet presAssocID="{396E9B48-546C-4597-8CCC-EF8D6E9E9B4A}" presName="rootComposite" presStyleCnt="0"/>
      <dgm:spPr/>
    </dgm:pt>
    <dgm:pt modelId="{1F93082E-DCEB-4227-8E25-AB9FBC145C0E}" type="pres">
      <dgm:prSet presAssocID="{396E9B48-546C-4597-8CCC-EF8D6E9E9B4A}" presName="rootText" presStyleLbl="node3" presStyleIdx="8" presStyleCnt="19">
        <dgm:presLayoutVars>
          <dgm:chPref val="3"/>
        </dgm:presLayoutVars>
      </dgm:prSet>
      <dgm:spPr/>
    </dgm:pt>
    <dgm:pt modelId="{1EF17201-B75C-4CB3-9007-4C59CEB56D43}" type="pres">
      <dgm:prSet presAssocID="{396E9B48-546C-4597-8CCC-EF8D6E9E9B4A}" presName="rootConnector" presStyleLbl="node3" presStyleIdx="8" presStyleCnt="19"/>
      <dgm:spPr/>
    </dgm:pt>
    <dgm:pt modelId="{49255D07-2EB9-4146-8F84-25851FE57424}" type="pres">
      <dgm:prSet presAssocID="{396E9B48-546C-4597-8CCC-EF8D6E9E9B4A}" presName="hierChild4" presStyleCnt="0"/>
      <dgm:spPr/>
    </dgm:pt>
    <dgm:pt modelId="{255ED01D-F82A-4CA9-B94D-4DB77781E677}" type="pres">
      <dgm:prSet presAssocID="{396E9B48-546C-4597-8CCC-EF8D6E9E9B4A}" presName="hierChild5" presStyleCnt="0"/>
      <dgm:spPr/>
    </dgm:pt>
    <dgm:pt modelId="{A9F28EB5-BFA0-4240-B2D9-ADD4F245BA36}" type="pres">
      <dgm:prSet presAssocID="{2AEDAFDF-B366-436C-97BE-0C95FB81F4C4}" presName="hierChild5" presStyleCnt="0"/>
      <dgm:spPr/>
    </dgm:pt>
    <dgm:pt modelId="{A4417992-7BBF-4D5D-B69E-98376CCB6B0B}" type="pres">
      <dgm:prSet presAssocID="{61A38FF3-000E-4E09-BC29-16025DBB5D16}" presName="Name37" presStyleLbl="parChTrans1D2" presStyleIdx="2" presStyleCnt="5"/>
      <dgm:spPr/>
    </dgm:pt>
    <dgm:pt modelId="{8836167F-C9A2-47A1-9067-F0F51842E93A}" type="pres">
      <dgm:prSet presAssocID="{C0BD0B29-E18B-49B7-8220-4DEC2AF76C99}" presName="hierRoot2" presStyleCnt="0">
        <dgm:presLayoutVars>
          <dgm:hierBranch val="init"/>
        </dgm:presLayoutVars>
      </dgm:prSet>
      <dgm:spPr/>
    </dgm:pt>
    <dgm:pt modelId="{A608D063-6249-45D0-AB81-966361807BF0}" type="pres">
      <dgm:prSet presAssocID="{C0BD0B29-E18B-49B7-8220-4DEC2AF76C99}" presName="rootComposite" presStyleCnt="0"/>
      <dgm:spPr/>
    </dgm:pt>
    <dgm:pt modelId="{4573EBD5-4E97-410E-863A-E0D1451DC67E}" type="pres">
      <dgm:prSet presAssocID="{C0BD0B29-E18B-49B7-8220-4DEC2AF76C99}" presName="rootText" presStyleLbl="node2" presStyleIdx="2" presStyleCnt="5">
        <dgm:presLayoutVars>
          <dgm:chPref val="3"/>
        </dgm:presLayoutVars>
      </dgm:prSet>
      <dgm:spPr/>
    </dgm:pt>
    <dgm:pt modelId="{A032EF54-EB82-4698-AA9D-616A3663A22B}" type="pres">
      <dgm:prSet presAssocID="{C0BD0B29-E18B-49B7-8220-4DEC2AF76C99}" presName="rootConnector" presStyleLbl="node2" presStyleIdx="2" presStyleCnt="5"/>
      <dgm:spPr/>
    </dgm:pt>
    <dgm:pt modelId="{164D125D-39B7-4B83-88D3-232D0F931FA7}" type="pres">
      <dgm:prSet presAssocID="{C0BD0B29-E18B-49B7-8220-4DEC2AF76C99}" presName="hierChild4" presStyleCnt="0"/>
      <dgm:spPr/>
    </dgm:pt>
    <dgm:pt modelId="{375475BA-3B12-4695-B7AC-F4549D2770E7}" type="pres">
      <dgm:prSet presAssocID="{CE7D4BE5-807B-456B-A9BC-A14BC64EB23E}" presName="Name37" presStyleLbl="parChTrans1D3" presStyleIdx="9" presStyleCnt="19"/>
      <dgm:spPr/>
    </dgm:pt>
    <dgm:pt modelId="{89E4D947-E32A-4957-9A81-BFEEF2D835FA}" type="pres">
      <dgm:prSet presAssocID="{DE7DD19E-A348-4446-80A0-054B58726208}" presName="hierRoot2" presStyleCnt="0">
        <dgm:presLayoutVars>
          <dgm:hierBranch val="init"/>
        </dgm:presLayoutVars>
      </dgm:prSet>
      <dgm:spPr/>
    </dgm:pt>
    <dgm:pt modelId="{D7C867B1-46E6-4F1A-955C-D18EB0608941}" type="pres">
      <dgm:prSet presAssocID="{DE7DD19E-A348-4446-80A0-054B58726208}" presName="rootComposite" presStyleCnt="0"/>
      <dgm:spPr/>
    </dgm:pt>
    <dgm:pt modelId="{AB4D55EE-4E96-44C5-8442-18435AFE808F}" type="pres">
      <dgm:prSet presAssocID="{DE7DD19E-A348-4446-80A0-054B58726208}" presName="rootText" presStyleLbl="node3" presStyleIdx="9" presStyleCnt="1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03153BC-92DC-4F14-B08A-D83A2B5B8749}" type="pres">
      <dgm:prSet presAssocID="{DE7DD19E-A348-4446-80A0-054B58726208}" presName="rootConnector" presStyleLbl="node3" presStyleIdx="9" presStyleCnt="19"/>
      <dgm:spPr/>
    </dgm:pt>
    <dgm:pt modelId="{6245DC62-2B04-45DB-B60F-892B0D6FDD18}" type="pres">
      <dgm:prSet presAssocID="{DE7DD19E-A348-4446-80A0-054B58726208}" presName="hierChild4" presStyleCnt="0"/>
      <dgm:spPr/>
    </dgm:pt>
    <dgm:pt modelId="{B0AA76E8-A459-4D7A-858E-8772F097B1CC}" type="pres">
      <dgm:prSet presAssocID="{DE7DD19E-A348-4446-80A0-054B58726208}" presName="hierChild5" presStyleCnt="0"/>
      <dgm:spPr/>
    </dgm:pt>
    <dgm:pt modelId="{3C47011D-DC47-4F75-AF5F-4E4FCBB25C71}" type="pres">
      <dgm:prSet presAssocID="{DCD85A30-3B13-4ECC-ADC5-E268615C08C0}" presName="Name37" presStyleLbl="parChTrans1D3" presStyleIdx="10" presStyleCnt="19"/>
      <dgm:spPr/>
    </dgm:pt>
    <dgm:pt modelId="{39AF3EDF-5A82-440B-A29A-9F892755379C}" type="pres">
      <dgm:prSet presAssocID="{60535C48-A5DF-438E-ACE6-03BABD6BEDE4}" presName="hierRoot2" presStyleCnt="0">
        <dgm:presLayoutVars>
          <dgm:hierBranch val="init"/>
        </dgm:presLayoutVars>
      </dgm:prSet>
      <dgm:spPr/>
    </dgm:pt>
    <dgm:pt modelId="{E6792E0E-1E2F-45C9-8F76-24BFB6521B3F}" type="pres">
      <dgm:prSet presAssocID="{60535C48-A5DF-438E-ACE6-03BABD6BEDE4}" presName="rootComposite" presStyleCnt="0"/>
      <dgm:spPr/>
    </dgm:pt>
    <dgm:pt modelId="{263AD2D7-0B6B-4F27-9DD7-A808056D9585}" type="pres">
      <dgm:prSet presAssocID="{60535C48-A5DF-438E-ACE6-03BABD6BEDE4}" presName="rootText" presStyleLbl="node3" presStyleIdx="10" presStyleCnt="19">
        <dgm:presLayoutVars>
          <dgm:chPref val="3"/>
        </dgm:presLayoutVars>
      </dgm:prSet>
      <dgm:spPr/>
    </dgm:pt>
    <dgm:pt modelId="{FCAE75A8-1E81-46EF-80BE-D3A69705576B}" type="pres">
      <dgm:prSet presAssocID="{60535C48-A5DF-438E-ACE6-03BABD6BEDE4}" presName="rootConnector" presStyleLbl="node3" presStyleIdx="10" presStyleCnt="19"/>
      <dgm:spPr/>
    </dgm:pt>
    <dgm:pt modelId="{9701FF31-9858-4E30-93B4-6AF1B2E57FA0}" type="pres">
      <dgm:prSet presAssocID="{60535C48-A5DF-438E-ACE6-03BABD6BEDE4}" presName="hierChild4" presStyleCnt="0"/>
      <dgm:spPr/>
    </dgm:pt>
    <dgm:pt modelId="{2D5C7D74-E8DB-4092-9D02-202709453E52}" type="pres">
      <dgm:prSet presAssocID="{60535C48-A5DF-438E-ACE6-03BABD6BEDE4}" presName="hierChild5" presStyleCnt="0"/>
      <dgm:spPr/>
    </dgm:pt>
    <dgm:pt modelId="{279EF72B-6272-4D83-AF66-BCF8F4591E3E}" type="pres">
      <dgm:prSet presAssocID="{C0BD0B29-E18B-49B7-8220-4DEC2AF76C99}" presName="hierChild5" presStyleCnt="0"/>
      <dgm:spPr/>
    </dgm:pt>
    <dgm:pt modelId="{7D558515-3D0B-40C9-A4C2-D4C9AED3A530}" type="pres">
      <dgm:prSet presAssocID="{E26CB952-409E-4461-8925-3F2688CFEBC6}" presName="Name37" presStyleLbl="parChTrans1D2" presStyleIdx="3" presStyleCnt="5"/>
      <dgm:spPr/>
    </dgm:pt>
    <dgm:pt modelId="{08A5C409-A094-4A22-896C-4F41C9FFE2AB}" type="pres">
      <dgm:prSet presAssocID="{752DE270-CFEE-4741-8ECE-2283202E2B44}" presName="hierRoot2" presStyleCnt="0">
        <dgm:presLayoutVars>
          <dgm:hierBranch val="init"/>
        </dgm:presLayoutVars>
      </dgm:prSet>
      <dgm:spPr/>
    </dgm:pt>
    <dgm:pt modelId="{7B308DAC-F317-4835-BB75-D4E3B6B273AE}" type="pres">
      <dgm:prSet presAssocID="{752DE270-CFEE-4741-8ECE-2283202E2B44}" presName="rootComposite" presStyleCnt="0"/>
      <dgm:spPr/>
    </dgm:pt>
    <dgm:pt modelId="{1205035F-7A68-4930-9CB6-C7CA6EFF0979}" type="pres">
      <dgm:prSet presAssocID="{752DE270-CFEE-4741-8ECE-2283202E2B44}" presName="rootText" presStyleLbl="node2" presStyleIdx="3" presStyleCnt="5">
        <dgm:presLayoutVars>
          <dgm:chPref val="3"/>
        </dgm:presLayoutVars>
      </dgm:prSet>
      <dgm:spPr/>
    </dgm:pt>
    <dgm:pt modelId="{A78B345A-9EFB-40A6-BA56-D7FB3B3A34B7}" type="pres">
      <dgm:prSet presAssocID="{752DE270-CFEE-4741-8ECE-2283202E2B44}" presName="rootConnector" presStyleLbl="node2" presStyleIdx="3" presStyleCnt="5"/>
      <dgm:spPr/>
    </dgm:pt>
    <dgm:pt modelId="{41F16C17-1362-409B-879D-8D057D6FCD82}" type="pres">
      <dgm:prSet presAssocID="{752DE270-CFEE-4741-8ECE-2283202E2B44}" presName="hierChild4" presStyleCnt="0"/>
      <dgm:spPr/>
    </dgm:pt>
    <dgm:pt modelId="{18EF6FA7-BE45-4442-8F0A-729D083A7219}" type="pres">
      <dgm:prSet presAssocID="{A60B8A15-40DB-42FE-AF08-5E3F53A6A6F1}" presName="Name37" presStyleLbl="parChTrans1D3" presStyleIdx="11" presStyleCnt="19"/>
      <dgm:spPr/>
    </dgm:pt>
    <dgm:pt modelId="{15423F6A-5E3F-4D46-9184-9DB393375092}" type="pres">
      <dgm:prSet presAssocID="{B2363E31-8169-4155-8D57-03689C08470C}" presName="hierRoot2" presStyleCnt="0">
        <dgm:presLayoutVars>
          <dgm:hierBranch val="init"/>
        </dgm:presLayoutVars>
      </dgm:prSet>
      <dgm:spPr/>
    </dgm:pt>
    <dgm:pt modelId="{54008802-9825-444D-A8F5-FC96C7CAFA4C}" type="pres">
      <dgm:prSet presAssocID="{B2363E31-8169-4155-8D57-03689C08470C}" presName="rootComposite" presStyleCnt="0"/>
      <dgm:spPr/>
    </dgm:pt>
    <dgm:pt modelId="{25453376-39D6-4298-B59A-E544E4FAE5B6}" type="pres">
      <dgm:prSet presAssocID="{B2363E31-8169-4155-8D57-03689C08470C}" presName="rootText" presStyleLbl="node3" presStyleIdx="11" presStyleCnt="1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7DE6E2B-2836-4E4C-8861-68C03DDE8174}" type="pres">
      <dgm:prSet presAssocID="{B2363E31-8169-4155-8D57-03689C08470C}" presName="rootConnector" presStyleLbl="node3" presStyleIdx="11" presStyleCnt="19"/>
      <dgm:spPr/>
    </dgm:pt>
    <dgm:pt modelId="{E53D1E85-5B81-488E-BC0D-5D28ED8FC528}" type="pres">
      <dgm:prSet presAssocID="{B2363E31-8169-4155-8D57-03689C08470C}" presName="hierChild4" presStyleCnt="0"/>
      <dgm:spPr/>
    </dgm:pt>
    <dgm:pt modelId="{65E53CE4-438F-49D4-B2D7-7FD06CA471E1}" type="pres">
      <dgm:prSet presAssocID="{B2363E31-8169-4155-8D57-03689C08470C}" presName="hierChild5" presStyleCnt="0"/>
      <dgm:spPr/>
    </dgm:pt>
    <dgm:pt modelId="{E0029E93-A69F-4E32-8774-B6B16474324A}" type="pres">
      <dgm:prSet presAssocID="{45A1338C-7B3C-41D4-BA93-86E59EB98BEC}" presName="Name37" presStyleLbl="parChTrans1D3" presStyleIdx="12" presStyleCnt="19"/>
      <dgm:spPr/>
    </dgm:pt>
    <dgm:pt modelId="{BCF20CDA-121B-4637-A43F-E9C92FB8AEAB}" type="pres">
      <dgm:prSet presAssocID="{419F3D45-3272-4165-A49E-39E2945E912A}" presName="hierRoot2" presStyleCnt="0">
        <dgm:presLayoutVars>
          <dgm:hierBranch val="init"/>
        </dgm:presLayoutVars>
      </dgm:prSet>
      <dgm:spPr/>
    </dgm:pt>
    <dgm:pt modelId="{E8B706CA-3E7B-4B00-9FE9-184F01D9774F}" type="pres">
      <dgm:prSet presAssocID="{419F3D45-3272-4165-A49E-39E2945E912A}" presName="rootComposite" presStyleCnt="0"/>
      <dgm:spPr/>
    </dgm:pt>
    <dgm:pt modelId="{696B4571-F3E3-41B2-ADA1-CC2F90E3FEAD}" type="pres">
      <dgm:prSet presAssocID="{419F3D45-3272-4165-A49E-39E2945E912A}" presName="rootText" presStyleLbl="node3" presStyleIdx="12" presStyleCnt="19">
        <dgm:presLayoutVars>
          <dgm:chPref val="3"/>
        </dgm:presLayoutVars>
      </dgm:prSet>
      <dgm:spPr/>
    </dgm:pt>
    <dgm:pt modelId="{2022F184-1346-460D-B81E-25E19918614B}" type="pres">
      <dgm:prSet presAssocID="{419F3D45-3272-4165-A49E-39E2945E912A}" presName="rootConnector" presStyleLbl="node3" presStyleIdx="12" presStyleCnt="19"/>
      <dgm:spPr/>
    </dgm:pt>
    <dgm:pt modelId="{0908BF6B-B139-47D3-8F5F-D8CEE0606FDC}" type="pres">
      <dgm:prSet presAssocID="{419F3D45-3272-4165-A49E-39E2945E912A}" presName="hierChild4" presStyleCnt="0"/>
      <dgm:spPr/>
    </dgm:pt>
    <dgm:pt modelId="{E00F13F9-8B92-4858-9582-F4AD9DA24467}" type="pres">
      <dgm:prSet presAssocID="{419F3D45-3272-4165-A49E-39E2945E912A}" presName="hierChild5" presStyleCnt="0"/>
      <dgm:spPr/>
    </dgm:pt>
    <dgm:pt modelId="{299CEC00-D2F6-403A-BAAE-E7C0800B5F27}" type="pres">
      <dgm:prSet presAssocID="{0F688E3A-6563-4A7A-84F8-8C7DD4604A03}" presName="Name37" presStyleLbl="parChTrans1D3" presStyleIdx="13" presStyleCnt="19"/>
      <dgm:spPr/>
    </dgm:pt>
    <dgm:pt modelId="{0DB473E1-934D-452B-94D6-A215ABBD16A4}" type="pres">
      <dgm:prSet presAssocID="{DBC13AA5-7CFB-4BF0-91ED-17133CE49783}" presName="hierRoot2" presStyleCnt="0">
        <dgm:presLayoutVars>
          <dgm:hierBranch val="init"/>
        </dgm:presLayoutVars>
      </dgm:prSet>
      <dgm:spPr/>
    </dgm:pt>
    <dgm:pt modelId="{8BF859F6-2A33-4BAD-A642-0EB06758B12E}" type="pres">
      <dgm:prSet presAssocID="{DBC13AA5-7CFB-4BF0-91ED-17133CE49783}" presName="rootComposite" presStyleCnt="0"/>
      <dgm:spPr/>
    </dgm:pt>
    <dgm:pt modelId="{DA29B3FA-D298-4A8A-A572-81D75A258A4C}" type="pres">
      <dgm:prSet presAssocID="{DBC13AA5-7CFB-4BF0-91ED-17133CE49783}" presName="rootText" presStyleLbl="node3" presStyleIdx="13" presStyleCnt="19">
        <dgm:presLayoutVars>
          <dgm:chPref val="3"/>
        </dgm:presLayoutVars>
      </dgm:prSet>
      <dgm:spPr/>
    </dgm:pt>
    <dgm:pt modelId="{174A942A-9FE6-4932-8053-1F576D14C1E0}" type="pres">
      <dgm:prSet presAssocID="{DBC13AA5-7CFB-4BF0-91ED-17133CE49783}" presName="rootConnector" presStyleLbl="node3" presStyleIdx="13" presStyleCnt="19"/>
      <dgm:spPr/>
    </dgm:pt>
    <dgm:pt modelId="{FC5B560B-B033-4999-8ACB-F4E2E14E1387}" type="pres">
      <dgm:prSet presAssocID="{DBC13AA5-7CFB-4BF0-91ED-17133CE49783}" presName="hierChild4" presStyleCnt="0"/>
      <dgm:spPr/>
    </dgm:pt>
    <dgm:pt modelId="{06216AB9-19CE-4C65-8DB6-231CB4F2197E}" type="pres">
      <dgm:prSet presAssocID="{DBC13AA5-7CFB-4BF0-91ED-17133CE49783}" presName="hierChild5" presStyleCnt="0"/>
      <dgm:spPr/>
    </dgm:pt>
    <dgm:pt modelId="{CC9037C7-5CB4-47F9-A01B-DAC161F3C01C}" type="pres">
      <dgm:prSet presAssocID="{752DE270-CFEE-4741-8ECE-2283202E2B44}" presName="hierChild5" presStyleCnt="0"/>
      <dgm:spPr/>
    </dgm:pt>
    <dgm:pt modelId="{5E31A75C-7433-4FC6-BD7C-8402D46C2123}" type="pres">
      <dgm:prSet presAssocID="{E7C9D02D-18B5-4462-A464-22388FA77270}" presName="Name37" presStyleLbl="parChTrans1D2" presStyleIdx="4" presStyleCnt="5"/>
      <dgm:spPr/>
    </dgm:pt>
    <dgm:pt modelId="{46D2798E-F978-41E0-A3AA-286444B302DD}" type="pres">
      <dgm:prSet presAssocID="{C4A98B8F-C187-4273-B5FC-A6FEAAB92FEA}" presName="hierRoot2" presStyleCnt="0">
        <dgm:presLayoutVars>
          <dgm:hierBranch val="init"/>
        </dgm:presLayoutVars>
      </dgm:prSet>
      <dgm:spPr/>
    </dgm:pt>
    <dgm:pt modelId="{B4486F2A-FFD4-4CF7-8675-2BC6BDCF7CE3}" type="pres">
      <dgm:prSet presAssocID="{C4A98B8F-C187-4273-B5FC-A6FEAAB92FEA}" presName="rootComposite" presStyleCnt="0"/>
      <dgm:spPr/>
    </dgm:pt>
    <dgm:pt modelId="{C7A33B50-6CAC-4101-92D8-7BD457FAB2FC}" type="pres">
      <dgm:prSet presAssocID="{C4A98B8F-C187-4273-B5FC-A6FEAAB92FE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49FE922-1DE1-401F-ADED-AD497DF672E8}" type="pres">
      <dgm:prSet presAssocID="{C4A98B8F-C187-4273-B5FC-A6FEAAB92FEA}" presName="rootConnector" presStyleLbl="node2" presStyleIdx="4" presStyleCnt="5"/>
      <dgm:spPr/>
    </dgm:pt>
    <dgm:pt modelId="{9FD3CAD3-A9A1-47E8-B505-5F33CCECA4E5}" type="pres">
      <dgm:prSet presAssocID="{C4A98B8F-C187-4273-B5FC-A6FEAAB92FEA}" presName="hierChild4" presStyleCnt="0"/>
      <dgm:spPr/>
    </dgm:pt>
    <dgm:pt modelId="{101AA017-6FF4-4A17-92C1-6A43A1F72A68}" type="pres">
      <dgm:prSet presAssocID="{32E7FC0C-F2ED-4490-936A-96C2626A346D}" presName="Name37" presStyleLbl="parChTrans1D3" presStyleIdx="14" presStyleCnt="19"/>
      <dgm:spPr/>
    </dgm:pt>
    <dgm:pt modelId="{C7AB8CBD-4039-41F3-9B99-F9CD2EAD4B2E}" type="pres">
      <dgm:prSet presAssocID="{2D3EE9F5-1220-4ECC-8FCF-9E5D7715CF47}" presName="hierRoot2" presStyleCnt="0">
        <dgm:presLayoutVars>
          <dgm:hierBranch val="init"/>
        </dgm:presLayoutVars>
      </dgm:prSet>
      <dgm:spPr/>
    </dgm:pt>
    <dgm:pt modelId="{9AB5D831-ADDF-470D-A95C-69A83DD28AF7}" type="pres">
      <dgm:prSet presAssocID="{2D3EE9F5-1220-4ECC-8FCF-9E5D7715CF47}" presName="rootComposite" presStyleCnt="0"/>
      <dgm:spPr/>
    </dgm:pt>
    <dgm:pt modelId="{3647BFA7-E015-4F4D-A2CF-11C4B504A836}" type="pres">
      <dgm:prSet presAssocID="{2D3EE9F5-1220-4ECC-8FCF-9E5D7715CF47}" presName="rootText" presStyleLbl="node3" presStyleIdx="14" presStyleCnt="1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945E9ED-60A9-4323-BA49-B3ED3FECDB28}" type="pres">
      <dgm:prSet presAssocID="{2D3EE9F5-1220-4ECC-8FCF-9E5D7715CF47}" presName="rootConnector" presStyleLbl="node3" presStyleIdx="14" presStyleCnt="19"/>
      <dgm:spPr/>
    </dgm:pt>
    <dgm:pt modelId="{9BF01B68-8E30-4E83-974E-3972F184A850}" type="pres">
      <dgm:prSet presAssocID="{2D3EE9F5-1220-4ECC-8FCF-9E5D7715CF47}" presName="hierChild4" presStyleCnt="0"/>
      <dgm:spPr/>
    </dgm:pt>
    <dgm:pt modelId="{D17F0C3A-8DD8-45CC-B0A7-0B34A1E47FA1}" type="pres">
      <dgm:prSet presAssocID="{2D3EE9F5-1220-4ECC-8FCF-9E5D7715CF47}" presName="hierChild5" presStyleCnt="0"/>
      <dgm:spPr/>
    </dgm:pt>
    <dgm:pt modelId="{97C09BA1-CBD7-4E45-88DE-5C79301172B0}" type="pres">
      <dgm:prSet presAssocID="{ACF8C1CF-82C8-4C96-8E22-FB9567A3C20B}" presName="Name37" presStyleLbl="parChTrans1D3" presStyleIdx="15" presStyleCnt="19"/>
      <dgm:spPr/>
    </dgm:pt>
    <dgm:pt modelId="{B14F0F99-4D5C-42AA-99FB-EB227FD99892}" type="pres">
      <dgm:prSet presAssocID="{4F08B831-6E55-429D-9511-B13D9D397ED4}" presName="hierRoot2" presStyleCnt="0">
        <dgm:presLayoutVars>
          <dgm:hierBranch val="init"/>
        </dgm:presLayoutVars>
      </dgm:prSet>
      <dgm:spPr/>
    </dgm:pt>
    <dgm:pt modelId="{36C74C7F-E740-407C-9BCC-DFA1747D8B1D}" type="pres">
      <dgm:prSet presAssocID="{4F08B831-6E55-429D-9511-B13D9D397ED4}" presName="rootComposite" presStyleCnt="0"/>
      <dgm:spPr/>
    </dgm:pt>
    <dgm:pt modelId="{DFA1FE66-D38C-459A-AE0B-37A5CF802FF3}" type="pres">
      <dgm:prSet presAssocID="{4F08B831-6E55-429D-9511-B13D9D397ED4}" presName="rootText" presStyleLbl="node3" presStyleIdx="15" presStyleCnt="19">
        <dgm:presLayoutVars>
          <dgm:chPref val="3"/>
        </dgm:presLayoutVars>
      </dgm:prSet>
      <dgm:spPr/>
    </dgm:pt>
    <dgm:pt modelId="{A7B4711F-972B-4A16-BC9C-E546470B9DB7}" type="pres">
      <dgm:prSet presAssocID="{4F08B831-6E55-429D-9511-B13D9D397ED4}" presName="rootConnector" presStyleLbl="node3" presStyleIdx="15" presStyleCnt="19"/>
      <dgm:spPr/>
    </dgm:pt>
    <dgm:pt modelId="{88ADA332-3558-43D6-BFC0-20FFB3B1ED72}" type="pres">
      <dgm:prSet presAssocID="{4F08B831-6E55-429D-9511-B13D9D397ED4}" presName="hierChild4" presStyleCnt="0"/>
      <dgm:spPr/>
    </dgm:pt>
    <dgm:pt modelId="{B21CAD9D-7974-43A6-A0A2-C54F4F10C624}" type="pres">
      <dgm:prSet presAssocID="{4F08B831-6E55-429D-9511-B13D9D397ED4}" presName="hierChild5" presStyleCnt="0"/>
      <dgm:spPr/>
    </dgm:pt>
    <dgm:pt modelId="{8E38F723-1F37-4997-85DA-7E4E6104E1C4}" type="pres">
      <dgm:prSet presAssocID="{5D067F7D-0795-40AE-8A1B-C11D1C99C6C1}" presName="Name37" presStyleLbl="parChTrans1D3" presStyleIdx="16" presStyleCnt="19"/>
      <dgm:spPr/>
    </dgm:pt>
    <dgm:pt modelId="{23BE29D3-934C-4568-AB4D-1A15F2945E99}" type="pres">
      <dgm:prSet presAssocID="{D46355DC-670B-4E3D-9A70-90E8D39210AE}" presName="hierRoot2" presStyleCnt="0">
        <dgm:presLayoutVars>
          <dgm:hierBranch val="init"/>
        </dgm:presLayoutVars>
      </dgm:prSet>
      <dgm:spPr/>
    </dgm:pt>
    <dgm:pt modelId="{00B8FC66-9583-476D-AFC0-6134084C832A}" type="pres">
      <dgm:prSet presAssocID="{D46355DC-670B-4E3D-9A70-90E8D39210AE}" presName="rootComposite" presStyleCnt="0"/>
      <dgm:spPr/>
    </dgm:pt>
    <dgm:pt modelId="{717AD249-3363-4705-BCA8-0B39E0FF6639}" type="pres">
      <dgm:prSet presAssocID="{D46355DC-670B-4E3D-9A70-90E8D39210AE}" presName="rootText" presStyleLbl="node3" presStyleIdx="16" presStyleCnt="1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0CF6072-B588-42F6-B0AF-23ED14499D11}" type="pres">
      <dgm:prSet presAssocID="{D46355DC-670B-4E3D-9A70-90E8D39210AE}" presName="rootConnector" presStyleLbl="node3" presStyleIdx="16" presStyleCnt="19"/>
      <dgm:spPr/>
    </dgm:pt>
    <dgm:pt modelId="{6992A9F2-ED4A-46C3-AFDE-7C91E671FFEB}" type="pres">
      <dgm:prSet presAssocID="{D46355DC-670B-4E3D-9A70-90E8D39210AE}" presName="hierChild4" presStyleCnt="0"/>
      <dgm:spPr/>
    </dgm:pt>
    <dgm:pt modelId="{37F2A7E5-39D7-4CB6-9991-9D10395800E3}" type="pres">
      <dgm:prSet presAssocID="{D46355DC-670B-4E3D-9A70-90E8D39210AE}" presName="hierChild5" presStyleCnt="0"/>
      <dgm:spPr/>
    </dgm:pt>
    <dgm:pt modelId="{7400E14C-8FE6-4CBD-8257-219022CD53FB}" type="pres">
      <dgm:prSet presAssocID="{8F3E76EE-7F99-46AC-8802-BD35E96ACEC9}" presName="Name37" presStyleLbl="parChTrans1D3" presStyleIdx="17" presStyleCnt="19"/>
      <dgm:spPr/>
    </dgm:pt>
    <dgm:pt modelId="{F49BDA0E-FBE7-4B56-80AB-7D1E76FF8F35}" type="pres">
      <dgm:prSet presAssocID="{891C9D4C-7240-4E00-BB93-D30F6AAF49E2}" presName="hierRoot2" presStyleCnt="0">
        <dgm:presLayoutVars>
          <dgm:hierBranch val="init"/>
        </dgm:presLayoutVars>
      </dgm:prSet>
      <dgm:spPr/>
    </dgm:pt>
    <dgm:pt modelId="{7B7A323E-0D55-4FD6-AF6C-80B17E5904BE}" type="pres">
      <dgm:prSet presAssocID="{891C9D4C-7240-4E00-BB93-D30F6AAF49E2}" presName="rootComposite" presStyleCnt="0"/>
      <dgm:spPr/>
    </dgm:pt>
    <dgm:pt modelId="{11B90625-3A22-469F-BBF9-51850645C2F8}" type="pres">
      <dgm:prSet presAssocID="{891C9D4C-7240-4E00-BB93-D30F6AAF49E2}" presName="rootText" presStyleLbl="node3" presStyleIdx="17" presStyleCnt="1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DA3726B-75C3-41F1-B4EE-0F0BB60188E5}" type="pres">
      <dgm:prSet presAssocID="{891C9D4C-7240-4E00-BB93-D30F6AAF49E2}" presName="rootConnector" presStyleLbl="node3" presStyleIdx="17" presStyleCnt="19"/>
      <dgm:spPr/>
    </dgm:pt>
    <dgm:pt modelId="{DDA3F85A-970E-4066-B778-4427A56A1AEF}" type="pres">
      <dgm:prSet presAssocID="{891C9D4C-7240-4E00-BB93-D30F6AAF49E2}" presName="hierChild4" presStyleCnt="0"/>
      <dgm:spPr/>
    </dgm:pt>
    <dgm:pt modelId="{7C798B49-9E42-4B29-8CA4-2E30D99C71A0}" type="pres">
      <dgm:prSet presAssocID="{891C9D4C-7240-4E00-BB93-D30F6AAF49E2}" presName="hierChild5" presStyleCnt="0"/>
      <dgm:spPr/>
    </dgm:pt>
    <dgm:pt modelId="{E85497F0-28D5-4E51-B65A-6D52D63AD808}" type="pres">
      <dgm:prSet presAssocID="{05B21037-8BCE-438D-A50F-B48CA26D1047}" presName="Name37" presStyleLbl="parChTrans1D3" presStyleIdx="18" presStyleCnt="19"/>
      <dgm:spPr/>
    </dgm:pt>
    <dgm:pt modelId="{12E8B50A-1C8B-4B75-A993-4B05FBB2F7BC}" type="pres">
      <dgm:prSet presAssocID="{7B98FF63-FBF3-42A6-A5F4-314EC342FCA1}" presName="hierRoot2" presStyleCnt="0">
        <dgm:presLayoutVars>
          <dgm:hierBranch val="init"/>
        </dgm:presLayoutVars>
      </dgm:prSet>
      <dgm:spPr/>
    </dgm:pt>
    <dgm:pt modelId="{17A84E2E-FD77-45F4-A671-89A513219E84}" type="pres">
      <dgm:prSet presAssocID="{7B98FF63-FBF3-42A6-A5F4-314EC342FCA1}" presName="rootComposite" presStyleCnt="0"/>
      <dgm:spPr/>
    </dgm:pt>
    <dgm:pt modelId="{E1BB49FD-7D9B-4CFE-9675-8C55F0FDDB6F}" type="pres">
      <dgm:prSet presAssocID="{7B98FF63-FBF3-42A6-A5F4-314EC342FCA1}" presName="rootText" presStyleLbl="node3" presStyleIdx="18" presStyleCnt="19">
        <dgm:presLayoutVars>
          <dgm:chPref val="3"/>
        </dgm:presLayoutVars>
      </dgm:prSet>
      <dgm:spPr/>
    </dgm:pt>
    <dgm:pt modelId="{C33B95B5-235B-40CC-BB1E-3B149926B174}" type="pres">
      <dgm:prSet presAssocID="{7B98FF63-FBF3-42A6-A5F4-314EC342FCA1}" presName="rootConnector" presStyleLbl="node3" presStyleIdx="18" presStyleCnt="19"/>
      <dgm:spPr/>
    </dgm:pt>
    <dgm:pt modelId="{830D7F3B-ADC8-46A3-896B-46A00BD471D6}" type="pres">
      <dgm:prSet presAssocID="{7B98FF63-FBF3-42A6-A5F4-314EC342FCA1}" presName="hierChild4" presStyleCnt="0"/>
      <dgm:spPr/>
    </dgm:pt>
    <dgm:pt modelId="{069E35D7-43A9-4499-BAAF-8F6E0ECE944B}" type="pres">
      <dgm:prSet presAssocID="{7B98FF63-FBF3-42A6-A5F4-314EC342FCA1}" presName="hierChild5" presStyleCnt="0"/>
      <dgm:spPr/>
    </dgm:pt>
    <dgm:pt modelId="{21D54EF7-1CC1-4926-914B-D77AC48FDEF4}" type="pres">
      <dgm:prSet presAssocID="{C4A98B8F-C187-4273-B5FC-A6FEAAB92FEA}" presName="hierChild5" presStyleCnt="0"/>
      <dgm:spPr/>
    </dgm:pt>
    <dgm:pt modelId="{608929FD-1FEC-4256-8E1B-29029EFE48A6}" type="pres">
      <dgm:prSet presAssocID="{6CB168C6-7618-4844-9CE3-EB2724C74B55}" presName="hierChild3" presStyleCnt="0"/>
      <dgm:spPr/>
    </dgm:pt>
  </dgm:ptLst>
  <dgm:cxnLst>
    <dgm:cxn modelId="{9FD15DC7-9B76-463F-9337-412BAB4E2157}" type="presOf" srcId="{C4A98B8F-C187-4273-B5FC-A6FEAAB92FEA}" destId="{C7A33B50-6CAC-4101-92D8-7BD457FAB2FC}" srcOrd="0" destOrd="0" presId="urn:microsoft.com/office/officeart/2005/8/layout/orgChart1"/>
    <dgm:cxn modelId="{A8342316-D275-4B74-8120-FDCAACE84BAD}" srcId="{6CB168C6-7618-4844-9CE3-EB2724C74B55}" destId="{2AEDAFDF-B366-436C-97BE-0C95FB81F4C4}" srcOrd="1" destOrd="0" parTransId="{A1D2E11B-357A-4E30-BADA-6009271243AC}" sibTransId="{7A1455DD-B5CF-4FCD-9261-E319120F8D15}"/>
    <dgm:cxn modelId="{B0226BD2-EAD2-4FC6-BCE9-FAE9952F3C47}" srcId="{2AEDAFDF-B366-436C-97BE-0C95FB81F4C4}" destId="{1D34FB70-7459-4BB6-99AA-63694E19BFA7}" srcOrd="0" destOrd="0" parTransId="{7A365FB0-C5A4-4F30-9477-75B1613558B5}" sibTransId="{87C0087E-4119-4BF8-A213-38B455ABB76E}"/>
    <dgm:cxn modelId="{57F130B4-8A2A-448B-A594-6B3F90EA973E}" type="presOf" srcId="{E26CB952-409E-4461-8925-3F2688CFEBC6}" destId="{7D558515-3D0B-40C9-A4C2-D4C9AED3A530}" srcOrd="0" destOrd="0" presId="urn:microsoft.com/office/officeart/2005/8/layout/orgChart1"/>
    <dgm:cxn modelId="{25CF8918-E085-4923-BF6B-BAEEB79F4495}" type="presOf" srcId="{E3DA311A-A4CE-420A-BACF-84D6BB2ECB3C}" destId="{3EE6B2CA-7F59-4092-94E2-8F4A5751D7B3}" srcOrd="0" destOrd="0" presId="urn:microsoft.com/office/officeart/2005/8/layout/orgChart1"/>
    <dgm:cxn modelId="{A1A8B8F6-B986-4087-9C40-1265CBE8284B}" srcId="{37F3AD98-8DF3-4BB9-84DE-A71A43D1B62B}" destId="{47C230C4-2966-4C5C-ADAB-38A686D950D9}" srcOrd="2" destOrd="0" parTransId="{BA1B4008-A1CF-4489-8F64-5E1F895F81D0}" sibTransId="{E66260D4-7693-4060-8F36-25FD9B0E7E70}"/>
    <dgm:cxn modelId="{5787D78D-5715-4B41-BA7A-F7313765CAFB}" type="presOf" srcId="{45A1338C-7B3C-41D4-BA93-86E59EB98BEC}" destId="{E0029E93-A69F-4E32-8774-B6B16474324A}" srcOrd="0" destOrd="0" presId="urn:microsoft.com/office/officeart/2005/8/layout/orgChart1"/>
    <dgm:cxn modelId="{4D1EDD70-D541-41B3-9A2B-B21AD01BB68F}" type="presOf" srcId="{C0BD0B29-E18B-49B7-8220-4DEC2AF76C99}" destId="{A032EF54-EB82-4698-AA9D-616A3663A22B}" srcOrd="1" destOrd="0" presId="urn:microsoft.com/office/officeart/2005/8/layout/orgChart1"/>
    <dgm:cxn modelId="{AB23D229-6D92-4A04-A7AD-3918E0D27839}" type="presOf" srcId="{645FD669-3E7E-455A-977C-2C38FDFF7B31}" destId="{6988357A-62CA-4E20-BBCB-4C4973AA4978}" srcOrd="0" destOrd="0" presId="urn:microsoft.com/office/officeart/2005/8/layout/orgChart1"/>
    <dgm:cxn modelId="{EC5357B1-347C-4A05-A660-ABD124057168}" type="presOf" srcId="{DBC13AA5-7CFB-4BF0-91ED-17133CE49783}" destId="{174A942A-9FE6-4932-8053-1F576D14C1E0}" srcOrd="1" destOrd="0" presId="urn:microsoft.com/office/officeart/2005/8/layout/orgChart1"/>
    <dgm:cxn modelId="{21F3BCD3-1535-44EE-B8E4-07FA6EE62AE0}" srcId="{2AEDAFDF-B366-436C-97BE-0C95FB81F4C4}" destId="{60AE0E54-9F25-4FAE-85EA-E504F7B8B23D}" srcOrd="1" destOrd="0" parTransId="{506C9ECA-F389-476F-A89A-328019B3E2EE}" sibTransId="{6A66993C-D3AB-48DF-8EF1-7075EE1056D0}"/>
    <dgm:cxn modelId="{E3211814-8D7F-4B40-BAC6-546E5C500373}" type="presOf" srcId="{D46355DC-670B-4E3D-9A70-90E8D39210AE}" destId="{70CF6072-B588-42F6-B0AF-23ED14499D11}" srcOrd="1" destOrd="0" presId="urn:microsoft.com/office/officeart/2005/8/layout/orgChart1"/>
    <dgm:cxn modelId="{27607EAE-A134-4D1C-A434-4A35873AFBE5}" srcId="{C0BD0B29-E18B-49B7-8220-4DEC2AF76C99}" destId="{60535C48-A5DF-438E-ACE6-03BABD6BEDE4}" srcOrd="1" destOrd="0" parTransId="{DCD85A30-3B13-4ECC-ADC5-E268615C08C0}" sibTransId="{CFB83C6E-F33A-43B9-A7FC-8E243FB10613}"/>
    <dgm:cxn modelId="{030F5067-B341-4569-BCF9-59E442ECDDED}" type="presOf" srcId="{47C230C4-2966-4C5C-ADAB-38A686D950D9}" destId="{ED628AB5-2DA7-44A2-8B11-05A35219D062}" srcOrd="0" destOrd="0" presId="urn:microsoft.com/office/officeart/2005/8/layout/orgChart1"/>
    <dgm:cxn modelId="{DFDD1960-C609-4CC3-9AB7-FFE1CD4509A6}" srcId="{C4A98B8F-C187-4273-B5FC-A6FEAAB92FEA}" destId="{2D3EE9F5-1220-4ECC-8FCF-9E5D7715CF47}" srcOrd="0" destOrd="0" parTransId="{32E7FC0C-F2ED-4490-936A-96C2626A346D}" sibTransId="{711C6AD8-D2BF-42CB-8FF4-4E85A1FC2011}"/>
    <dgm:cxn modelId="{6E14475A-A23B-4589-8015-8B467F0B8D50}" type="presOf" srcId="{B4B5A6DB-D675-42B5-B3BF-7347CB9003A8}" destId="{FF1B2D40-7E8D-4B41-94AF-0C5F1B5365E8}" srcOrd="1" destOrd="0" presId="urn:microsoft.com/office/officeart/2005/8/layout/orgChart1"/>
    <dgm:cxn modelId="{BE6C239B-FD5F-4DB3-9798-A21857B14354}" srcId="{37F3AD98-8DF3-4BB9-84DE-A71A43D1B62B}" destId="{F43FC502-F0A6-4D33-819C-1DA327BBE749}" srcOrd="0" destOrd="0" parTransId="{4073B70A-CA9E-4B2B-835C-97CB08FB6C95}" sibTransId="{F0BDC7FA-ACEA-43D1-828A-BB10956AB867}"/>
    <dgm:cxn modelId="{57E4A780-C4E5-47B4-89E1-BEFCB3E8B3CB}" type="presOf" srcId="{752DE270-CFEE-4741-8ECE-2283202E2B44}" destId="{1205035F-7A68-4930-9CB6-C7CA6EFF0979}" srcOrd="0" destOrd="0" presId="urn:microsoft.com/office/officeart/2005/8/layout/orgChart1"/>
    <dgm:cxn modelId="{7191806A-717D-455A-83C3-DEEF44BB1109}" type="presOf" srcId="{ACF8C1CF-82C8-4C96-8E22-FB9567A3C20B}" destId="{97C09BA1-CBD7-4E45-88DE-5C79301172B0}" srcOrd="0" destOrd="0" presId="urn:microsoft.com/office/officeart/2005/8/layout/orgChart1"/>
    <dgm:cxn modelId="{C3EE791F-1C4B-4042-B032-527D38F452A1}" srcId="{752DE270-CFEE-4741-8ECE-2283202E2B44}" destId="{DBC13AA5-7CFB-4BF0-91ED-17133CE49783}" srcOrd="2" destOrd="0" parTransId="{0F688E3A-6563-4A7A-84F8-8C7DD4604A03}" sibTransId="{0BCE5B4A-C7EE-4F62-9A90-F3C52BC93FD0}"/>
    <dgm:cxn modelId="{6C3A6359-AFF6-4794-9F79-9CD2C6587765}" type="presOf" srcId="{2AEDAFDF-B366-436C-97BE-0C95FB81F4C4}" destId="{2BC11B49-F76A-4D1A-9754-1E43481B1040}" srcOrd="1" destOrd="0" presId="urn:microsoft.com/office/officeart/2005/8/layout/orgChart1"/>
    <dgm:cxn modelId="{802FA4C1-51C9-42FC-985D-EA8573C401B7}" type="presOf" srcId="{DCD85A30-3B13-4ECC-ADC5-E268615C08C0}" destId="{3C47011D-DC47-4F75-AF5F-4E4FCBB25C71}" srcOrd="0" destOrd="0" presId="urn:microsoft.com/office/officeart/2005/8/layout/orgChart1"/>
    <dgm:cxn modelId="{C835022E-6B98-43DE-9015-098265A409F8}" srcId="{2AEDAFDF-B366-436C-97BE-0C95FB81F4C4}" destId="{396E9B48-546C-4597-8CCC-EF8D6E9E9B4A}" srcOrd="3" destOrd="0" parTransId="{ECE61DE6-4B09-4293-B22A-0116587B922D}" sibTransId="{AC2F2198-3CD7-43C9-A899-5DC65BB5CBD6}"/>
    <dgm:cxn modelId="{B231E3D4-A3C5-403A-9D07-BE669D2784EC}" type="presOf" srcId="{87EDDCEA-BCF5-43DD-A791-BE38F144DFEA}" destId="{D72CD32F-598F-462C-9A60-0AB119904B28}" srcOrd="1" destOrd="0" presId="urn:microsoft.com/office/officeart/2005/8/layout/orgChart1"/>
    <dgm:cxn modelId="{D8A00C09-8704-4227-9A4D-A8E2F8B74850}" type="presOf" srcId="{8F3E76EE-7F99-46AC-8802-BD35E96ACEC9}" destId="{7400E14C-8FE6-4CBD-8257-219022CD53FB}" srcOrd="0" destOrd="0" presId="urn:microsoft.com/office/officeart/2005/8/layout/orgChart1"/>
    <dgm:cxn modelId="{9C920EAA-59BC-4726-BA39-F5D9F85AFBCF}" type="presOf" srcId="{2AEDAFDF-B366-436C-97BE-0C95FB81F4C4}" destId="{A47D6272-A5E6-4F0D-8395-7370B4B83658}" srcOrd="0" destOrd="0" presId="urn:microsoft.com/office/officeart/2005/8/layout/orgChart1"/>
    <dgm:cxn modelId="{69ED81E9-50BE-4745-BDB6-9C04DB33C536}" type="presOf" srcId="{DE7DD19E-A348-4446-80A0-054B58726208}" destId="{AB4D55EE-4E96-44C5-8442-18435AFE808F}" srcOrd="0" destOrd="0" presId="urn:microsoft.com/office/officeart/2005/8/layout/orgChart1"/>
    <dgm:cxn modelId="{4DF21CFC-D7E3-4C6D-95E4-82711A4BD459}" type="presOf" srcId="{891C9D4C-7240-4E00-BB93-D30F6AAF49E2}" destId="{11B90625-3A22-469F-BBF9-51850645C2F8}" srcOrd="0" destOrd="0" presId="urn:microsoft.com/office/officeart/2005/8/layout/orgChart1"/>
    <dgm:cxn modelId="{4F4FA7B4-413E-4EE1-B22B-D626D447482B}" type="presOf" srcId="{891C9D4C-7240-4E00-BB93-D30F6AAF49E2}" destId="{3DA3726B-75C3-41F1-B4EE-0F0BB60188E5}" srcOrd="1" destOrd="0" presId="urn:microsoft.com/office/officeart/2005/8/layout/orgChart1"/>
    <dgm:cxn modelId="{B0509988-BFE2-4B1B-826D-444EE7C57BA7}" type="presOf" srcId="{D46355DC-670B-4E3D-9A70-90E8D39210AE}" destId="{717AD249-3363-4705-BCA8-0B39E0FF6639}" srcOrd="0" destOrd="0" presId="urn:microsoft.com/office/officeart/2005/8/layout/orgChart1"/>
    <dgm:cxn modelId="{95934AE8-893E-41E0-A4FC-B66B3792B625}" type="presOf" srcId="{C4A98B8F-C187-4273-B5FC-A6FEAAB92FEA}" destId="{549FE922-1DE1-401F-ADED-AD497DF672E8}" srcOrd="1" destOrd="0" presId="urn:microsoft.com/office/officeart/2005/8/layout/orgChart1"/>
    <dgm:cxn modelId="{4B8B4F88-EF3B-460B-81A2-345C4D589B98}" type="presOf" srcId="{4F08B831-6E55-429D-9511-B13D9D397ED4}" destId="{A7B4711F-972B-4A16-BC9C-E546470B9DB7}" srcOrd="1" destOrd="0" presId="urn:microsoft.com/office/officeart/2005/8/layout/orgChart1"/>
    <dgm:cxn modelId="{3EA63A05-C8D3-4ACD-AEFC-2ECBEDB544A6}" type="presOf" srcId="{7B98FF63-FBF3-42A6-A5F4-314EC342FCA1}" destId="{C33B95B5-235B-40CC-BB1E-3B149926B174}" srcOrd="1" destOrd="0" presId="urn:microsoft.com/office/officeart/2005/8/layout/orgChart1"/>
    <dgm:cxn modelId="{D98CE9CC-E759-47F4-B90C-A172638F5ADF}" type="presOf" srcId="{396E9B48-546C-4597-8CCC-EF8D6E9E9B4A}" destId="{1EF17201-B75C-4CB3-9007-4C59CEB56D43}" srcOrd="1" destOrd="0" presId="urn:microsoft.com/office/officeart/2005/8/layout/orgChart1"/>
    <dgm:cxn modelId="{5AE2A4F2-CC09-4381-B271-FE4F33B1439A}" type="presOf" srcId="{419F3D45-3272-4165-A49E-39E2945E912A}" destId="{2022F184-1346-460D-B81E-25E19918614B}" srcOrd="1" destOrd="0" presId="urn:microsoft.com/office/officeart/2005/8/layout/orgChart1"/>
    <dgm:cxn modelId="{7FAF58A5-8A2F-407F-8033-11FF4F1A8E84}" type="presOf" srcId="{752DE270-CFEE-4741-8ECE-2283202E2B44}" destId="{A78B345A-9EFB-40A6-BA56-D7FB3B3A34B7}" srcOrd="1" destOrd="0" presId="urn:microsoft.com/office/officeart/2005/8/layout/orgChart1"/>
    <dgm:cxn modelId="{D96679AC-0EB8-4500-BCC8-07D115A8B219}" type="presOf" srcId="{87EDDCEA-BCF5-43DD-A791-BE38F144DFEA}" destId="{D64C7D70-A913-42D5-BA9C-281E963C989A}" srcOrd="0" destOrd="0" presId="urn:microsoft.com/office/officeart/2005/8/layout/orgChart1"/>
    <dgm:cxn modelId="{387E4722-3795-4778-B9D5-9896CF19C637}" type="presOf" srcId="{419F3D45-3272-4165-A49E-39E2945E912A}" destId="{696B4571-F3E3-41B2-ADA1-CC2F90E3FEAD}" srcOrd="0" destOrd="0" presId="urn:microsoft.com/office/officeart/2005/8/layout/orgChart1"/>
    <dgm:cxn modelId="{5AAE91C2-974D-44FB-AE43-D67CC2F49DB0}" type="presOf" srcId="{1D34FB70-7459-4BB6-99AA-63694E19BFA7}" destId="{A96BA009-DCF3-4BDF-AD72-0C02FE1CF2C8}" srcOrd="0" destOrd="0" presId="urn:microsoft.com/office/officeart/2005/8/layout/orgChart1"/>
    <dgm:cxn modelId="{D4F36210-FF40-40C7-8BD6-C41D8C935EEC}" type="presOf" srcId="{B2363E31-8169-4155-8D57-03689C08470C}" destId="{07DE6E2B-2836-4E4C-8861-68C03DDE8174}" srcOrd="1" destOrd="0" presId="urn:microsoft.com/office/officeart/2005/8/layout/orgChart1"/>
    <dgm:cxn modelId="{3603611F-891B-4E32-8337-53074A9852AD}" type="presOf" srcId="{0F688E3A-6563-4A7A-84F8-8C7DD4604A03}" destId="{299CEC00-D2F6-403A-BAAE-E7C0800B5F27}" srcOrd="0" destOrd="0" presId="urn:microsoft.com/office/officeart/2005/8/layout/orgChart1"/>
    <dgm:cxn modelId="{58C06487-AB45-4C47-BB2C-CB4407F4923A}" type="presOf" srcId="{A60B8A15-40DB-42FE-AF08-5E3F53A6A6F1}" destId="{18EF6FA7-BE45-4442-8F0A-729D083A7219}" srcOrd="0" destOrd="0" presId="urn:microsoft.com/office/officeart/2005/8/layout/orgChart1"/>
    <dgm:cxn modelId="{CD29BA1E-E6AF-4E44-B124-174986A43B03}" type="presOf" srcId="{4073B70A-CA9E-4B2B-835C-97CB08FB6C95}" destId="{800A14B3-318A-430A-8C1C-A53EB4A60797}" srcOrd="0" destOrd="0" presId="urn:microsoft.com/office/officeart/2005/8/layout/orgChart1"/>
    <dgm:cxn modelId="{4AABD207-38DB-463C-898B-7B7D50407704}" type="presOf" srcId="{B2363E31-8169-4155-8D57-03689C08470C}" destId="{25453376-39D6-4298-B59A-E544E4FAE5B6}" srcOrd="0" destOrd="0" presId="urn:microsoft.com/office/officeart/2005/8/layout/orgChart1"/>
    <dgm:cxn modelId="{AECA720D-BE87-4B75-9745-1B123E03ADA5}" type="presOf" srcId="{C0BD0B29-E18B-49B7-8220-4DEC2AF76C99}" destId="{4573EBD5-4E97-410E-863A-E0D1451DC67E}" srcOrd="0" destOrd="0" presId="urn:microsoft.com/office/officeart/2005/8/layout/orgChart1"/>
    <dgm:cxn modelId="{1ABCEDE7-96D8-4239-BAFA-31A2F9545A99}" type="presOf" srcId="{60AE0E54-9F25-4FAE-85EA-E504F7B8B23D}" destId="{C7CBEAAE-F0C9-4156-A121-1BC08BD38D9A}" srcOrd="0" destOrd="0" presId="urn:microsoft.com/office/officeart/2005/8/layout/orgChart1"/>
    <dgm:cxn modelId="{114FBDA0-C2BE-4AA8-BE19-A310F7CC5597}" type="presOf" srcId="{61A38FF3-000E-4E09-BC29-16025DBB5D16}" destId="{A4417992-7BBF-4D5D-B69E-98376CCB6B0B}" srcOrd="0" destOrd="0" presId="urn:microsoft.com/office/officeart/2005/8/layout/orgChart1"/>
    <dgm:cxn modelId="{4E1DA49B-109E-48B1-95FB-5C95A6802236}" srcId="{C4A98B8F-C187-4273-B5FC-A6FEAAB92FEA}" destId="{7B98FF63-FBF3-42A6-A5F4-314EC342FCA1}" srcOrd="4" destOrd="0" parTransId="{05B21037-8BCE-438D-A50F-B48CA26D1047}" sibTransId="{97FE5F88-DED2-495D-AAC3-87893A5B169A}"/>
    <dgm:cxn modelId="{433F9A82-7560-45E8-A41F-4098214BE8CB}" srcId="{6EF18138-76DB-4A09-B444-1575C457B3D0}" destId="{6CB168C6-7618-4844-9CE3-EB2724C74B55}" srcOrd="0" destOrd="0" parTransId="{6EC02A92-D19D-4F0B-B018-A60A3DD4DFA8}" sibTransId="{58C1AAD6-3218-4D85-8F8F-E80B89018ED3}"/>
    <dgm:cxn modelId="{FC36BB31-9A64-40D0-AC22-E2F8A28246A6}" type="presOf" srcId="{60AE0E54-9F25-4FAE-85EA-E504F7B8B23D}" destId="{631B63F8-5CEC-42FA-BBC3-8210B2894E9B}" srcOrd="1" destOrd="0" presId="urn:microsoft.com/office/officeart/2005/8/layout/orgChart1"/>
    <dgm:cxn modelId="{E075759F-CEB8-40E1-93A3-FBCA23C38121}" type="presOf" srcId="{6CB168C6-7618-4844-9CE3-EB2724C74B55}" destId="{B594843B-0B21-4AB0-A9CA-F57CC413F75C}" srcOrd="1" destOrd="0" presId="urn:microsoft.com/office/officeart/2005/8/layout/orgChart1"/>
    <dgm:cxn modelId="{35E84671-F70B-4711-AD00-0824FE82A218}" srcId="{752DE270-CFEE-4741-8ECE-2283202E2B44}" destId="{419F3D45-3272-4165-A49E-39E2945E912A}" srcOrd="1" destOrd="0" parTransId="{45A1338C-7B3C-41D4-BA93-86E59EB98BEC}" sibTransId="{A918889B-FDE3-4D64-BBC2-7D12D3E3B3CE}"/>
    <dgm:cxn modelId="{3A37A665-07A6-45BB-825E-405A13553562}" srcId="{2AEDAFDF-B366-436C-97BE-0C95FB81F4C4}" destId="{13AFA40C-88FC-4F2C-A8B8-DA84B29D2DF7}" srcOrd="2" destOrd="0" parTransId="{266C2A42-BED7-42A2-8FC4-D7240EF782F9}" sibTransId="{81CCC440-EFB5-48FD-B0C8-6C9F1839ED91}"/>
    <dgm:cxn modelId="{572A91E2-FDB4-4AC8-A6F2-1638AC0B06C0}" type="presOf" srcId="{A1D2E11B-357A-4E30-BADA-6009271243AC}" destId="{A5E02D5E-EA31-4218-AEC6-BC51845CF99A}" srcOrd="0" destOrd="0" presId="urn:microsoft.com/office/officeart/2005/8/layout/orgChart1"/>
    <dgm:cxn modelId="{8FDDB669-DD94-48B4-B83C-C6670507E1D5}" srcId="{C4A98B8F-C187-4273-B5FC-A6FEAAB92FEA}" destId="{4F08B831-6E55-429D-9511-B13D9D397ED4}" srcOrd="1" destOrd="0" parTransId="{ACF8C1CF-82C8-4C96-8E22-FB9567A3C20B}" sibTransId="{50586ED5-8BD5-4C9B-95D2-39460255D560}"/>
    <dgm:cxn modelId="{CB5409B9-A684-41A8-84A2-F1F5754F1943}" type="presOf" srcId="{B4B5A6DB-D675-42B5-B3BF-7347CB9003A8}" destId="{9EF251DF-414A-408A-A0F8-AB0BBAA8CBA7}" srcOrd="0" destOrd="0" presId="urn:microsoft.com/office/officeart/2005/8/layout/orgChart1"/>
    <dgm:cxn modelId="{512CB5BA-3043-499C-96FE-B95CE7C9127D}" type="presOf" srcId="{1D34FB70-7459-4BB6-99AA-63694E19BFA7}" destId="{7530A8EE-05C5-4122-8E59-ED9C5E3B6896}" srcOrd="1" destOrd="0" presId="urn:microsoft.com/office/officeart/2005/8/layout/orgChart1"/>
    <dgm:cxn modelId="{02EB44F4-10D8-4055-A330-0D3A1B0E9D5C}" type="presOf" srcId="{C40F5FD2-8CE0-4E6D-9E58-4B11BB0BB863}" destId="{F3354119-4371-43B2-BFEC-E24D2C9E4B87}" srcOrd="0" destOrd="0" presId="urn:microsoft.com/office/officeart/2005/8/layout/orgChart1"/>
    <dgm:cxn modelId="{86884161-1FEE-45D7-8F14-4E258ECE0550}" srcId="{6CB168C6-7618-4844-9CE3-EB2724C74B55}" destId="{C0BD0B29-E18B-49B7-8220-4DEC2AF76C99}" srcOrd="2" destOrd="0" parTransId="{61A38FF3-000E-4E09-BC29-16025DBB5D16}" sibTransId="{E20D1B11-4D76-4462-A102-A85EFB22659B}"/>
    <dgm:cxn modelId="{0ED2458C-BEB0-46AA-BC27-17800A408DEA}" srcId="{6CB168C6-7618-4844-9CE3-EB2724C74B55}" destId="{752DE270-CFEE-4741-8ECE-2283202E2B44}" srcOrd="3" destOrd="0" parTransId="{E26CB952-409E-4461-8925-3F2688CFEBC6}" sibTransId="{E054394B-E1C9-47D1-B649-25D9825F8DDD}"/>
    <dgm:cxn modelId="{E9C3C118-0754-4CD0-9A11-ED2CCB78712A}" srcId="{37F3AD98-8DF3-4BB9-84DE-A71A43D1B62B}" destId="{B4B5A6DB-D675-42B5-B3BF-7347CB9003A8}" srcOrd="3" destOrd="0" parTransId="{BD23EFE3-9A43-4E99-8C74-CDD267281221}" sibTransId="{3143EBD6-D758-4FD3-9796-2337C7291966}"/>
    <dgm:cxn modelId="{4C5CB155-9580-4202-8B4E-93584166C13E}" srcId="{37F3AD98-8DF3-4BB9-84DE-A71A43D1B62B}" destId="{E3DA311A-A4CE-420A-BACF-84D6BB2ECB3C}" srcOrd="4" destOrd="0" parTransId="{24403A61-B263-4B7C-9E12-29AC3657B084}" sibTransId="{763B2878-C954-4611-B093-F9401FEA8107}"/>
    <dgm:cxn modelId="{3606D35A-88AA-4779-9594-A0C43455204F}" type="presOf" srcId="{32E7FC0C-F2ED-4490-936A-96C2626A346D}" destId="{101AA017-6FF4-4A17-92C1-6A43A1F72A68}" srcOrd="0" destOrd="0" presId="urn:microsoft.com/office/officeart/2005/8/layout/orgChart1"/>
    <dgm:cxn modelId="{C07AE248-9438-46E2-9DC0-514A184FBBA7}" type="presOf" srcId="{6EF18138-76DB-4A09-B444-1575C457B3D0}" destId="{89BE5A69-C9C3-4B28-AF37-F9135CD6A0E7}" srcOrd="0" destOrd="0" presId="urn:microsoft.com/office/officeart/2005/8/layout/orgChart1"/>
    <dgm:cxn modelId="{1D3800F1-7D81-4103-BFAE-0326E7187A34}" type="presOf" srcId="{60535C48-A5DF-438E-ACE6-03BABD6BEDE4}" destId="{FCAE75A8-1E81-46EF-80BE-D3A69705576B}" srcOrd="1" destOrd="0" presId="urn:microsoft.com/office/officeart/2005/8/layout/orgChart1"/>
    <dgm:cxn modelId="{D1378B6F-D8F2-452E-86F7-2186B7E81724}" type="presOf" srcId="{F43FC502-F0A6-4D33-819C-1DA327BBE749}" destId="{B4B564A2-A583-468B-ADE0-C66E66B12539}" srcOrd="0" destOrd="0" presId="urn:microsoft.com/office/officeart/2005/8/layout/orgChart1"/>
    <dgm:cxn modelId="{14F34CBA-7B40-43E6-BB56-438D63D4E0EC}" type="presOf" srcId="{13AFA40C-88FC-4F2C-A8B8-DA84B29D2DF7}" destId="{03B87DFD-1503-4B0F-A230-687A68578CBE}" srcOrd="1" destOrd="0" presId="urn:microsoft.com/office/officeart/2005/8/layout/orgChart1"/>
    <dgm:cxn modelId="{0607CDB6-D1DF-4CC0-BE84-FC5509B31F85}" type="presOf" srcId="{37F3AD98-8DF3-4BB9-84DE-A71A43D1B62B}" destId="{4B452B16-9D89-40EE-901F-4847A4335196}" srcOrd="1" destOrd="0" presId="urn:microsoft.com/office/officeart/2005/8/layout/orgChart1"/>
    <dgm:cxn modelId="{C9A12963-E130-413B-80D5-F9076ACBF273}" srcId="{6CB168C6-7618-4844-9CE3-EB2724C74B55}" destId="{C4A98B8F-C187-4273-B5FC-A6FEAAB92FEA}" srcOrd="4" destOrd="0" parTransId="{E7C9D02D-18B5-4462-A464-22388FA77270}" sibTransId="{F4BA902A-D098-4D97-98F5-5A84D4F0D376}"/>
    <dgm:cxn modelId="{12B4A706-2DAE-461F-98A3-538BFBA81059}" type="presOf" srcId="{5D067F7D-0795-40AE-8A1B-C11D1C99C6C1}" destId="{8E38F723-1F37-4997-85DA-7E4E6104E1C4}" srcOrd="0" destOrd="0" presId="urn:microsoft.com/office/officeart/2005/8/layout/orgChart1"/>
    <dgm:cxn modelId="{CA379258-6894-4D96-A4AD-7F5B1CEBE3AB}" type="presOf" srcId="{6CB168C6-7618-4844-9CE3-EB2724C74B55}" destId="{FF810859-6723-4A5E-AC30-220A36AE9D03}" srcOrd="0" destOrd="0" presId="urn:microsoft.com/office/officeart/2005/8/layout/orgChart1"/>
    <dgm:cxn modelId="{44D32A68-EB12-4CA4-B1CA-F2ED04D1A4A7}" type="presOf" srcId="{37F3AD98-8DF3-4BB9-84DE-A71A43D1B62B}" destId="{948DC5FC-DB7F-4CBA-B1A4-AA8F8083F049}" srcOrd="0" destOrd="0" presId="urn:microsoft.com/office/officeart/2005/8/layout/orgChart1"/>
    <dgm:cxn modelId="{7EA40A63-419E-4ECB-AEE2-198B3066F46A}" srcId="{6CB168C6-7618-4844-9CE3-EB2724C74B55}" destId="{37F3AD98-8DF3-4BB9-84DE-A71A43D1B62B}" srcOrd="0" destOrd="0" parTransId="{C40F5FD2-8CE0-4E6D-9E58-4B11BB0BB863}" sibTransId="{EA508320-8A35-4758-889E-230876C44A2A}"/>
    <dgm:cxn modelId="{70FC7BB4-A7CE-4C26-889C-E48FCFA1E7CB}" type="presOf" srcId="{7B98FF63-FBF3-42A6-A5F4-314EC342FCA1}" destId="{E1BB49FD-7D9B-4CFE-9675-8C55F0FDDB6F}" srcOrd="0" destOrd="0" presId="urn:microsoft.com/office/officeart/2005/8/layout/orgChart1"/>
    <dgm:cxn modelId="{10D74A82-8D78-47FE-82E7-A1A2A7C12181}" srcId="{752DE270-CFEE-4741-8ECE-2283202E2B44}" destId="{B2363E31-8169-4155-8D57-03689C08470C}" srcOrd="0" destOrd="0" parTransId="{A60B8A15-40DB-42FE-AF08-5E3F53A6A6F1}" sibTransId="{40AA96BC-19C4-4931-8E0B-7C8C4CD2F9AF}"/>
    <dgm:cxn modelId="{31D55A82-A688-4F70-AAE4-F0779B1A2D88}" type="presOf" srcId="{13AFA40C-88FC-4F2C-A8B8-DA84B29D2DF7}" destId="{276839BD-9BA0-4C3F-8F29-2B60758F441E}" srcOrd="0" destOrd="0" presId="urn:microsoft.com/office/officeart/2005/8/layout/orgChart1"/>
    <dgm:cxn modelId="{3485C5B9-DDEC-448A-9610-E62937805125}" type="presOf" srcId="{05B21037-8BCE-438D-A50F-B48CA26D1047}" destId="{E85497F0-28D5-4E51-B65A-6D52D63AD808}" srcOrd="0" destOrd="0" presId="urn:microsoft.com/office/officeart/2005/8/layout/orgChart1"/>
    <dgm:cxn modelId="{C04E1899-3B32-47BB-89ED-80F3DDBC0CCD}" type="presOf" srcId="{4F08B831-6E55-429D-9511-B13D9D397ED4}" destId="{DFA1FE66-D38C-459A-AE0B-37A5CF802FF3}" srcOrd="0" destOrd="0" presId="urn:microsoft.com/office/officeart/2005/8/layout/orgChart1"/>
    <dgm:cxn modelId="{FE6C1BD8-E045-4CB7-BF28-9B3518325C3A}" srcId="{C0BD0B29-E18B-49B7-8220-4DEC2AF76C99}" destId="{DE7DD19E-A348-4446-80A0-054B58726208}" srcOrd="0" destOrd="0" parTransId="{CE7D4BE5-807B-456B-A9BC-A14BC64EB23E}" sibTransId="{6DBD026F-05C5-465C-AE1D-F9E85B1FCA42}"/>
    <dgm:cxn modelId="{5D3028F6-2261-41FC-A2F4-65E4085EA2A1}" type="presOf" srcId="{2D3EE9F5-1220-4ECC-8FCF-9E5D7715CF47}" destId="{F945E9ED-60A9-4323-BA49-B3ED3FECDB28}" srcOrd="1" destOrd="0" presId="urn:microsoft.com/office/officeart/2005/8/layout/orgChart1"/>
    <dgm:cxn modelId="{B8E3937F-C455-46F2-89D4-0504F8CF677D}" type="presOf" srcId="{506C9ECA-F389-476F-A89A-328019B3E2EE}" destId="{457FCB79-F261-4B3F-945A-B1531766610F}" srcOrd="0" destOrd="0" presId="urn:microsoft.com/office/officeart/2005/8/layout/orgChart1"/>
    <dgm:cxn modelId="{0F248868-2C53-4A77-87A5-F9D2B742A4AB}" type="presOf" srcId="{7A365FB0-C5A4-4F30-9477-75B1613558B5}" destId="{0DBCD560-D45D-4241-8B4B-D266BD4774AD}" srcOrd="0" destOrd="0" presId="urn:microsoft.com/office/officeart/2005/8/layout/orgChart1"/>
    <dgm:cxn modelId="{4557CB4B-204A-4B19-8128-C0998B7DFCB6}" type="presOf" srcId="{ECE61DE6-4B09-4293-B22A-0116587B922D}" destId="{F148747F-BCEB-4BA6-923D-F8B516E7F1F7}" srcOrd="0" destOrd="0" presId="urn:microsoft.com/office/officeart/2005/8/layout/orgChart1"/>
    <dgm:cxn modelId="{36D5A57E-CFAC-41E9-91B9-32CE170359A3}" type="presOf" srcId="{DE7DD19E-A348-4446-80A0-054B58726208}" destId="{903153BC-92DC-4F14-B08A-D83A2B5B8749}" srcOrd="1" destOrd="0" presId="urn:microsoft.com/office/officeart/2005/8/layout/orgChart1"/>
    <dgm:cxn modelId="{15245A2C-D92D-4F2C-B5EB-039E236A3A55}" type="presOf" srcId="{396E9B48-546C-4597-8CCC-EF8D6E9E9B4A}" destId="{1F93082E-DCEB-4227-8E25-AB9FBC145C0E}" srcOrd="0" destOrd="0" presId="urn:microsoft.com/office/officeart/2005/8/layout/orgChart1"/>
    <dgm:cxn modelId="{09E3B357-01AA-4C44-8146-7B86794E9C84}" type="presOf" srcId="{E7C9D02D-18B5-4462-A464-22388FA77270}" destId="{5E31A75C-7433-4FC6-BD7C-8402D46C2123}" srcOrd="0" destOrd="0" presId="urn:microsoft.com/office/officeart/2005/8/layout/orgChart1"/>
    <dgm:cxn modelId="{9070F8BD-D46A-48BC-8C90-242EC0DB59DC}" srcId="{C4A98B8F-C187-4273-B5FC-A6FEAAB92FEA}" destId="{891C9D4C-7240-4E00-BB93-D30F6AAF49E2}" srcOrd="3" destOrd="0" parTransId="{8F3E76EE-7F99-46AC-8802-BD35E96ACEC9}" sibTransId="{7DED96E9-D0EB-4E74-A913-8A8BE2ED5427}"/>
    <dgm:cxn modelId="{57EFBE95-A72A-4668-A950-6B63CF6583A1}" srcId="{37F3AD98-8DF3-4BB9-84DE-A71A43D1B62B}" destId="{87EDDCEA-BCF5-43DD-A791-BE38F144DFEA}" srcOrd="1" destOrd="0" parTransId="{645FD669-3E7E-455A-977C-2C38FDFF7B31}" sibTransId="{D182F397-4A76-4042-89BA-5ED0C79515BA}"/>
    <dgm:cxn modelId="{F1A54ACD-D9B9-41D5-B19D-EA4072238B7A}" type="presOf" srcId="{BD23EFE3-9A43-4E99-8C74-CDD267281221}" destId="{EA9E8F70-5062-45F5-A227-61BF602AA7E4}" srcOrd="0" destOrd="0" presId="urn:microsoft.com/office/officeart/2005/8/layout/orgChart1"/>
    <dgm:cxn modelId="{DA9EC10E-139F-440F-9DD5-6640A6268827}" type="presOf" srcId="{DBC13AA5-7CFB-4BF0-91ED-17133CE49783}" destId="{DA29B3FA-D298-4A8A-A572-81D75A258A4C}" srcOrd="0" destOrd="0" presId="urn:microsoft.com/office/officeart/2005/8/layout/orgChart1"/>
    <dgm:cxn modelId="{6AFEA79C-ECA6-4453-873E-9C3A29BBC923}" type="presOf" srcId="{47C230C4-2966-4C5C-ADAB-38A686D950D9}" destId="{C7D00E11-5B46-4204-AB87-46A2BDE09F03}" srcOrd="1" destOrd="0" presId="urn:microsoft.com/office/officeart/2005/8/layout/orgChart1"/>
    <dgm:cxn modelId="{2942335B-06D8-45F8-B7C5-8EE355905BCD}" type="presOf" srcId="{F43FC502-F0A6-4D33-819C-1DA327BBE749}" destId="{15A1EDE8-6BB3-41FE-99DA-C849CF3C29E2}" srcOrd="1" destOrd="0" presId="urn:microsoft.com/office/officeart/2005/8/layout/orgChart1"/>
    <dgm:cxn modelId="{D3B78281-89BA-416E-BF8F-2C9DC04DC1FA}" type="presOf" srcId="{266C2A42-BED7-42A2-8FC4-D7240EF782F9}" destId="{1409B393-BE81-4715-94FD-4B9F5877834E}" srcOrd="0" destOrd="0" presId="urn:microsoft.com/office/officeart/2005/8/layout/orgChart1"/>
    <dgm:cxn modelId="{04520F04-F877-4321-8A90-CC29E21B9AB8}" type="presOf" srcId="{24403A61-B263-4B7C-9E12-29AC3657B084}" destId="{91F41579-29B0-457B-80CE-C8825C1B1E7A}" srcOrd="0" destOrd="0" presId="urn:microsoft.com/office/officeart/2005/8/layout/orgChart1"/>
    <dgm:cxn modelId="{2A10F02D-A90D-4EFA-A782-D380F8266346}" srcId="{C4A98B8F-C187-4273-B5FC-A6FEAAB92FEA}" destId="{D46355DC-670B-4E3D-9A70-90E8D39210AE}" srcOrd="2" destOrd="0" parTransId="{5D067F7D-0795-40AE-8A1B-C11D1C99C6C1}" sibTransId="{CDB3E2AB-C940-4251-B8C5-9D169467B07A}"/>
    <dgm:cxn modelId="{8D8E6D52-0C64-4A51-9FF7-3C21A4D35538}" type="presOf" srcId="{CE7D4BE5-807B-456B-A9BC-A14BC64EB23E}" destId="{375475BA-3B12-4695-B7AC-F4549D2770E7}" srcOrd="0" destOrd="0" presId="urn:microsoft.com/office/officeart/2005/8/layout/orgChart1"/>
    <dgm:cxn modelId="{F06C53C6-5D5D-4B5F-AAE1-FEBF65EB459D}" type="presOf" srcId="{60535C48-A5DF-438E-ACE6-03BABD6BEDE4}" destId="{263AD2D7-0B6B-4F27-9DD7-A808056D9585}" srcOrd="0" destOrd="0" presId="urn:microsoft.com/office/officeart/2005/8/layout/orgChart1"/>
    <dgm:cxn modelId="{9C42C73C-BF19-4196-82EC-4D24C289BD0E}" type="presOf" srcId="{E3DA311A-A4CE-420A-BACF-84D6BB2ECB3C}" destId="{9AB12A26-9F03-446F-93C5-B9FE98FC9AD9}" srcOrd="1" destOrd="0" presId="urn:microsoft.com/office/officeart/2005/8/layout/orgChart1"/>
    <dgm:cxn modelId="{5182192D-0A26-43C8-BAA4-597EDD6F6841}" type="presOf" srcId="{BA1B4008-A1CF-4489-8F64-5E1F895F81D0}" destId="{33678659-E1E4-4844-8228-5F145FE68BCF}" srcOrd="0" destOrd="0" presId="urn:microsoft.com/office/officeart/2005/8/layout/orgChart1"/>
    <dgm:cxn modelId="{5278FF1B-BF3E-44DE-B1E1-418F004047BA}" type="presOf" srcId="{2D3EE9F5-1220-4ECC-8FCF-9E5D7715CF47}" destId="{3647BFA7-E015-4F4D-A2CF-11C4B504A836}" srcOrd="0" destOrd="0" presId="urn:microsoft.com/office/officeart/2005/8/layout/orgChart1"/>
    <dgm:cxn modelId="{B52F8C91-B2AC-4991-9A2B-7671275D8239}" type="presParOf" srcId="{89BE5A69-C9C3-4B28-AF37-F9135CD6A0E7}" destId="{D6E86500-02D5-4C80-BDF5-E486DED09D2E}" srcOrd="0" destOrd="0" presId="urn:microsoft.com/office/officeart/2005/8/layout/orgChart1"/>
    <dgm:cxn modelId="{A6FB60A4-827C-4D47-A8D4-1B60773F0AB8}" type="presParOf" srcId="{D6E86500-02D5-4C80-BDF5-E486DED09D2E}" destId="{67F39D6D-BC07-433E-9FED-622D3915AE16}" srcOrd="0" destOrd="0" presId="urn:microsoft.com/office/officeart/2005/8/layout/orgChart1"/>
    <dgm:cxn modelId="{11CA1C70-3C50-4A02-A97E-0CDC61976683}" type="presParOf" srcId="{67F39D6D-BC07-433E-9FED-622D3915AE16}" destId="{FF810859-6723-4A5E-AC30-220A36AE9D03}" srcOrd="0" destOrd="0" presId="urn:microsoft.com/office/officeart/2005/8/layout/orgChart1"/>
    <dgm:cxn modelId="{DE3C5C40-1C64-4ED7-981B-A5FE9302CA97}" type="presParOf" srcId="{67F39D6D-BC07-433E-9FED-622D3915AE16}" destId="{B594843B-0B21-4AB0-A9CA-F57CC413F75C}" srcOrd="1" destOrd="0" presId="urn:microsoft.com/office/officeart/2005/8/layout/orgChart1"/>
    <dgm:cxn modelId="{22F39474-CB25-4982-882D-D3DA5DB153E2}" type="presParOf" srcId="{D6E86500-02D5-4C80-BDF5-E486DED09D2E}" destId="{EDE5CF47-54A1-43B3-A4C3-B906DB65AC35}" srcOrd="1" destOrd="0" presId="urn:microsoft.com/office/officeart/2005/8/layout/orgChart1"/>
    <dgm:cxn modelId="{F1361DD1-8117-4276-806E-514AF769B27D}" type="presParOf" srcId="{EDE5CF47-54A1-43B3-A4C3-B906DB65AC35}" destId="{F3354119-4371-43B2-BFEC-E24D2C9E4B87}" srcOrd="0" destOrd="0" presId="urn:microsoft.com/office/officeart/2005/8/layout/orgChart1"/>
    <dgm:cxn modelId="{C944DC8B-4E49-453B-8F12-BA0154EE1C62}" type="presParOf" srcId="{EDE5CF47-54A1-43B3-A4C3-B906DB65AC35}" destId="{A524E570-4706-474F-BB0E-D7CC17A48C57}" srcOrd="1" destOrd="0" presId="urn:microsoft.com/office/officeart/2005/8/layout/orgChart1"/>
    <dgm:cxn modelId="{C3248ED8-7C36-4C31-BB94-07C7254E74FA}" type="presParOf" srcId="{A524E570-4706-474F-BB0E-D7CC17A48C57}" destId="{7A865B36-6ED6-45C8-AF75-5DA807393505}" srcOrd="0" destOrd="0" presId="urn:microsoft.com/office/officeart/2005/8/layout/orgChart1"/>
    <dgm:cxn modelId="{8B00F4AE-A8FE-41B1-B41D-7FBC38D4BB14}" type="presParOf" srcId="{7A865B36-6ED6-45C8-AF75-5DA807393505}" destId="{948DC5FC-DB7F-4CBA-B1A4-AA8F8083F049}" srcOrd="0" destOrd="0" presId="urn:microsoft.com/office/officeart/2005/8/layout/orgChart1"/>
    <dgm:cxn modelId="{B1785C8C-5501-43A9-A4B6-8DB1B2710A86}" type="presParOf" srcId="{7A865B36-6ED6-45C8-AF75-5DA807393505}" destId="{4B452B16-9D89-40EE-901F-4847A4335196}" srcOrd="1" destOrd="0" presId="urn:microsoft.com/office/officeart/2005/8/layout/orgChart1"/>
    <dgm:cxn modelId="{57F274BF-16F7-4B31-A4B1-0A3A2B499F02}" type="presParOf" srcId="{A524E570-4706-474F-BB0E-D7CC17A48C57}" destId="{16D6D2AA-5544-4849-9A2E-2F308266E1C0}" srcOrd="1" destOrd="0" presId="urn:microsoft.com/office/officeart/2005/8/layout/orgChart1"/>
    <dgm:cxn modelId="{9B2C32E6-B91E-4F1E-BA81-053C8D23C221}" type="presParOf" srcId="{16D6D2AA-5544-4849-9A2E-2F308266E1C0}" destId="{800A14B3-318A-430A-8C1C-A53EB4A60797}" srcOrd="0" destOrd="0" presId="urn:microsoft.com/office/officeart/2005/8/layout/orgChart1"/>
    <dgm:cxn modelId="{3DA1A729-4E4E-4B6B-BDAF-6FAF6A8687F2}" type="presParOf" srcId="{16D6D2AA-5544-4849-9A2E-2F308266E1C0}" destId="{34A42DFA-E7C9-4DCF-903D-A6BE49876863}" srcOrd="1" destOrd="0" presId="urn:microsoft.com/office/officeart/2005/8/layout/orgChart1"/>
    <dgm:cxn modelId="{AD6F3AE6-5D51-4CEB-8A56-46C09E3BD4DE}" type="presParOf" srcId="{34A42DFA-E7C9-4DCF-903D-A6BE49876863}" destId="{D2003731-0263-44A5-8FFB-80F3C4F73E62}" srcOrd="0" destOrd="0" presId="urn:microsoft.com/office/officeart/2005/8/layout/orgChart1"/>
    <dgm:cxn modelId="{F6642B0C-77C8-41C1-ADBE-DF541629B71F}" type="presParOf" srcId="{D2003731-0263-44A5-8FFB-80F3C4F73E62}" destId="{B4B564A2-A583-468B-ADE0-C66E66B12539}" srcOrd="0" destOrd="0" presId="urn:microsoft.com/office/officeart/2005/8/layout/orgChart1"/>
    <dgm:cxn modelId="{1616D7EE-0E54-4E45-979F-B910BD7EFE1F}" type="presParOf" srcId="{D2003731-0263-44A5-8FFB-80F3C4F73E62}" destId="{15A1EDE8-6BB3-41FE-99DA-C849CF3C29E2}" srcOrd="1" destOrd="0" presId="urn:microsoft.com/office/officeart/2005/8/layout/orgChart1"/>
    <dgm:cxn modelId="{E882B87F-B787-4199-911A-A3775E496681}" type="presParOf" srcId="{34A42DFA-E7C9-4DCF-903D-A6BE49876863}" destId="{0BA96DC0-6C28-4882-9A10-9A5FCB5E0AD8}" srcOrd="1" destOrd="0" presId="urn:microsoft.com/office/officeart/2005/8/layout/orgChart1"/>
    <dgm:cxn modelId="{A809A273-07A6-44E9-A423-46628EA0AC58}" type="presParOf" srcId="{34A42DFA-E7C9-4DCF-903D-A6BE49876863}" destId="{F8311854-E856-4570-8827-36A576D7544E}" srcOrd="2" destOrd="0" presId="urn:microsoft.com/office/officeart/2005/8/layout/orgChart1"/>
    <dgm:cxn modelId="{4EE75BB5-71A4-49F3-9366-2C6EFFC97538}" type="presParOf" srcId="{16D6D2AA-5544-4849-9A2E-2F308266E1C0}" destId="{6988357A-62CA-4E20-BBCB-4C4973AA4978}" srcOrd="2" destOrd="0" presId="urn:microsoft.com/office/officeart/2005/8/layout/orgChart1"/>
    <dgm:cxn modelId="{FCD3836F-FF92-49BC-9509-C62637E81358}" type="presParOf" srcId="{16D6D2AA-5544-4849-9A2E-2F308266E1C0}" destId="{D84C2CC4-47EF-4AD3-8A79-1E1558ABC8E3}" srcOrd="3" destOrd="0" presId="urn:microsoft.com/office/officeart/2005/8/layout/orgChart1"/>
    <dgm:cxn modelId="{BA310610-2406-4477-AD2B-854C590D5D0A}" type="presParOf" srcId="{D84C2CC4-47EF-4AD3-8A79-1E1558ABC8E3}" destId="{20A8BD92-691C-44A5-BD58-DF8397B9AD87}" srcOrd="0" destOrd="0" presId="urn:microsoft.com/office/officeart/2005/8/layout/orgChart1"/>
    <dgm:cxn modelId="{0534A6DF-7EE1-4F07-A9CB-CDD1E1DC363E}" type="presParOf" srcId="{20A8BD92-691C-44A5-BD58-DF8397B9AD87}" destId="{D64C7D70-A913-42D5-BA9C-281E963C989A}" srcOrd="0" destOrd="0" presId="urn:microsoft.com/office/officeart/2005/8/layout/orgChart1"/>
    <dgm:cxn modelId="{330042B3-17D2-4988-AAD3-F95E4C55F991}" type="presParOf" srcId="{20A8BD92-691C-44A5-BD58-DF8397B9AD87}" destId="{D72CD32F-598F-462C-9A60-0AB119904B28}" srcOrd="1" destOrd="0" presId="urn:microsoft.com/office/officeart/2005/8/layout/orgChart1"/>
    <dgm:cxn modelId="{F5DFCA7E-1FDA-4516-8FCC-4A5BD2CF078A}" type="presParOf" srcId="{D84C2CC4-47EF-4AD3-8A79-1E1558ABC8E3}" destId="{C7653C22-F4EC-4CF4-9171-571370C875BF}" srcOrd="1" destOrd="0" presId="urn:microsoft.com/office/officeart/2005/8/layout/orgChart1"/>
    <dgm:cxn modelId="{B97264B7-E268-4BBE-835B-5416325742F0}" type="presParOf" srcId="{D84C2CC4-47EF-4AD3-8A79-1E1558ABC8E3}" destId="{3A5C5DBE-7765-433F-9BC1-395378EC5A80}" srcOrd="2" destOrd="0" presId="urn:microsoft.com/office/officeart/2005/8/layout/orgChart1"/>
    <dgm:cxn modelId="{237D9913-F455-411A-9116-75A7B6CB6C45}" type="presParOf" srcId="{16D6D2AA-5544-4849-9A2E-2F308266E1C0}" destId="{33678659-E1E4-4844-8228-5F145FE68BCF}" srcOrd="4" destOrd="0" presId="urn:microsoft.com/office/officeart/2005/8/layout/orgChart1"/>
    <dgm:cxn modelId="{B996732B-FEF6-4311-90BF-50B2278CE65E}" type="presParOf" srcId="{16D6D2AA-5544-4849-9A2E-2F308266E1C0}" destId="{7AABDF4D-9AE4-4B10-9EA7-37E1E20CFDF1}" srcOrd="5" destOrd="0" presId="urn:microsoft.com/office/officeart/2005/8/layout/orgChart1"/>
    <dgm:cxn modelId="{1C35D79B-DA01-4E22-A57E-A1DB80665DB8}" type="presParOf" srcId="{7AABDF4D-9AE4-4B10-9EA7-37E1E20CFDF1}" destId="{FBFCC587-33F7-440F-874C-01B0B7827BE5}" srcOrd="0" destOrd="0" presId="urn:microsoft.com/office/officeart/2005/8/layout/orgChart1"/>
    <dgm:cxn modelId="{4C061730-8CB1-4540-A025-2EF24373A4F6}" type="presParOf" srcId="{FBFCC587-33F7-440F-874C-01B0B7827BE5}" destId="{ED628AB5-2DA7-44A2-8B11-05A35219D062}" srcOrd="0" destOrd="0" presId="urn:microsoft.com/office/officeart/2005/8/layout/orgChart1"/>
    <dgm:cxn modelId="{6CA69063-BAAD-49B5-B8D2-E143DD21D113}" type="presParOf" srcId="{FBFCC587-33F7-440F-874C-01B0B7827BE5}" destId="{C7D00E11-5B46-4204-AB87-46A2BDE09F03}" srcOrd="1" destOrd="0" presId="urn:microsoft.com/office/officeart/2005/8/layout/orgChart1"/>
    <dgm:cxn modelId="{9DD0D22C-E65E-4AE2-B2D7-A6B68114B093}" type="presParOf" srcId="{7AABDF4D-9AE4-4B10-9EA7-37E1E20CFDF1}" destId="{6F183A35-67F0-4020-ABBB-870FE0E9F579}" srcOrd="1" destOrd="0" presId="urn:microsoft.com/office/officeart/2005/8/layout/orgChart1"/>
    <dgm:cxn modelId="{18BDC40F-8931-41BB-BEF6-568FC383B828}" type="presParOf" srcId="{7AABDF4D-9AE4-4B10-9EA7-37E1E20CFDF1}" destId="{D095DA5A-9CFF-45B9-A4BB-332F8CEA8B38}" srcOrd="2" destOrd="0" presId="urn:microsoft.com/office/officeart/2005/8/layout/orgChart1"/>
    <dgm:cxn modelId="{4AAB1AEE-B5FB-4E7E-9C28-9AA1249B0800}" type="presParOf" srcId="{16D6D2AA-5544-4849-9A2E-2F308266E1C0}" destId="{EA9E8F70-5062-45F5-A227-61BF602AA7E4}" srcOrd="6" destOrd="0" presId="urn:microsoft.com/office/officeart/2005/8/layout/orgChart1"/>
    <dgm:cxn modelId="{01F9E463-D793-491E-85A2-80FA6A5EB5E9}" type="presParOf" srcId="{16D6D2AA-5544-4849-9A2E-2F308266E1C0}" destId="{0ED5C89C-D7BB-498F-805F-4166E3DA5CDE}" srcOrd="7" destOrd="0" presId="urn:microsoft.com/office/officeart/2005/8/layout/orgChart1"/>
    <dgm:cxn modelId="{206A5948-EBEA-404F-BEB9-889B088EF77A}" type="presParOf" srcId="{0ED5C89C-D7BB-498F-805F-4166E3DA5CDE}" destId="{BA5A0671-CB35-4DE9-809C-F69805B3AD94}" srcOrd="0" destOrd="0" presId="urn:microsoft.com/office/officeart/2005/8/layout/orgChart1"/>
    <dgm:cxn modelId="{16173BDD-4D35-4FCD-859F-36B611D20409}" type="presParOf" srcId="{BA5A0671-CB35-4DE9-809C-F69805B3AD94}" destId="{9EF251DF-414A-408A-A0F8-AB0BBAA8CBA7}" srcOrd="0" destOrd="0" presId="urn:microsoft.com/office/officeart/2005/8/layout/orgChart1"/>
    <dgm:cxn modelId="{E3AB77EA-2126-4405-A39F-FD2B34355BAC}" type="presParOf" srcId="{BA5A0671-CB35-4DE9-809C-F69805B3AD94}" destId="{FF1B2D40-7E8D-4B41-94AF-0C5F1B5365E8}" srcOrd="1" destOrd="0" presId="urn:microsoft.com/office/officeart/2005/8/layout/orgChart1"/>
    <dgm:cxn modelId="{CE767355-0D11-4419-B2B5-7BB95E84D8A8}" type="presParOf" srcId="{0ED5C89C-D7BB-498F-805F-4166E3DA5CDE}" destId="{E2BE4E3B-67F0-42BA-8ECB-3312BBE75ECD}" srcOrd="1" destOrd="0" presId="urn:microsoft.com/office/officeart/2005/8/layout/orgChart1"/>
    <dgm:cxn modelId="{A161FDB7-1870-435A-BC14-24DF4CBB21A0}" type="presParOf" srcId="{0ED5C89C-D7BB-498F-805F-4166E3DA5CDE}" destId="{ECD5ED2B-2BBE-4177-A84D-79AA622B2F4A}" srcOrd="2" destOrd="0" presId="urn:microsoft.com/office/officeart/2005/8/layout/orgChart1"/>
    <dgm:cxn modelId="{77732D43-DD8A-424B-9146-66F6C8C9E947}" type="presParOf" srcId="{16D6D2AA-5544-4849-9A2E-2F308266E1C0}" destId="{91F41579-29B0-457B-80CE-C8825C1B1E7A}" srcOrd="8" destOrd="0" presId="urn:microsoft.com/office/officeart/2005/8/layout/orgChart1"/>
    <dgm:cxn modelId="{49492BC8-AF0E-4C28-AA5B-3FE5AE808F66}" type="presParOf" srcId="{16D6D2AA-5544-4849-9A2E-2F308266E1C0}" destId="{3BC56372-5772-46A7-A506-327E5F08AAD0}" srcOrd="9" destOrd="0" presId="urn:microsoft.com/office/officeart/2005/8/layout/orgChart1"/>
    <dgm:cxn modelId="{118B506F-4464-40A2-886D-0442CA508887}" type="presParOf" srcId="{3BC56372-5772-46A7-A506-327E5F08AAD0}" destId="{6E0956F8-4F6A-494D-8FF3-03C6830116AA}" srcOrd="0" destOrd="0" presId="urn:microsoft.com/office/officeart/2005/8/layout/orgChart1"/>
    <dgm:cxn modelId="{7E5D6283-F985-44AA-B110-B0589AA96F37}" type="presParOf" srcId="{6E0956F8-4F6A-494D-8FF3-03C6830116AA}" destId="{3EE6B2CA-7F59-4092-94E2-8F4A5751D7B3}" srcOrd="0" destOrd="0" presId="urn:microsoft.com/office/officeart/2005/8/layout/orgChart1"/>
    <dgm:cxn modelId="{B601F6DA-A883-4B59-BA26-F04498543000}" type="presParOf" srcId="{6E0956F8-4F6A-494D-8FF3-03C6830116AA}" destId="{9AB12A26-9F03-446F-93C5-B9FE98FC9AD9}" srcOrd="1" destOrd="0" presId="urn:microsoft.com/office/officeart/2005/8/layout/orgChart1"/>
    <dgm:cxn modelId="{AD6AF9B7-65DD-4627-A8D1-D045D5B671DD}" type="presParOf" srcId="{3BC56372-5772-46A7-A506-327E5F08AAD0}" destId="{7E086E7B-CCE3-4FE5-86CE-1149983E3549}" srcOrd="1" destOrd="0" presId="urn:microsoft.com/office/officeart/2005/8/layout/orgChart1"/>
    <dgm:cxn modelId="{F00B0706-DD05-4878-8A95-363EC8A7127B}" type="presParOf" srcId="{3BC56372-5772-46A7-A506-327E5F08AAD0}" destId="{EC252638-EA27-4820-8319-4CE2DCF7E6BD}" srcOrd="2" destOrd="0" presId="urn:microsoft.com/office/officeart/2005/8/layout/orgChart1"/>
    <dgm:cxn modelId="{CAA05F28-8995-428D-8234-B689B18CDD25}" type="presParOf" srcId="{A524E570-4706-474F-BB0E-D7CC17A48C57}" destId="{FF0F7324-96BD-495D-9F8B-DD082E3A2B9E}" srcOrd="2" destOrd="0" presId="urn:microsoft.com/office/officeart/2005/8/layout/orgChart1"/>
    <dgm:cxn modelId="{EC60C403-1EA8-4149-9574-32123FEC16D4}" type="presParOf" srcId="{EDE5CF47-54A1-43B3-A4C3-B906DB65AC35}" destId="{A5E02D5E-EA31-4218-AEC6-BC51845CF99A}" srcOrd="2" destOrd="0" presId="urn:microsoft.com/office/officeart/2005/8/layout/orgChart1"/>
    <dgm:cxn modelId="{74C74B95-E34F-4A5F-9666-891DB63A4CC7}" type="presParOf" srcId="{EDE5CF47-54A1-43B3-A4C3-B906DB65AC35}" destId="{674E1538-1572-4A9A-9E2F-8FF9695CCBDE}" srcOrd="3" destOrd="0" presId="urn:microsoft.com/office/officeart/2005/8/layout/orgChart1"/>
    <dgm:cxn modelId="{B81751A4-A81A-4006-B630-2B19E3BCC127}" type="presParOf" srcId="{674E1538-1572-4A9A-9E2F-8FF9695CCBDE}" destId="{46B683C3-D4FC-44DE-8F5F-65991331CD49}" srcOrd="0" destOrd="0" presId="urn:microsoft.com/office/officeart/2005/8/layout/orgChart1"/>
    <dgm:cxn modelId="{5EC3B6D2-86AD-47B8-A41E-F16BC394BFF2}" type="presParOf" srcId="{46B683C3-D4FC-44DE-8F5F-65991331CD49}" destId="{A47D6272-A5E6-4F0D-8395-7370B4B83658}" srcOrd="0" destOrd="0" presId="urn:microsoft.com/office/officeart/2005/8/layout/orgChart1"/>
    <dgm:cxn modelId="{609295E1-66F2-4473-9723-7893246FF194}" type="presParOf" srcId="{46B683C3-D4FC-44DE-8F5F-65991331CD49}" destId="{2BC11B49-F76A-4D1A-9754-1E43481B1040}" srcOrd="1" destOrd="0" presId="urn:microsoft.com/office/officeart/2005/8/layout/orgChart1"/>
    <dgm:cxn modelId="{EA7C7184-B638-4A1D-8AB7-E0DB224ADC92}" type="presParOf" srcId="{674E1538-1572-4A9A-9E2F-8FF9695CCBDE}" destId="{F495C27D-6715-4D92-91A2-AF644961AFD9}" srcOrd="1" destOrd="0" presId="urn:microsoft.com/office/officeart/2005/8/layout/orgChart1"/>
    <dgm:cxn modelId="{869505DD-8B69-40BE-A587-0ABFFB786C24}" type="presParOf" srcId="{F495C27D-6715-4D92-91A2-AF644961AFD9}" destId="{0DBCD560-D45D-4241-8B4B-D266BD4774AD}" srcOrd="0" destOrd="0" presId="urn:microsoft.com/office/officeart/2005/8/layout/orgChart1"/>
    <dgm:cxn modelId="{7972E585-0B67-4D97-86AF-E0C7914076CB}" type="presParOf" srcId="{F495C27D-6715-4D92-91A2-AF644961AFD9}" destId="{D2B31EA6-C705-4D6A-A2C0-AB03766C51FF}" srcOrd="1" destOrd="0" presId="urn:microsoft.com/office/officeart/2005/8/layout/orgChart1"/>
    <dgm:cxn modelId="{404F16C7-41C2-4BC5-BB57-79195053E40B}" type="presParOf" srcId="{D2B31EA6-C705-4D6A-A2C0-AB03766C51FF}" destId="{313996EF-DBE1-43BD-B6CB-A17D03D99921}" srcOrd="0" destOrd="0" presId="urn:microsoft.com/office/officeart/2005/8/layout/orgChart1"/>
    <dgm:cxn modelId="{9BD5FA05-A5C6-442E-9DCC-2131534C2476}" type="presParOf" srcId="{313996EF-DBE1-43BD-B6CB-A17D03D99921}" destId="{A96BA009-DCF3-4BDF-AD72-0C02FE1CF2C8}" srcOrd="0" destOrd="0" presId="urn:microsoft.com/office/officeart/2005/8/layout/orgChart1"/>
    <dgm:cxn modelId="{427D712E-F6A7-4ABD-B770-99D314138310}" type="presParOf" srcId="{313996EF-DBE1-43BD-B6CB-A17D03D99921}" destId="{7530A8EE-05C5-4122-8E59-ED9C5E3B6896}" srcOrd="1" destOrd="0" presId="urn:microsoft.com/office/officeart/2005/8/layout/orgChart1"/>
    <dgm:cxn modelId="{1DA7A778-5191-4029-A920-9E3B16DDE3E4}" type="presParOf" srcId="{D2B31EA6-C705-4D6A-A2C0-AB03766C51FF}" destId="{BC52830E-6B84-44A4-9B1A-C797EDE355C3}" srcOrd="1" destOrd="0" presId="urn:microsoft.com/office/officeart/2005/8/layout/orgChart1"/>
    <dgm:cxn modelId="{0AA5A61B-93AD-4215-A912-BC639DF85059}" type="presParOf" srcId="{D2B31EA6-C705-4D6A-A2C0-AB03766C51FF}" destId="{9F64A257-D7AD-4672-906F-3AEF7B0A4B44}" srcOrd="2" destOrd="0" presId="urn:microsoft.com/office/officeart/2005/8/layout/orgChart1"/>
    <dgm:cxn modelId="{C27CA29B-90D4-4B90-BB76-8FFE2B366DF6}" type="presParOf" srcId="{F495C27D-6715-4D92-91A2-AF644961AFD9}" destId="{457FCB79-F261-4B3F-945A-B1531766610F}" srcOrd="2" destOrd="0" presId="urn:microsoft.com/office/officeart/2005/8/layout/orgChart1"/>
    <dgm:cxn modelId="{A527E8CF-2278-42D0-B185-F23F749EBC0F}" type="presParOf" srcId="{F495C27D-6715-4D92-91A2-AF644961AFD9}" destId="{F18A4CBA-2511-4F35-B90C-64335A595E1D}" srcOrd="3" destOrd="0" presId="urn:microsoft.com/office/officeart/2005/8/layout/orgChart1"/>
    <dgm:cxn modelId="{BC6618EE-A469-4304-BE84-11590293B88E}" type="presParOf" srcId="{F18A4CBA-2511-4F35-B90C-64335A595E1D}" destId="{6C3A776E-FA26-4C0A-AA35-4BE4AFFE3B5B}" srcOrd="0" destOrd="0" presId="urn:microsoft.com/office/officeart/2005/8/layout/orgChart1"/>
    <dgm:cxn modelId="{99C154BD-1B30-42A2-BD8D-94A51FDEA836}" type="presParOf" srcId="{6C3A776E-FA26-4C0A-AA35-4BE4AFFE3B5B}" destId="{C7CBEAAE-F0C9-4156-A121-1BC08BD38D9A}" srcOrd="0" destOrd="0" presId="urn:microsoft.com/office/officeart/2005/8/layout/orgChart1"/>
    <dgm:cxn modelId="{6ADE5570-5968-4433-92E5-D25ECF56A7C7}" type="presParOf" srcId="{6C3A776E-FA26-4C0A-AA35-4BE4AFFE3B5B}" destId="{631B63F8-5CEC-42FA-BBC3-8210B2894E9B}" srcOrd="1" destOrd="0" presId="urn:microsoft.com/office/officeart/2005/8/layout/orgChart1"/>
    <dgm:cxn modelId="{C251A822-ED25-4C41-B524-8C1BD6BAB9D2}" type="presParOf" srcId="{F18A4CBA-2511-4F35-B90C-64335A595E1D}" destId="{A666BA71-96AB-476F-BC47-9AA18EA22B1E}" srcOrd="1" destOrd="0" presId="urn:microsoft.com/office/officeart/2005/8/layout/orgChart1"/>
    <dgm:cxn modelId="{DCC9A7F9-1CF1-4D9D-8353-776E4B4C13D5}" type="presParOf" srcId="{F18A4CBA-2511-4F35-B90C-64335A595E1D}" destId="{940D9CE2-880A-4972-8134-AE2DAE76A30E}" srcOrd="2" destOrd="0" presId="urn:microsoft.com/office/officeart/2005/8/layout/orgChart1"/>
    <dgm:cxn modelId="{49F82348-482D-458E-A0D8-AA1A827996AA}" type="presParOf" srcId="{F495C27D-6715-4D92-91A2-AF644961AFD9}" destId="{1409B393-BE81-4715-94FD-4B9F5877834E}" srcOrd="4" destOrd="0" presId="urn:microsoft.com/office/officeart/2005/8/layout/orgChart1"/>
    <dgm:cxn modelId="{035D379A-F720-4B62-B683-2C2DBD63DFF6}" type="presParOf" srcId="{F495C27D-6715-4D92-91A2-AF644961AFD9}" destId="{28EFD0B8-0325-4207-942F-7E06C6F6C90B}" srcOrd="5" destOrd="0" presId="urn:microsoft.com/office/officeart/2005/8/layout/orgChart1"/>
    <dgm:cxn modelId="{D579A436-C060-4BAF-AC3D-62E0FF8ED781}" type="presParOf" srcId="{28EFD0B8-0325-4207-942F-7E06C6F6C90B}" destId="{6ECAEBF2-C8E1-4F4F-AC21-3665580ED49C}" srcOrd="0" destOrd="0" presId="urn:microsoft.com/office/officeart/2005/8/layout/orgChart1"/>
    <dgm:cxn modelId="{6FD44EA0-B3BC-4454-8B75-24AD34B6E228}" type="presParOf" srcId="{6ECAEBF2-C8E1-4F4F-AC21-3665580ED49C}" destId="{276839BD-9BA0-4C3F-8F29-2B60758F441E}" srcOrd="0" destOrd="0" presId="urn:microsoft.com/office/officeart/2005/8/layout/orgChart1"/>
    <dgm:cxn modelId="{61A10CCA-A9C0-4DBF-B4AC-A4D3FE528EE0}" type="presParOf" srcId="{6ECAEBF2-C8E1-4F4F-AC21-3665580ED49C}" destId="{03B87DFD-1503-4B0F-A230-687A68578CBE}" srcOrd="1" destOrd="0" presId="urn:microsoft.com/office/officeart/2005/8/layout/orgChart1"/>
    <dgm:cxn modelId="{41748AAA-1594-4EA0-838E-B19E16F56CC1}" type="presParOf" srcId="{28EFD0B8-0325-4207-942F-7E06C6F6C90B}" destId="{2719FFDB-1009-4283-93FB-9CC90AE3C351}" srcOrd="1" destOrd="0" presId="urn:microsoft.com/office/officeart/2005/8/layout/orgChart1"/>
    <dgm:cxn modelId="{DD021945-A284-40F0-98C9-B9D5B7762077}" type="presParOf" srcId="{28EFD0B8-0325-4207-942F-7E06C6F6C90B}" destId="{517E4D1C-91B6-45C9-8419-7DFD16AB6055}" srcOrd="2" destOrd="0" presId="urn:microsoft.com/office/officeart/2005/8/layout/orgChart1"/>
    <dgm:cxn modelId="{C49E2295-ADDC-4CC4-B204-8B9C70C3E957}" type="presParOf" srcId="{F495C27D-6715-4D92-91A2-AF644961AFD9}" destId="{F148747F-BCEB-4BA6-923D-F8B516E7F1F7}" srcOrd="6" destOrd="0" presId="urn:microsoft.com/office/officeart/2005/8/layout/orgChart1"/>
    <dgm:cxn modelId="{72A984A6-67FC-42FA-8705-E2A3DB00A730}" type="presParOf" srcId="{F495C27D-6715-4D92-91A2-AF644961AFD9}" destId="{B20D0755-39A6-491F-BCB1-A118D770E869}" srcOrd="7" destOrd="0" presId="urn:microsoft.com/office/officeart/2005/8/layout/orgChart1"/>
    <dgm:cxn modelId="{90D521C6-DE29-4EB2-8DE0-C252F3E1D92A}" type="presParOf" srcId="{B20D0755-39A6-491F-BCB1-A118D770E869}" destId="{C3CAD701-FCD3-46D5-93CC-06427B8AB5B6}" srcOrd="0" destOrd="0" presId="urn:microsoft.com/office/officeart/2005/8/layout/orgChart1"/>
    <dgm:cxn modelId="{F4D8D9DE-9419-49BA-9192-FE7D6114A25E}" type="presParOf" srcId="{C3CAD701-FCD3-46D5-93CC-06427B8AB5B6}" destId="{1F93082E-DCEB-4227-8E25-AB9FBC145C0E}" srcOrd="0" destOrd="0" presId="urn:microsoft.com/office/officeart/2005/8/layout/orgChart1"/>
    <dgm:cxn modelId="{89A43EB8-B811-466B-9512-9B8ED952100B}" type="presParOf" srcId="{C3CAD701-FCD3-46D5-93CC-06427B8AB5B6}" destId="{1EF17201-B75C-4CB3-9007-4C59CEB56D43}" srcOrd="1" destOrd="0" presId="urn:microsoft.com/office/officeart/2005/8/layout/orgChart1"/>
    <dgm:cxn modelId="{03DC5AF3-2FAE-4F37-942E-DD41A6CEC4B4}" type="presParOf" srcId="{B20D0755-39A6-491F-BCB1-A118D770E869}" destId="{49255D07-2EB9-4146-8F84-25851FE57424}" srcOrd="1" destOrd="0" presId="urn:microsoft.com/office/officeart/2005/8/layout/orgChart1"/>
    <dgm:cxn modelId="{009E2E7C-210E-4BE5-95B6-004FB8B751D1}" type="presParOf" srcId="{B20D0755-39A6-491F-BCB1-A118D770E869}" destId="{255ED01D-F82A-4CA9-B94D-4DB77781E677}" srcOrd="2" destOrd="0" presId="urn:microsoft.com/office/officeart/2005/8/layout/orgChart1"/>
    <dgm:cxn modelId="{DE46E65B-5702-44DC-9329-9120AD9A7518}" type="presParOf" srcId="{674E1538-1572-4A9A-9E2F-8FF9695CCBDE}" destId="{A9F28EB5-BFA0-4240-B2D9-ADD4F245BA36}" srcOrd="2" destOrd="0" presId="urn:microsoft.com/office/officeart/2005/8/layout/orgChart1"/>
    <dgm:cxn modelId="{5163D120-7427-471D-B0C6-876DAD618F5E}" type="presParOf" srcId="{EDE5CF47-54A1-43B3-A4C3-B906DB65AC35}" destId="{A4417992-7BBF-4D5D-B69E-98376CCB6B0B}" srcOrd="4" destOrd="0" presId="urn:microsoft.com/office/officeart/2005/8/layout/orgChart1"/>
    <dgm:cxn modelId="{ABA2F541-5375-491C-AE26-CA71A742C970}" type="presParOf" srcId="{EDE5CF47-54A1-43B3-A4C3-B906DB65AC35}" destId="{8836167F-C9A2-47A1-9067-F0F51842E93A}" srcOrd="5" destOrd="0" presId="urn:microsoft.com/office/officeart/2005/8/layout/orgChart1"/>
    <dgm:cxn modelId="{708205C0-EE24-4D21-A182-2F9890C9AEF2}" type="presParOf" srcId="{8836167F-C9A2-47A1-9067-F0F51842E93A}" destId="{A608D063-6249-45D0-AB81-966361807BF0}" srcOrd="0" destOrd="0" presId="urn:microsoft.com/office/officeart/2005/8/layout/orgChart1"/>
    <dgm:cxn modelId="{249A5072-61AC-495C-9599-4A14988A775B}" type="presParOf" srcId="{A608D063-6249-45D0-AB81-966361807BF0}" destId="{4573EBD5-4E97-410E-863A-E0D1451DC67E}" srcOrd="0" destOrd="0" presId="urn:microsoft.com/office/officeart/2005/8/layout/orgChart1"/>
    <dgm:cxn modelId="{E0A1014B-9DE0-439F-AE5B-36DCD9512D4B}" type="presParOf" srcId="{A608D063-6249-45D0-AB81-966361807BF0}" destId="{A032EF54-EB82-4698-AA9D-616A3663A22B}" srcOrd="1" destOrd="0" presId="urn:microsoft.com/office/officeart/2005/8/layout/orgChart1"/>
    <dgm:cxn modelId="{F1FB7960-0631-4D9F-941E-9BA4B565787E}" type="presParOf" srcId="{8836167F-C9A2-47A1-9067-F0F51842E93A}" destId="{164D125D-39B7-4B83-88D3-232D0F931FA7}" srcOrd="1" destOrd="0" presId="urn:microsoft.com/office/officeart/2005/8/layout/orgChart1"/>
    <dgm:cxn modelId="{DEAA189B-EA91-47A4-9DD7-5E62A5228A90}" type="presParOf" srcId="{164D125D-39B7-4B83-88D3-232D0F931FA7}" destId="{375475BA-3B12-4695-B7AC-F4549D2770E7}" srcOrd="0" destOrd="0" presId="urn:microsoft.com/office/officeart/2005/8/layout/orgChart1"/>
    <dgm:cxn modelId="{40649FAF-9F40-470B-B4FE-331AF1FF164D}" type="presParOf" srcId="{164D125D-39B7-4B83-88D3-232D0F931FA7}" destId="{89E4D947-E32A-4957-9A81-BFEEF2D835FA}" srcOrd="1" destOrd="0" presId="urn:microsoft.com/office/officeart/2005/8/layout/orgChart1"/>
    <dgm:cxn modelId="{E07E5680-AFBB-4B2F-8D33-6E149A16D2EB}" type="presParOf" srcId="{89E4D947-E32A-4957-9A81-BFEEF2D835FA}" destId="{D7C867B1-46E6-4F1A-955C-D18EB0608941}" srcOrd="0" destOrd="0" presId="urn:microsoft.com/office/officeart/2005/8/layout/orgChart1"/>
    <dgm:cxn modelId="{532E0FD0-AD77-4FDD-9D36-BFE8F7368B4C}" type="presParOf" srcId="{D7C867B1-46E6-4F1A-955C-D18EB0608941}" destId="{AB4D55EE-4E96-44C5-8442-18435AFE808F}" srcOrd="0" destOrd="0" presId="urn:microsoft.com/office/officeart/2005/8/layout/orgChart1"/>
    <dgm:cxn modelId="{C2C6D604-6447-43A5-BBA4-817E567E80E6}" type="presParOf" srcId="{D7C867B1-46E6-4F1A-955C-D18EB0608941}" destId="{903153BC-92DC-4F14-B08A-D83A2B5B8749}" srcOrd="1" destOrd="0" presId="urn:microsoft.com/office/officeart/2005/8/layout/orgChart1"/>
    <dgm:cxn modelId="{5C5AC297-56D5-4614-8E8F-C99BAEBD3F5B}" type="presParOf" srcId="{89E4D947-E32A-4957-9A81-BFEEF2D835FA}" destId="{6245DC62-2B04-45DB-B60F-892B0D6FDD18}" srcOrd="1" destOrd="0" presId="urn:microsoft.com/office/officeart/2005/8/layout/orgChart1"/>
    <dgm:cxn modelId="{F6E728DE-9780-4A7E-8FFA-7A3DFFADC01E}" type="presParOf" srcId="{89E4D947-E32A-4957-9A81-BFEEF2D835FA}" destId="{B0AA76E8-A459-4D7A-858E-8772F097B1CC}" srcOrd="2" destOrd="0" presId="urn:microsoft.com/office/officeart/2005/8/layout/orgChart1"/>
    <dgm:cxn modelId="{81B658B1-CCAB-456B-BBA3-62E3CB6F9278}" type="presParOf" srcId="{164D125D-39B7-4B83-88D3-232D0F931FA7}" destId="{3C47011D-DC47-4F75-AF5F-4E4FCBB25C71}" srcOrd="2" destOrd="0" presId="urn:microsoft.com/office/officeart/2005/8/layout/orgChart1"/>
    <dgm:cxn modelId="{DF2C87EF-C480-4465-B5FA-84707E017621}" type="presParOf" srcId="{164D125D-39B7-4B83-88D3-232D0F931FA7}" destId="{39AF3EDF-5A82-440B-A29A-9F892755379C}" srcOrd="3" destOrd="0" presId="urn:microsoft.com/office/officeart/2005/8/layout/orgChart1"/>
    <dgm:cxn modelId="{A7D9C1C1-68A8-4415-9C5F-5F863FC4E196}" type="presParOf" srcId="{39AF3EDF-5A82-440B-A29A-9F892755379C}" destId="{E6792E0E-1E2F-45C9-8F76-24BFB6521B3F}" srcOrd="0" destOrd="0" presId="urn:microsoft.com/office/officeart/2005/8/layout/orgChart1"/>
    <dgm:cxn modelId="{50500762-61F5-484F-941A-370432CF8C5A}" type="presParOf" srcId="{E6792E0E-1E2F-45C9-8F76-24BFB6521B3F}" destId="{263AD2D7-0B6B-4F27-9DD7-A808056D9585}" srcOrd="0" destOrd="0" presId="urn:microsoft.com/office/officeart/2005/8/layout/orgChart1"/>
    <dgm:cxn modelId="{A206CE9D-7C81-428F-9611-5FCBF0C462E9}" type="presParOf" srcId="{E6792E0E-1E2F-45C9-8F76-24BFB6521B3F}" destId="{FCAE75A8-1E81-46EF-80BE-D3A69705576B}" srcOrd="1" destOrd="0" presId="urn:microsoft.com/office/officeart/2005/8/layout/orgChart1"/>
    <dgm:cxn modelId="{1FC5B431-5D27-4FE9-A9A9-096BBF962A32}" type="presParOf" srcId="{39AF3EDF-5A82-440B-A29A-9F892755379C}" destId="{9701FF31-9858-4E30-93B4-6AF1B2E57FA0}" srcOrd="1" destOrd="0" presId="urn:microsoft.com/office/officeart/2005/8/layout/orgChart1"/>
    <dgm:cxn modelId="{5E9E9537-F0E1-48C8-B0C5-4F7CAB6F6286}" type="presParOf" srcId="{39AF3EDF-5A82-440B-A29A-9F892755379C}" destId="{2D5C7D74-E8DB-4092-9D02-202709453E52}" srcOrd="2" destOrd="0" presId="urn:microsoft.com/office/officeart/2005/8/layout/orgChart1"/>
    <dgm:cxn modelId="{8AC9C1FD-4074-4D88-9CEF-A6565789315B}" type="presParOf" srcId="{8836167F-C9A2-47A1-9067-F0F51842E93A}" destId="{279EF72B-6272-4D83-AF66-BCF8F4591E3E}" srcOrd="2" destOrd="0" presId="urn:microsoft.com/office/officeart/2005/8/layout/orgChart1"/>
    <dgm:cxn modelId="{A1C23797-2EE6-4376-BDE7-28EF7D5D7F81}" type="presParOf" srcId="{EDE5CF47-54A1-43B3-A4C3-B906DB65AC35}" destId="{7D558515-3D0B-40C9-A4C2-D4C9AED3A530}" srcOrd="6" destOrd="0" presId="urn:microsoft.com/office/officeart/2005/8/layout/orgChart1"/>
    <dgm:cxn modelId="{77A84BAC-A18F-46E6-9C4A-73DD93A3E036}" type="presParOf" srcId="{EDE5CF47-54A1-43B3-A4C3-B906DB65AC35}" destId="{08A5C409-A094-4A22-896C-4F41C9FFE2AB}" srcOrd="7" destOrd="0" presId="urn:microsoft.com/office/officeart/2005/8/layout/orgChart1"/>
    <dgm:cxn modelId="{FED3E40A-4762-4F97-81A1-D6BC8E2A4FAC}" type="presParOf" srcId="{08A5C409-A094-4A22-896C-4F41C9FFE2AB}" destId="{7B308DAC-F317-4835-BB75-D4E3B6B273AE}" srcOrd="0" destOrd="0" presId="urn:microsoft.com/office/officeart/2005/8/layout/orgChart1"/>
    <dgm:cxn modelId="{BA039F2A-3ADE-4F58-91DF-E74BE90C0680}" type="presParOf" srcId="{7B308DAC-F317-4835-BB75-D4E3B6B273AE}" destId="{1205035F-7A68-4930-9CB6-C7CA6EFF0979}" srcOrd="0" destOrd="0" presId="urn:microsoft.com/office/officeart/2005/8/layout/orgChart1"/>
    <dgm:cxn modelId="{C8D75583-CBBB-4E79-B82D-CDCC55A5BB1C}" type="presParOf" srcId="{7B308DAC-F317-4835-BB75-D4E3B6B273AE}" destId="{A78B345A-9EFB-40A6-BA56-D7FB3B3A34B7}" srcOrd="1" destOrd="0" presId="urn:microsoft.com/office/officeart/2005/8/layout/orgChart1"/>
    <dgm:cxn modelId="{DEF651BD-16B8-431D-A86C-C2FF984ACF32}" type="presParOf" srcId="{08A5C409-A094-4A22-896C-4F41C9FFE2AB}" destId="{41F16C17-1362-409B-879D-8D057D6FCD82}" srcOrd="1" destOrd="0" presId="urn:microsoft.com/office/officeart/2005/8/layout/orgChart1"/>
    <dgm:cxn modelId="{7CB302F6-8519-4CFC-8056-08514B1CF306}" type="presParOf" srcId="{41F16C17-1362-409B-879D-8D057D6FCD82}" destId="{18EF6FA7-BE45-4442-8F0A-729D083A7219}" srcOrd="0" destOrd="0" presId="urn:microsoft.com/office/officeart/2005/8/layout/orgChart1"/>
    <dgm:cxn modelId="{AC24D452-0E7E-4AED-8ECE-A8BF28512899}" type="presParOf" srcId="{41F16C17-1362-409B-879D-8D057D6FCD82}" destId="{15423F6A-5E3F-4D46-9184-9DB393375092}" srcOrd="1" destOrd="0" presId="urn:microsoft.com/office/officeart/2005/8/layout/orgChart1"/>
    <dgm:cxn modelId="{0CECC177-2E9C-47D5-8C7C-FC0D337B1F05}" type="presParOf" srcId="{15423F6A-5E3F-4D46-9184-9DB393375092}" destId="{54008802-9825-444D-A8F5-FC96C7CAFA4C}" srcOrd="0" destOrd="0" presId="urn:microsoft.com/office/officeart/2005/8/layout/orgChart1"/>
    <dgm:cxn modelId="{43946617-017E-4DB5-9E57-9A45CB17EBA7}" type="presParOf" srcId="{54008802-9825-444D-A8F5-FC96C7CAFA4C}" destId="{25453376-39D6-4298-B59A-E544E4FAE5B6}" srcOrd="0" destOrd="0" presId="urn:microsoft.com/office/officeart/2005/8/layout/orgChart1"/>
    <dgm:cxn modelId="{502B66C6-93F7-4BA8-ACFC-671CE91B8123}" type="presParOf" srcId="{54008802-9825-444D-A8F5-FC96C7CAFA4C}" destId="{07DE6E2B-2836-4E4C-8861-68C03DDE8174}" srcOrd="1" destOrd="0" presId="urn:microsoft.com/office/officeart/2005/8/layout/orgChart1"/>
    <dgm:cxn modelId="{225A36AE-D7C1-4011-8F0A-92876693F97A}" type="presParOf" srcId="{15423F6A-5E3F-4D46-9184-9DB393375092}" destId="{E53D1E85-5B81-488E-BC0D-5D28ED8FC528}" srcOrd="1" destOrd="0" presId="urn:microsoft.com/office/officeart/2005/8/layout/orgChart1"/>
    <dgm:cxn modelId="{5BF2AD4B-3ACD-448C-9726-1A97FD9DCC0F}" type="presParOf" srcId="{15423F6A-5E3F-4D46-9184-9DB393375092}" destId="{65E53CE4-438F-49D4-B2D7-7FD06CA471E1}" srcOrd="2" destOrd="0" presId="urn:microsoft.com/office/officeart/2005/8/layout/orgChart1"/>
    <dgm:cxn modelId="{10F3656E-4910-4CBA-9957-288AE1A1399F}" type="presParOf" srcId="{41F16C17-1362-409B-879D-8D057D6FCD82}" destId="{E0029E93-A69F-4E32-8774-B6B16474324A}" srcOrd="2" destOrd="0" presId="urn:microsoft.com/office/officeart/2005/8/layout/orgChart1"/>
    <dgm:cxn modelId="{6C00C52C-2A5E-4FF6-9165-56C93639CAA6}" type="presParOf" srcId="{41F16C17-1362-409B-879D-8D057D6FCD82}" destId="{BCF20CDA-121B-4637-A43F-E9C92FB8AEAB}" srcOrd="3" destOrd="0" presId="urn:microsoft.com/office/officeart/2005/8/layout/orgChart1"/>
    <dgm:cxn modelId="{F5887861-4CB2-4676-A028-6B266067CEBF}" type="presParOf" srcId="{BCF20CDA-121B-4637-A43F-E9C92FB8AEAB}" destId="{E8B706CA-3E7B-4B00-9FE9-184F01D9774F}" srcOrd="0" destOrd="0" presId="urn:microsoft.com/office/officeart/2005/8/layout/orgChart1"/>
    <dgm:cxn modelId="{E018AE33-5AC2-4771-A9F7-080D1C4D0537}" type="presParOf" srcId="{E8B706CA-3E7B-4B00-9FE9-184F01D9774F}" destId="{696B4571-F3E3-41B2-ADA1-CC2F90E3FEAD}" srcOrd="0" destOrd="0" presId="urn:microsoft.com/office/officeart/2005/8/layout/orgChart1"/>
    <dgm:cxn modelId="{FE34D119-626A-461A-A489-606FBDED0A34}" type="presParOf" srcId="{E8B706CA-3E7B-4B00-9FE9-184F01D9774F}" destId="{2022F184-1346-460D-B81E-25E19918614B}" srcOrd="1" destOrd="0" presId="urn:microsoft.com/office/officeart/2005/8/layout/orgChart1"/>
    <dgm:cxn modelId="{C1DFB7A9-3D01-4523-9D8D-98798C7D12B5}" type="presParOf" srcId="{BCF20CDA-121B-4637-A43F-E9C92FB8AEAB}" destId="{0908BF6B-B139-47D3-8F5F-D8CEE0606FDC}" srcOrd="1" destOrd="0" presId="urn:microsoft.com/office/officeart/2005/8/layout/orgChart1"/>
    <dgm:cxn modelId="{D8B6EAC8-CA2B-4FBE-BA9D-D05628675F55}" type="presParOf" srcId="{BCF20CDA-121B-4637-A43F-E9C92FB8AEAB}" destId="{E00F13F9-8B92-4858-9582-F4AD9DA24467}" srcOrd="2" destOrd="0" presId="urn:microsoft.com/office/officeart/2005/8/layout/orgChart1"/>
    <dgm:cxn modelId="{DC71C8F7-6375-413C-AB1D-38858905F415}" type="presParOf" srcId="{41F16C17-1362-409B-879D-8D057D6FCD82}" destId="{299CEC00-D2F6-403A-BAAE-E7C0800B5F27}" srcOrd="4" destOrd="0" presId="urn:microsoft.com/office/officeart/2005/8/layout/orgChart1"/>
    <dgm:cxn modelId="{560CC7F8-693D-480E-BCBC-4DC7D539E2F4}" type="presParOf" srcId="{41F16C17-1362-409B-879D-8D057D6FCD82}" destId="{0DB473E1-934D-452B-94D6-A215ABBD16A4}" srcOrd="5" destOrd="0" presId="urn:microsoft.com/office/officeart/2005/8/layout/orgChart1"/>
    <dgm:cxn modelId="{76CD80AA-E541-4A0F-80E6-3C654A937BD8}" type="presParOf" srcId="{0DB473E1-934D-452B-94D6-A215ABBD16A4}" destId="{8BF859F6-2A33-4BAD-A642-0EB06758B12E}" srcOrd="0" destOrd="0" presId="urn:microsoft.com/office/officeart/2005/8/layout/orgChart1"/>
    <dgm:cxn modelId="{F9F9FB53-A429-4259-88FD-436222D19F92}" type="presParOf" srcId="{8BF859F6-2A33-4BAD-A642-0EB06758B12E}" destId="{DA29B3FA-D298-4A8A-A572-81D75A258A4C}" srcOrd="0" destOrd="0" presId="urn:microsoft.com/office/officeart/2005/8/layout/orgChart1"/>
    <dgm:cxn modelId="{2AD8BD65-3841-4EBD-B3FB-B646C265F1ED}" type="presParOf" srcId="{8BF859F6-2A33-4BAD-A642-0EB06758B12E}" destId="{174A942A-9FE6-4932-8053-1F576D14C1E0}" srcOrd="1" destOrd="0" presId="urn:microsoft.com/office/officeart/2005/8/layout/orgChart1"/>
    <dgm:cxn modelId="{C2844541-3DFB-40A1-84EE-B56A1A3BEC82}" type="presParOf" srcId="{0DB473E1-934D-452B-94D6-A215ABBD16A4}" destId="{FC5B560B-B033-4999-8ACB-F4E2E14E1387}" srcOrd="1" destOrd="0" presId="urn:microsoft.com/office/officeart/2005/8/layout/orgChart1"/>
    <dgm:cxn modelId="{AC39ECDA-96E8-4E93-A358-9E53A033A5ED}" type="presParOf" srcId="{0DB473E1-934D-452B-94D6-A215ABBD16A4}" destId="{06216AB9-19CE-4C65-8DB6-231CB4F2197E}" srcOrd="2" destOrd="0" presId="urn:microsoft.com/office/officeart/2005/8/layout/orgChart1"/>
    <dgm:cxn modelId="{DBD874B6-020D-40A4-92CB-32B6676D499D}" type="presParOf" srcId="{08A5C409-A094-4A22-896C-4F41C9FFE2AB}" destId="{CC9037C7-5CB4-47F9-A01B-DAC161F3C01C}" srcOrd="2" destOrd="0" presId="urn:microsoft.com/office/officeart/2005/8/layout/orgChart1"/>
    <dgm:cxn modelId="{9A140628-CFA0-4538-B7B3-416ABCCFD906}" type="presParOf" srcId="{EDE5CF47-54A1-43B3-A4C3-B906DB65AC35}" destId="{5E31A75C-7433-4FC6-BD7C-8402D46C2123}" srcOrd="8" destOrd="0" presId="urn:microsoft.com/office/officeart/2005/8/layout/orgChart1"/>
    <dgm:cxn modelId="{F25CEB16-DC00-4709-BE47-1442A5D1053D}" type="presParOf" srcId="{EDE5CF47-54A1-43B3-A4C3-B906DB65AC35}" destId="{46D2798E-F978-41E0-A3AA-286444B302DD}" srcOrd="9" destOrd="0" presId="urn:microsoft.com/office/officeart/2005/8/layout/orgChart1"/>
    <dgm:cxn modelId="{F510BFAD-680A-42F9-B942-3E64AAB85B6E}" type="presParOf" srcId="{46D2798E-F978-41E0-A3AA-286444B302DD}" destId="{B4486F2A-FFD4-4CF7-8675-2BC6BDCF7CE3}" srcOrd="0" destOrd="0" presId="urn:microsoft.com/office/officeart/2005/8/layout/orgChart1"/>
    <dgm:cxn modelId="{DF1BBC86-DE0B-435F-8EC9-8C3B6F40E16D}" type="presParOf" srcId="{B4486F2A-FFD4-4CF7-8675-2BC6BDCF7CE3}" destId="{C7A33B50-6CAC-4101-92D8-7BD457FAB2FC}" srcOrd="0" destOrd="0" presId="urn:microsoft.com/office/officeart/2005/8/layout/orgChart1"/>
    <dgm:cxn modelId="{F8C13032-5D78-4AFD-B904-E82B0B9C0A66}" type="presParOf" srcId="{B4486F2A-FFD4-4CF7-8675-2BC6BDCF7CE3}" destId="{549FE922-1DE1-401F-ADED-AD497DF672E8}" srcOrd="1" destOrd="0" presId="urn:microsoft.com/office/officeart/2005/8/layout/orgChart1"/>
    <dgm:cxn modelId="{27B649E8-487E-435E-9251-2320C38BB18B}" type="presParOf" srcId="{46D2798E-F978-41E0-A3AA-286444B302DD}" destId="{9FD3CAD3-A9A1-47E8-B505-5F33CCECA4E5}" srcOrd="1" destOrd="0" presId="urn:microsoft.com/office/officeart/2005/8/layout/orgChart1"/>
    <dgm:cxn modelId="{882EB334-FE82-43A9-B9D5-BB1A7AA9594D}" type="presParOf" srcId="{9FD3CAD3-A9A1-47E8-B505-5F33CCECA4E5}" destId="{101AA017-6FF4-4A17-92C1-6A43A1F72A68}" srcOrd="0" destOrd="0" presId="urn:microsoft.com/office/officeart/2005/8/layout/orgChart1"/>
    <dgm:cxn modelId="{CC41D5C7-8811-4134-BD52-46583125F56A}" type="presParOf" srcId="{9FD3CAD3-A9A1-47E8-B505-5F33CCECA4E5}" destId="{C7AB8CBD-4039-41F3-9B99-F9CD2EAD4B2E}" srcOrd="1" destOrd="0" presId="urn:microsoft.com/office/officeart/2005/8/layout/orgChart1"/>
    <dgm:cxn modelId="{96DB75C4-7616-4111-AAA9-CA1359F244B9}" type="presParOf" srcId="{C7AB8CBD-4039-41F3-9B99-F9CD2EAD4B2E}" destId="{9AB5D831-ADDF-470D-A95C-69A83DD28AF7}" srcOrd="0" destOrd="0" presId="urn:microsoft.com/office/officeart/2005/8/layout/orgChart1"/>
    <dgm:cxn modelId="{C3B7888A-1305-4019-8432-4F2E683E4497}" type="presParOf" srcId="{9AB5D831-ADDF-470D-A95C-69A83DD28AF7}" destId="{3647BFA7-E015-4F4D-A2CF-11C4B504A836}" srcOrd="0" destOrd="0" presId="urn:microsoft.com/office/officeart/2005/8/layout/orgChart1"/>
    <dgm:cxn modelId="{DC12EF81-35CE-4C45-9CF6-26F874CA0514}" type="presParOf" srcId="{9AB5D831-ADDF-470D-A95C-69A83DD28AF7}" destId="{F945E9ED-60A9-4323-BA49-B3ED3FECDB28}" srcOrd="1" destOrd="0" presId="urn:microsoft.com/office/officeart/2005/8/layout/orgChart1"/>
    <dgm:cxn modelId="{48FB1BBA-7C7B-41BE-8C13-CA364EC037B3}" type="presParOf" srcId="{C7AB8CBD-4039-41F3-9B99-F9CD2EAD4B2E}" destId="{9BF01B68-8E30-4E83-974E-3972F184A850}" srcOrd="1" destOrd="0" presId="urn:microsoft.com/office/officeart/2005/8/layout/orgChart1"/>
    <dgm:cxn modelId="{68675FB6-F2B7-4363-AD01-B1802F4CE348}" type="presParOf" srcId="{C7AB8CBD-4039-41F3-9B99-F9CD2EAD4B2E}" destId="{D17F0C3A-8DD8-45CC-B0A7-0B34A1E47FA1}" srcOrd="2" destOrd="0" presId="urn:microsoft.com/office/officeart/2005/8/layout/orgChart1"/>
    <dgm:cxn modelId="{4FFC717C-5ADE-4954-9B6D-6F41229DE368}" type="presParOf" srcId="{9FD3CAD3-A9A1-47E8-B505-5F33CCECA4E5}" destId="{97C09BA1-CBD7-4E45-88DE-5C79301172B0}" srcOrd="2" destOrd="0" presId="urn:microsoft.com/office/officeart/2005/8/layout/orgChart1"/>
    <dgm:cxn modelId="{65E6837B-79E2-41CA-8ABC-17230B32DE9E}" type="presParOf" srcId="{9FD3CAD3-A9A1-47E8-B505-5F33CCECA4E5}" destId="{B14F0F99-4D5C-42AA-99FB-EB227FD99892}" srcOrd="3" destOrd="0" presId="urn:microsoft.com/office/officeart/2005/8/layout/orgChart1"/>
    <dgm:cxn modelId="{B470B8A0-B1E7-4EEF-BABF-12A23734A784}" type="presParOf" srcId="{B14F0F99-4D5C-42AA-99FB-EB227FD99892}" destId="{36C74C7F-E740-407C-9BCC-DFA1747D8B1D}" srcOrd="0" destOrd="0" presId="urn:microsoft.com/office/officeart/2005/8/layout/orgChart1"/>
    <dgm:cxn modelId="{9E5794B3-6261-44AB-B6DF-1F9725902D7D}" type="presParOf" srcId="{36C74C7F-E740-407C-9BCC-DFA1747D8B1D}" destId="{DFA1FE66-D38C-459A-AE0B-37A5CF802FF3}" srcOrd="0" destOrd="0" presId="urn:microsoft.com/office/officeart/2005/8/layout/orgChart1"/>
    <dgm:cxn modelId="{21B6C547-2D0D-4388-A678-6D68F2A603BB}" type="presParOf" srcId="{36C74C7F-E740-407C-9BCC-DFA1747D8B1D}" destId="{A7B4711F-972B-4A16-BC9C-E546470B9DB7}" srcOrd="1" destOrd="0" presId="urn:microsoft.com/office/officeart/2005/8/layout/orgChart1"/>
    <dgm:cxn modelId="{3D847FBD-C3F9-41FB-AEA8-16112F2D9522}" type="presParOf" srcId="{B14F0F99-4D5C-42AA-99FB-EB227FD99892}" destId="{88ADA332-3558-43D6-BFC0-20FFB3B1ED72}" srcOrd="1" destOrd="0" presId="urn:microsoft.com/office/officeart/2005/8/layout/orgChart1"/>
    <dgm:cxn modelId="{62FCAC8E-BE26-4A24-A808-CB5420192C34}" type="presParOf" srcId="{B14F0F99-4D5C-42AA-99FB-EB227FD99892}" destId="{B21CAD9D-7974-43A6-A0A2-C54F4F10C624}" srcOrd="2" destOrd="0" presId="urn:microsoft.com/office/officeart/2005/8/layout/orgChart1"/>
    <dgm:cxn modelId="{2F24E3D7-1C67-444F-871E-3577C3D29C97}" type="presParOf" srcId="{9FD3CAD3-A9A1-47E8-B505-5F33CCECA4E5}" destId="{8E38F723-1F37-4997-85DA-7E4E6104E1C4}" srcOrd="4" destOrd="0" presId="urn:microsoft.com/office/officeart/2005/8/layout/orgChart1"/>
    <dgm:cxn modelId="{C67C4191-CA3B-4D58-84B4-80D294131420}" type="presParOf" srcId="{9FD3CAD3-A9A1-47E8-B505-5F33CCECA4E5}" destId="{23BE29D3-934C-4568-AB4D-1A15F2945E99}" srcOrd="5" destOrd="0" presId="urn:microsoft.com/office/officeart/2005/8/layout/orgChart1"/>
    <dgm:cxn modelId="{E11670C3-FF95-4A30-A2B3-D5FA5536A479}" type="presParOf" srcId="{23BE29D3-934C-4568-AB4D-1A15F2945E99}" destId="{00B8FC66-9583-476D-AFC0-6134084C832A}" srcOrd="0" destOrd="0" presId="urn:microsoft.com/office/officeart/2005/8/layout/orgChart1"/>
    <dgm:cxn modelId="{3098D30B-4F33-472E-B4E5-DD31519A6A7C}" type="presParOf" srcId="{00B8FC66-9583-476D-AFC0-6134084C832A}" destId="{717AD249-3363-4705-BCA8-0B39E0FF6639}" srcOrd="0" destOrd="0" presId="urn:microsoft.com/office/officeart/2005/8/layout/orgChart1"/>
    <dgm:cxn modelId="{3A13A196-0ECD-4543-BD0A-CA7106C99844}" type="presParOf" srcId="{00B8FC66-9583-476D-AFC0-6134084C832A}" destId="{70CF6072-B588-42F6-B0AF-23ED14499D11}" srcOrd="1" destOrd="0" presId="urn:microsoft.com/office/officeart/2005/8/layout/orgChart1"/>
    <dgm:cxn modelId="{0E8D8DE3-B171-4C21-898D-E03E7CC55A5D}" type="presParOf" srcId="{23BE29D3-934C-4568-AB4D-1A15F2945E99}" destId="{6992A9F2-ED4A-46C3-AFDE-7C91E671FFEB}" srcOrd="1" destOrd="0" presId="urn:microsoft.com/office/officeart/2005/8/layout/orgChart1"/>
    <dgm:cxn modelId="{3F504ABD-D317-41FC-BA31-FAF309F873F0}" type="presParOf" srcId="{23BE29D3-934C-4568-AB4D-1A15F2945E99}" destId="{37F2A7E5-39D7-4CB6-9991-9D10395800E3}" srcOrd="2" destOrd="0" presId="urn:microsoft.com/office/officeart/2005/8/layout/orgChart1"/>
    <dgm:cxn modelId="{AD93CAEF-B473-427C-8FFE-49726742D2AA}" type="presParOf" srcId="{9FD3CAD3-A9A1-47E8-B505-5F33CCECA4E5}" destId="{7400E14C-8FE6-4CBD-8257-219022CD53FB}" srcOrd="6" destOrd="0" presId="urn:microsoft.com/office/officeart/2005/8/layout/orgChart1"/>
    <dgm:cxn modelId="{43DC93B4-4F3B-4880-842C-B8AEEBAF7035}" type="presParOf" srcId="{9FD3CAD3-A9A1-47E8-B505-5F33CCECA4E5}" destId="{F49BDA0E-FBE7-4B56-80AB-7D1E76FF8F35}" srcOrd="7" destOrd="0" presId="urn:microsoft.com/office/officeart/2005/8/layout/orgChart1"/>
    <dgm:cxn modelId="{D465120F-FD07-4D85-947A-732F6A209FF7}" type="presParOf" srcId="{F49BDA0E-FBE7-4B56-80AB-7D1E76FF8F35}" destId="{7B7A323E-0D55-4FD6-AF6C-80B17E5904BE}" srcOrd="0" destOrd="0" presId="urn:microsoft.com/office/officeart/2005/8/layout/orgChart1"/>
    <dgm:cxn modelId="{6A913928-2D5D-4C1F-B744-91BCCD6E4396}" type="presParOf" srcId="{7B7A323E-0D55-4FD6-AF6C-80B17E5904BE}" destId="{11B90625-3A22-469F-BBF9-51850645C2F8}" srcOrd="0" destOrd="0" presId="urn:microsoft.com/office/officeart/2005/8/layout/orgChart1"/>
    <dgm:cxn modelId="{B191B786-C96A-4A52-BB62-CAC42F5DB7EF}" type="presParOf" srcId="{7B7A323E-0D55-4FD6-AF6C-80B17E5904BE}" destId="{3DA3726B-75C3-41F1-B4EE-0F0BB60188E5}" srcOrd="1" destOrd="0" presId="urn:microsoft.com/office/officeart/2005/8/layout/orgChart1"/>
    <dgm:cxn modelId="{9109953A-FE57-4D4B-B47E-EEF24D4FD47A}" type="presParOf" srcId="{F49BDA0E-FBE7-4B56-80AB-7D1E76FF8F35}" destId="{DDA3F85A-970E-4066-B778-4427A56A1AEF}" srcOrd="1" destOrd="0" presId="urn:microsoft.com/office/officeart/2005/8/layout/orgChart1"/>
    <dgm:cxn modelId="{67EEA94C-B7E7-4D5A-93EA-33212C804E6B}" type="presParOf" srcId="{F49BDA0E-FBE7-4B56-80AB-7D1E76FF8F35}" destId="{7C798B49-9E42-4B29-8CA4-2E30D99C71A0}" srcOrd="2" destOrd="0" presId="urn:microsoft.com/office/officeart/2005/8/layout/orgChart1"/>
    <dgm:cxn modelId="{45F3AFFF-66F8-4F31-B37A-52192CDDA5B2}" type="presParOf" srcId="{9FD3CAD3-A9A1-47E8-B505-5F33CCECA4E5}" destId="{E85497F0-28D5-4E51-B65A-6D52D63AD808}" srcOrd="8" destOrd="0" presId="urn:microsoft.com/office/officeart/2005/8/layout/orgChart1"/>
    <dgm:cxn modelId="{89D3A57F-AF44-4745-8A4D-98D438168583}" type="presParOf" srcId="{9FD3CAD3-A9A1-47E8-B505-5F33CCECA4E5}" destId="{12E8B50A-1C8B-4B75-A993-4B05FBB2F7BC}" srcOrd="9" destOrd="0" presId="urn:microsoft.com/office/officeart/2005/8/layout/orgChart1"/>
    <dgm:cxn modelId="{DDE8D0A4-73CA-461A-9030-F8A655DCD6B2}" type="presParOf" srcId="{12E8B50A-1C8B-4B75-A993-4B05FBB2F7BC}" destId="{17A84E2E-FD77-45F4-A671-89A513219E84}" srcOrd="0" destOrd="0" presId="urn:microsoft.com/office/officeart/2005/8/layout/orgChart1"/>
    <dgm:cxn modelId="{4F34DD42-04CE-4F3E-A4C0-54E53BA31D5A}" type="presParOf" srcId="{17A84E2E-FD77-45F4-A671-89A513219E84}" destId="{E1BB49FD-7D9B-4CFE-9675-8C55F0FDDB6F}" srcOrd="0" destOrd="0" presId="urn:microsoft.com/office/officeart/2005/8/layout/orgChart1"/>
    <dgm:cxn modelId="{A476D4FE-6368-4F0F-95D5-F6939797D176}" type="presParOf" srcId="{17A84E2E-FD77-45F4-A671-89A513219E84}" destId="{C33B95B5-235B-40CC-BB1E-3B149926B174}" srcOrd="1" destOrd="0" presId="urn:microsoft.com/office/officeart/2005/8/layout/orgChart1"/>
    <dgm:cxn modelId="{915EE229-8FEC-42CE-8B24-133351DC73DD}" type="presParOf" srcId="{12E8B50A-1C8B-4B75-A993-4B05FBB2F7BC}" destId="{830D7F3B-ADC8-46A3-896B-46A00BD471D6}" srcOrd="1" destOrd="0" presId="urn:microsoft.com/office/officeart/2005/8/layout/orgChart1"/>
    <dgm:cxn modelId="{E925AC8F-BA5F-484B-8A1F-0D600A814943}" type="presParOf" srcId="{12E8B50A-1C8B-4B75-A993-4B05FBB2F7BC}" destId="{069E35D7-43A9-4499-BAAF-8F6E0ECE944B}" srcOrd="2" destOrd="0" presId="urn:microsoft.com/office/officeart/2005/8/layout/orgChart1"/>
    <dgm:cxn modelId="{C8A28D33-040A-4068-8E57-3BBEBC684C37}" type="presParOf" srcId="{46D2798E-F978-41E0-A3AA-286444B302DD}" destId="{21D54EF7-1CC1-4926-914B-D77AC48FDEF4}" srcOrd="2" destOrd="0" presId="urn:microsoft.com/office/officeart/2005/8/layout/orgChart1"/>
    <dgm:cxn modelId="{5B031B4E-E477-497E-9F81-9EFB67E6FE7E}" type="presParOf" srcId="{D6E86500-02D5-4C80-BDF5-E486DED09D2E}" destId="{608929FD-1FEC-4256-8E1B-29029EFE48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497F0-28D5-4E51-B65A-6D52D63AD808}">
      <dsp:nvSpPr>
        <dsp:cNvPr id="0" name=""/>
        <dsp:cNvSpPr/>
      </dsp:nvSpPr>
      <dsp:spPr>
        <a:xfrm>
          <a:off x="7037379" y="1364505"/>
          <a:ext cx="168987" cy="3717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7723"/>
              </a:lnTo>
              <a:lnTo>
                <a:pt x="168987" y="371772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0E14C-8FE6-4CBD-8257-219022CD53FB}">
      <dsp:nvSpPr>
        <dsp:cNvPr id="0" name=""/>
        <dsp:cNvSpPr/>
      </dsp:nvSpPr>
      <dsp:spPr>
        <a:xfrm>
          <a:off x="7037379" y="1364505"/>
          <a:ext cx="168987" cy="2917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849"/>
              </a:lnTo>
              <a:lnTo>
                <a:pt x="168987" y="291784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8F723-1F37-4997-85DA-7E4E6104E1C4}">
      <dsp:nvSpPr>
        <dsp:cNvPr id="0" name=""/>
        <dsp:cNvSpPr/>
      </dsp:nvSpPr>
      <dsp:spPr>
        <a:xfrm>
          <a:off x="7037379" y="1364505"/>
          <a:ext cx="168987" cy="2117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7975"/>
              </a:lnTo>
              <a:lnTo>
                <a:pt x="168987" y="211797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09BA1-CBD7-4E45-88DE-5C79301172B0}">
      <dsp:nvSpPr>
        <dsp:cNvPr id="0" name=""/>
        <dsp:cNvSpPr/>
      </dsp:nvSpPr>
      <dsp:spPr>
        <a:xfrm>
          <a:off x="7037379" y="1364505"/>
          <a:ext cx="168987" cy="131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101"/>
              </a:lnTo>
              <a:lnTo>
                <a:pt x="168987" y="131810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AA017-6FF4-4A17-92C1-6A43A1F72A68}">
      <dsp:nvSpPr>
        <dsp:cNvPr id="0" name=""/>
        <dsp:cNvSpPr/>
      </dsp:nvSpPr>
      <dsp:spPr>
        <a:xfrm>
          <a:off x="7037379" y="1364505"/>
          <a:ext cx="168987" cy="51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228"/>
              </a:lnTo>
              <a:lnTo>
                <a:pt x="168987" y="5182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1A75C-7433-4FC6-BD7C-8402D46C2123}">
      <dsp:nvSpPr>
        <dsp:cNvPr id="0" name=""/>
        <dsp:cNvSpPr/>
      </dsp:nvSpPr>
      <dsp:spPr>
        <a:xfrm>
          <a:off x="4761682" y="564631"/>
          <a:ext cx="2726330" cy="23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91"/>
              </a:lnTo>
              <a:lnTo>
                <a:pt x="2726330" y="118291"/>
              </a:lnTo>
              <a:lnTo>
                <a:pt x="2726330" y="23658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CEC00-D2F6-403A-BAAE-E7C0800B5F27}">
      <dsp:nvSpPr>
        <dsp:cNvPr id="0" name=""/>
        <dsp:cNvSpPr/>
      </dsp:nvSpPr>
      <dsp:spPr>
        <a:xfrm>
          <a:off x="5674214" y="1364505"/>
          <a:ext cx="168987" cy="2117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7975"/>
              </a:lnTo>
              <a:lnTo>
                <a:pt x="168987" y="211797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29E93-A69F-4E32-8774-B6B16474324A}">
      <dsp:nvSpPr>
        <dsp:cNvPr id="0" name=""/>
        <dsp:cNvSpPr/>
      </dsp:nvSpPr>
      <dsp:spPr>
        <a:xfrm>
          <a:off x="5674214" y="1364505"/>
          <a:ext cx="168987" cy="131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101"/>
              </a:lnTo>
              <a:lnTo>
                <a:pt x="168987" y="131810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EF6FA7-BE45-4442-8F0A-729D083A7219}">
      <dsp:nvSpPr>
        <dsp:cNvPr id="0" name=""/>
        <dsp:cNvSpPr/>
      </dsp:nvSpPr>
      <dsp:spPr>
        <a:xfrm>
          <a:off x="5674214" y="1364505"/>
          <a:ext cx="168987" cy="51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228"/>
              </a:lnTo>
              <a:lnTo>
                <a:pt x="168987" y="5182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58515-3D0B-40C9-A4C2-D4C9AED3A530}">
      <dsp:nvSpPr>
        <dsp:cNvPr id="0" name=""/>
        <dsp:cNvSpPr/>
      </dsp:nvSpPr>
      <dsp:spPr>
        <a:xfrm>
          <a:off x="4761682" y="564631"/>
          <a:ext cx="1363165" cy="23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91"/>
              </a:lnTo>
              <a:lnTo>
                <a:pt x="1363165" y="118291"/>
              </a:lnTo>
              <a:lnTo>
                <a:pt x="1363165" y="23658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7011D-DC47-4F75-AF5F-4E4FCBB25C71}">
      <dsp:nvSpPr>
        <dsp:cNvPr id="0" name=""/>
        <dsp:cNvSpPr/>
      </dsp:nvSpPr>
      <dsp:spPr>
        <a:xfrm>
          <a:off x="4311049" y="1364505"/>
          <a:ext cx="168987" cy="131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101"/>
              </a:lnTo>
              <a:lnTo>
                <a:pt x="168987" y="131810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475BA-3B12-4695-B7AC-F4549D2770E7}">
      <dsp:nvSpPr>
        <dsp:cNvPr id="0" name=""/>
        <dsp:cNvSpPr/>
      </dsp:nvSpPr>
      <dsp:spPr>
        <a:xfrm>
          <a:off x="4311049" y="1364505"/>
          <a:ext cx="168987" cy="51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228"/>
              </a:lnTo>
              <a:lnTo>
                <a:pt x="168987" y="5182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17992-7BBF-4D5D-B69E-98376CCB6B0B}">
      <dsp:nvSpPr>
        <dsp:cNvPr id="0" name=""/>
        <dsp:cNvSpPr/>
      </dsp:nvSpPr>
      <dsp:spPr>
        <a:xfrm>
          <a:off x="4715962" y="564631"/>
          <a:ext cx="91440" cy="2365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58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8747F-BCEB-4BA6-923D-F8B516E7F1F7}">
      <dsp:nvSpPr>
        <dsp:cNvPr id="0" name=""/>
        <dsp:cNvSpPr/>
      </dsp:nvSpPr>
      <dsp:spPr>
        <a:xfrm>
          <a:off x="2947884" y="1364505"/>
          <a:ext cx="168987" cy="2917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849"/>
              </a:lnTo>
              <a:lnTo>
                <a:pt x="168987" y="291784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9B393-BE81-4715-94FD-4B9F5877834E}">
      <dsp:nvSpPr>
        <dsp:cNvPr id="0" name=""/>
        <dsp:cNvSpPr/>
      </dsp:nvSpPr>
      <dsp:spPr>
        <a:xfrm>
          <a:off x="2947884" y="1364505"/>
          <a:ext cx="168987" cy="2117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7975"/>
              </a:lnTo>
              <a:lnTo>
                <a:pt x="168987" y="211797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FCB79-F261-4B3F-945A-B1531766610F}">
      <dsp:nvSpPr>
        <dsp:cNvPr id="0" name=""/>
        <dsp:cNvSpPr/>
      </dsp:nvSpPr>
      <dsp:spPr>
        <a:xfrm>
          <a:off x="2947884" y="1364505"/>
          <a:ext cx="168987" cy="131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101"/>
              </a:lnTo>
              <a:lnTo>
                <a:pt x="168987" y="131810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CD560-D45D-4241-8B4B-D266BD4774AD}">
      <dsp:nvSpPr>
        <dsp:cNvPr id="0" name=""/>
        <dsp:cNvSpPr/>
      </dsp:nvSpPr>
      <dsp:spPr>
        <a:xfrm>
          <a:off x="2947884" y="1364505"/>
          <a:ext cx="168987" cy="51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228"/>
              </a:lnTo>
              <a:lnTo>
                <a:pt x="168987" y="5182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2D5E-EA31-4218-AEC6-BC51845CF99A}">
      <dsp:nvSpPr>
        <dsp:cNvPr id="0" name=""/>
        <dsp:cNvSpPr/>
      </dsp:nvSpPr>
      <dsp:spPr>
        <a:xfrm>
          <a:off x="3398517" y="564631"/>
          <a:ext cx="1363165" cy="236582"/>
        </a:xfrm>
        <a:custGeom>
          <a:avLst/>
          <a:gdLst/>
          <a:ahLst/>
          <a:cxnLst/>
          <a:rect l="0" t="0" r="0" b="0"/>
          <a:pathLst>
            <a:path>
              <a:moveTo>
                <a:pt x="1363165" y="0"/>
              </a:moveTo>
              <a:lnTo>
                <a:pt x="1363165" y="118291"/>
              </a:lnTo>
              <a:lnTo>
                <a:pt x="0" y="118291"/>
              </a:lnTo>
              <a:lnTo>
                <a:pt x="0" y="23658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41579-29B0-457B-80CE-C8825C1B1E7A}">
      <dsp:nvSpPr>
        <dsp:cNvPr id="0" name=""/>
        <dsp:cNvSpPr/>
      </dsp:nvSpPr>
      <dsp:spPr>
        <a:xfrm>
          <a:off x="1584719" y="1364505"/>
          <a:ext cx="168987" cy="3717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7723"/>
              </a:lnTo>
              <a:lnTo>
                <a:pt x="168987" y="371772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E8F70-5062-45F5-A227-61BF602AA7E4}">
      <dsp:nvSpPr>
        <dsp:cNvPr id="0" name=""/>
        <dsp:cNvSpPr/>
      </dsp:nvSpPr>
      <dsp:spPr>
        <a:xfrm>
          <a:off x="1584719" y="1364505"/>
          <a:ext cx="168987" cy="2917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849"/>
              </a:lnTo>
              <a:lnTo>
                <a:pt x="168987" y="291784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78659-E1E4-4844-8228-5F145FE68BCF}">
      <dsp:nvSpPr>
        <dsp:cNvPr id="0" name=""/>
        <dsp:cNvSpPr/>
      </dsp:nvSpPr>
      <dsp:spPr>
        <a:xfrm>
          <a:off x="1584719" y="1364505"/>
          <a:ext cx="168987" cy="2117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7975"/>
              </a:lnTo>
              <a:lnTo>
                <a:pt x="168987" y="211797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8357A-62CA-4E20-BBCB-4C4973AA4978}">
      <dsp:nvSpPr>
        <dsp:cNvPr id="0" name=""/>
        <dsp:cNvSpPr/>
      </dsp:nvSpPr>
      <dsp:spPr>
        <a:xfrm>
          <a:off x="1584719" y="1364505"/>
          <a:ext cx="168987" cy="131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101"/>
              </a:lnTo>
              <a:lnTo>
                <a:pt x="168987" y="131810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A14B3-318A-430A-8C1C-A53EB4A60797}">
      <dsp:nvSpPr>
        <dsp:cNvPr id="0" name=""/>
        <dsp:cNvSpPr/>
      </dsp:nvSpPr>
      <dsp:spPr>
        <a:xfrm>
          <a:off x="1584719" y="1364505"/>
          <a:ext cx="168987" cy="51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228"/>
              </a:lnTo>
              <a:lnTo>
                <a:pt x="168987" y="5182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54119-4371-43B2-BFEC-E24D2C9E4B87}">
      <dsp:nvSpPr>
        <dsp:cNvPr id="0" name=""/>
        <dsp:cNvSpPr/>
      </dsp:nvSpPr>
      <dsp:spPr>
        <a:xfrm>
          <a:off x="2035352" y="564631"/>
          <a:ext cx="2726330" cy="236582"/>
        </a:xfrm>
        <a:custGeom>
          <a:avLst/>
          <a:gdLst/>
          <a:ahLst/>
          <a:cxnLst/>
          <a:rect l="0" t="0" r="0" b="0"/>
          <a:pathLst>
            <a:path>
              <a:moveTo>
                <a:pt x="2726330" y="0"/>
              </a:moveTo>
              <a:lnTo>
                <a:pt x="2726330" y="118291"/>
              </a:lnTo>
              <a:lnTo>
                <a:pt x="0" y="118291"/>
              </a:lnTo>
              <a:lnTo>
                <a:pt x="0" y="23658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10859-6723-4A5E-AC30-220A36AE9D03}">
      <dsp:nvSpPr>
        <dsp:cNvPr id="0" name=""/>
        <dsp:cNvSpPr/>
      </dsp:nvSpPr>
      <dsp:spPr>
        <a:xfrm>
          <a:off x="4198391" y="1340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MySQL Commands</a:t>
          </a:r>
          <a:endParaRPr lang="en-IN" sz="1500" kern="1200" dirty="0"/>
        </a:p>
      </dsp:txBody>
      <dsp:txXfrm>
        <a:off x="4198391" y="1340"/>
        <a:ext cx="1126582" cy="563291"/>
      </dsp:txXfrm>
    </dsp:sp>
    <dsp:sp modelId="{948DC5FC-DB7F-4CBA-B1A4-AA8F8083F049}">
      <dsp:nvSpPr>
        <dsp:cNvPr id="0" name=""/>
        <dsp:cNvSpPr/>
      </dsp:nvSpPr>
      <dsp:spPr>
        <a:xfrm>
          <a:off x="1472060" y="801214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DDL</a:t>
          </a:r>
          <a:endParaRPr lang="en-IN" sz="1500" kern="1200" dirty="0"/>
        </a:p>
      </dsp:txBody>
      <dsp:txXfrm>
        <a:off x="1472060" y="801214"/>
        <a:ext cx="1126582" cy="563291"/>
      </dsp:txXfrm>
    </dsp:sp>
    <dsp:sp modelId="{B4B564A2-A583-468B-ADE0-C66E66B12539}">
      <dsp:nvSpPr>
        <dsp:cNvPr id="0" name=""/>
        <dsp:cNvSpPr/>
      </dsp:nvSpPr>
      <dsp:spPr>
        <a:xfrm>
          <a:off x="1753706" y="1601087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CREATE</a:t>
          </a:r>
          <a:endParaRPr lang="en-IN" sz="1500" kern="1200" dirty="0"/>
        </a:p>
      </dsp:txBody>
      <dsp:txXfrm>
        <a:off x="1753706" y="1601087"/>
        <a:ext cx="1126582" cy="563291"/>
      </dsp:txXfrm>
    </dsp:sp>
    <dsp:sp modelId="{D64C7D70-A913-42D5-BA9C-281E963C989A}">
      <dsp:nvSpPr>
        <dsp:cNvPr id="0" name=""/>
        <dsp:cNvSpPr/>
      </dsp:nvSpPr>
      <dsp:spPr>
        <a:xfrm>
          <a:off x="1753706" y="2400961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ALTER</a:t>
          </a:r>
          <a:endParaRPr lang="en-IN" sz="1500" kern="1200" dirty="0"/>
        </a:p>
      </dsp:txBody>
      <dsp:txXfrm>
        <a:off x="1753706" y="2400961"/>
        <a:ext cx="1126582" cy="563291"/>
      </dsp:txXfrm>
    </dsp:sp>
    <dsp:sp modelId="{ED628AB5-2DA7-44A2-8B11-05A35219D062}">
      <dsp:nvSpPr>
        <dsp:cNvPr id="0" name=""/>
        <dsp:cNvSpPr/>
      </dsp:nvSpPr>
      <dsp:spPr>
        <a:xfrm>
          <a:off x="1753706" y="3200835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RENAME</a:t>
          </a:r>
          <a:endParaRPr lang="en-IN" sz="1500" kern="1200" dirty="0"/>
        </a:p>
      </dsp:txBody>
      <dsp:txXfrm>
        <a:off x="1753706" y="3200835"/>
        <a:ext cx="1126582" cy="563291"/>
      </dsp:txXfrm>
    </dsp:sp>
    <dsp:sp modelId="{9EF251DF-414A-408A-A0F8-AB0BBAA8CBA7}">
      <dsp:nvSpPr>
        <dsp:cNvPr id="0" name=""/>
        <dsp:cNvSpPr/>
      </dsp:nvSpPr>
      <dsp:spPr>
        <a:xfrm>
          <a:off x="1753706" y="4000709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TRUNCATE</a:t>
          </a:r>
          <a:endParaRPr lang="en-IN" sz="1500" kern="1200" dirty="0"/>
        </a:p>
      </dsp:txBody>
      <dsp:txXfrm>
        <a:off x="1753706" y="4000709"/>
        <a:ext cx="1126582" cy="563291"/>
      </dsp:txXfrm>
    </dsp:sp>
    <dsp:sp modelId="{3EE6B2CA-7F59-4092-94E2-8F4A5751D7B3}">
      <dsp:nvSpPr>
        <dsp:cNvPr id="0" name=""/>
        <dsp:cNvSpPr/>
      </dsp:nvSpPr>
      <dsp:spPr>
        <a:xfrm>
          <a:off x="1753706" y="4800583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DROP</a:t>
          </a:r>
          <a:endParaRPr lang="en-IN" sz="1500" kern="1200" dirty="0"/>
        </a:p>
      </dsp:txBody>
      <dsp:txXfrm>
        <a:off x="1753706" y="4800583"/>
        <a:ext cx="1126582" cy="563291"/>
      </dsp:txXfrm>
    </dsp:sp>
    <dsp:sp modelId="{A47D6272-A5E6-4F0D-8395-7370B4B83658}">
      <dsp:nvSpPr>
        <dsp:cNvPr id="0" name=""/>
        <dsp:cNvSpPr/>
      </dsp:nvSpPr>
      <dsp:spPr>
        <a:xfrm>
          <a:off x="2835225" y="801214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DML</a:t>
          </a:r>
          <a:endParaRPr lang="en-IN" sz="1500" kern="1200" dirty="0"/>
        </a:p>
      </dsp:txBody>
      <dsp:txXfrm>
        <a:off x="2835225" y="801214"/>
        <a:ext cx="1126582" cy="563291"/>
      </dsp:txXfrm>
    </dsp:sp>
    <dsp:sp modelId="{A96BA009-DCF3-4BDF-AD72-0C02FE1CF2C8}">
      <dsp:nvSpPr>
        <dsp:cNvPr id="0" name=""/>
        <dsp:cNvSpPr/>
      </dsp:nvSpPr>
      <dsp:spPr>
        <a:xfrm>
          <a:off x="3116871" y="1601087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SELECT</a:t>
          </a:r>
          <a:endParaRPr lang="en-IN" sz="1500" kern="1200" dirty="0"/>
        </a:p>
      </dsp:txBody>
      <dsp:txXfrm>
        <a:off x="3116871" y="1601087"/>
        <a:ext cx="1126582" cy="563291"/>
      </dsp:txXfrm>
    </dsp:sp>
    <dsp:sp modelId="{C7CBEAAE-F0C9-4156-A121-1BC08BD38D9A}">
      <dsp:nvSpPr>
        <dsp:cNvPr id="0" name=""/>
        <dsp:cNvSpPr/>
      </dsp:nvSpPr>
      <dsp:spPr>
        <a:xfrm>
          <a:off x="3116871" y="2400961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UPDATE</a:t>
          </a:r>
          <a:endParaRPr lang="en-IN" sz="1500" kern="1200" dirty="0"/>
        </a:p>
      </dsp:txBody>
      <dsp:txXfrm>
        <a:off x="3116871" y="2400961"/>
        <a:ext cx="1126582" cy="563291"/>
      </dsp:txXfrm>
    </dsp:sp>
    <dsp:sp modelId="{276839BD-9BA0-4C3F-8F29-2B60758F441E}">
      <dsp:nvSpPr>
        <dsp:cNvPr id="0" name=""/>
        <dsp:cNvSpPr/>
      </dsp:nvSpPr>
      <dsp:spPr>
        <a:xfrm>
          <a:off x="3116871" y="3200835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INSERT</a:t>
          </a:r>
          <a:endParaRPr lang="en-IN" sz="1500" kern="1200" dirty="0"/>
        </a:p>
      </dsp:txBody>
      <dsp:txXfrm>
        <a:off x="3116871" y="3200835"/>
        <a:ext cx="1126582" cy="563291"/>
      </dsp:txXfrm>
    </dsp:sp>
    <dsp:sp modelId="{1F93082E-DCEB-4227-8E25-AB9FBC145C0E}">
      <dsp:nvSpPr>
        <dsp:cNvPr id="0" name=""/>
        <dsp:cNvSpPr/>
      </dsp:nvSpPr>
      <dsp:spPr>
        <a:xfrm>
          <a:off x="3116871" y="4000709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DELETE</a:t>
          </a:r>
          <a:endParaRPr lang="en-IN" sz="1500" kern="1200" dirty="0"/>
        </a:p>
      </dsp:txBody>
      <dsp:txXfrm>
        <a:off x="3116871" y="4000709"/>
        <a:ext cx="1126582" cy="563291"/>
      </dsp:txXfrm>
    </dsp:sp>
    <dsp:sp modelId="{4573EBD5-4E97-410E-863A-E0D1451DC67E}">
      <dsp:nvSpPr>
        <dsp:cNvPr id="0" name=""/>
        <dsp:cNvSpPr/>
      </dsp:nvSpPr>
      <dsp:spPr>
        <a:xfrm>
          <a:off x="4198391" y="801214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DCL</a:t>
          </a:r>
          <a:endParaRPr lang="en-IN" sz="1500" kern="1200" dirty="0"/>
        </a:p>
      </dsp:txBody>
      <dsp:txXfrm>
        <a:off x="4198391" y="801214"/>
        <a:ext cx="1126582" cy="563291"/>
      </dsp:txXfrm>
    </dsp:sp>
    <dsp:sp modelId="{AB4D55EE-4E96-44C5-8442-18435AFE808F}">
      <dsp:nvSpPr>
        <dsp:cNvPr id="0" name=""/>
        <dsp:cNvSpPr/>
      </dsp:nvSpPr>
      <dsp:spPr>
        <a:xfrm>
          <a:off x="4480036" y="1601087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GRANT</a:t>
          </a:r>
          <a:endParaRPr lang="en-IN" sz="1500" kern="1200" dirty="0"/>
        </a:p>
      </dsp:txBody>
      <dsp:txXfrm>
        <a:off x="4480036" y="1601087"/>
        <a:ext cx="1126582" cy="563291"/>
      </dsp:txXfrm>
    </dsp:sp>
    <dsp:sp modelId="{263AD2D7-0B6B-4F27-9DD7-A808056D9585}">
      <dsp:nvSpPr>
        <dsp:cNvPr id="0" name=""/>
        <dsp:cNvSpPr/>
      </dsp:nvSpPr>
      <dsp:spPr>
        <a:xfrm>
          <a:off x="4480036" y="2400961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REVOKE</a:t>
          </a:r>
          <a:endParaRPr lang="en-IN" sz="1500" kern="1200" dirty="0"/>
        </a:p>
      </dsp:txBody>
      <dsp:txXfrm>
        <a:off x="4480036" y="2400961"/>
        <a:ext cx="1126582" cy="563291"/>
      </dsp:txXfrm>
    </dsp:sp>
    <dsp:sp modelId="{1205035F-7A68-4930-9CB6-C7CA6EFF0979}">
      <dsp:nvSpPr>
        <dsp:cNvPr id="0" name=""/>
        <dsp:cNvSpPr/>
      </dsp:nvSpPr>
      <dsp:spPr>
        <a:xfrm>
          <a:off x="5561556" y="801214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TCL</a:t>
          </a:r>
          <a:endParaRPr lang="en-IN" sz="1500" kern="1200" dirty="0"/>
        </a:p>
      </dsp:txBody>
      <dsp:txXfrm>
        <a:off x="5561556" y="801214"/>
        <a:ext cx="1126582" cy="563291"/>
      </dsp:txXfrm>
    </dsp:sp>
    <dsp:sp modelId="{25453376-39D6-4298-B59A-E544E4FAE5B6}">
      <dsp:nvSpPr>
        <dsp:cNvPr id="0" name=""/>
        <dsp:cNvSpPr/>
      </dsp:nvSpPr>
      <dsp:spPr>
        <a:xfrm>
          <a:off x="5843202" y="1601087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COMMIT</a:t>
          </a:r>
          <a:endParaRPr lang="en-IN" sz="1500" kern="1200" dirty="0"/>
        </a:p>
      </dsp:txBody>
      <dsp:txXfrm>
        <a:off x="5843202" y="1601087"/>
        <a:ext cx="1126582" cy="563291"/>
      </dsp:txXfrm>
    </dsp:sp>
    <dsp:sp modelId="{696B4571-F3E3-41B2-ADA1-CC2F90E3FEAD}">
      <dsp:nvSpPr>
        <dsp:cNvPr id="0" name=""/>
        <dsp:cNvSpPr/>
      </dsp:nvSpPr>
      <dsp:spPr>
        <a:xfrm>
          <a:off x="5843202" y="2400961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ROLLBACK</a:t>
          </a:r>
          <a:endParaRPr lang="en-IN" sz="1500" kern="1200" dirty="0"/>
        </a:p>
      </dsp:txBody>
      <dsp:txXfrm>
        <a:off x="5843202" y="2400961"/>
        <a:ext cx="1126582" cy="563291"/>
      </dsp:txXfrm>
    </dsp:sp>
    <dsp:sp modelId="{DA29B3FA-D298-4A8A-A572-81D75A258A4C}">
      <dsp:nvSpPr>
        <dsp:cNvPr id="0" name=""/>
        <dsp:cNvSpPr/>
      </dsp:nvSpPr>
      <dsp:spPr>
        <a:xfrm>
          <a:off x="5843202" y="3200835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SAVEPOINT</a:t>
          </a:r>
          <a:endParaRPr lang="en-IN" sz="1500" kern="1200" dirty="0"/>
        </a:p>
      </dsp:txBody>
      <dsp:txXfrm>
        <a:off x="5843202" y="3200835"/>
        <a:ext cx="1126582" cy="563291"/>
      </dsp:txXfrm>
    </dsp:sp>
    <dsp:sp modelId="{C7A33B50-6CAC-4101-92D8-7BD457FAB2FC}">
      <dsp:nvSpPr>
        <dsp:cNvPr id="0" name=""/>
        <dsp:cNvSpPr/>
      </dsp:nvSpPr>
      <dsp:spPr>
        <a:xfrm>
          <a:off x="6924721" y="801214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CONSTRAINTS</a:t>
          </a:r>
          <a:endParaRPr lang="en-IN" sz="1500" kern="1200" dirty="0"/>
        </a:p>
      </dsp:txBody>
      <dsp:txXfrm>
        <a:off x="6924721" y="801214"/>
        <a:ext cx="1126582" cy="563291"/>
      </dsp:txXfrm>
    </dsp:sp>
    <dsp:sp modelId="{3647BFA7-E015-4F4D-A2CF-11C4B504A836}">
      <dsp:nvSpPr>
        <dsp:cNvPr id="0" name=""/>
        <dsp:cNvSpPr/>
      </dsp:nvSpPr>
      <dsp:spPr>
        <a:xfrm>
          <a:off x="7206367" y="1601087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NOT NULL</a:t>
          </a:r>
          <a:endParaRPr lang="en-IN" sz="1500" kern="1200" dirty="0"/>
        </a:p>
      </dsp:txBody>
      <dsp:txXfrm>
        <a:off x="7206367" y="1601087"/>
        <a:ext cx="1126582" cy="563291"/>
      </dsp:txXfrm>
    </dsp:sp>
    <dsp:sp modelId="{DFA1FE66-D38C-459A-AE0B-37A5CF802FF3}">
      <dsp:nvSpPr>
        <dsp:cNvPr id="0" name=""/>
        <dsp:cNvSpPr/>
      </dsp:nvSpPr>
      <dsp:spPr>
        <a:xfrm>
          <a:off x="7206367" y="2400961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PRIMARY</a:t>
          </a:r>
          <a:endParaRPr lang="en-IN" sz="1500" kern="1200" dirty="0"/>
        </a:p>
      </dsp:txBody>
      <dsp:txXfrm>
        <a:off x="7206367" y="2400961"/>
        <a:ext cx="1126582" cy="563291"/>
      </dsp:txXfrm>
    </dsp:sp>
    <dsp:sp modelId="{717AD249-3363-4705-BCA8-0B39E0FF6639}">
      <dsp:nvSpPr>
        <dsp:cNvPr id="0" name=""/>
        <dsp:cNvSpPr/>
      </dsp:nvSpPr>
      <dsp:spPr>
        <a:xfrm>
          <a:off x="7206367" y="3200835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FOREIGN</a:t>
          </a:r>
          <a:endParaRPr lang="en-IN" sz="1500" kern="1200" dirty="0"/>
        </a:p>
      </dsp:txBody>
      <dsp:txXfrm>
        <a:off x="7206367" y="3200835"/>
        <a:ext cx="1126582" cy="563291"/>
      </dsp:txXfrm>
    </dsp:sp>
    <dsp:sp modelId="{11B90625-3A22-469F-BBF9-51850645C2F8}">
      <dsp:nvSpPr>
        <dsp:cNvPr id="0" name=""/>
        <dsp:cNvSpPr/>
      </dsp:nvSpPr>
      <dsp:spPr>
        <a:xfrm>
          <a:off x="7206367" y="4000709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UNIQUE</a:t>
          </a:r>
          <a:endParaRPr lang="en-IN" sz="1500" kern="1200" dirty="0"/>
        </a:p>
      </dsp:txBody>
      <dsp:txXfrm>
        <a:off x="7206367" y="4000709"/>
        <a:ext cx="1126582" cy="563291"/>
      </dsp:txXfrm>
    </dsp:sp>
    <dsp:sp modelId="{E1BB49FD-7D9B-4CFE-9675-8C55F0FDDB6F}">
      <dsp:nvSpPr>
        <dsp:cNvPr id="0" name=""/>
        <dsp:cNvSpPr/>
      </dsp:nvSpPr>
      <dsp:spPr>
        <a:xfrm>
          <a:off x="7206367" y="4800583"/>
          <a:ext cx="1126582" cy="5632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DEFAULT</a:t>
          </a:r>
          <a:endParaRPr lang="en-IN" sz="1500" kern="1200" dirty="0"/>
        </a:p>
      </dsp:txBody>
      <dsp:txXfrm>
        <a:off x="7206367" y="4800583"/>
        <a:ext cx="1126582" cy="563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A293B48-F777-4028-B421-3C1E68822F1A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46701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979D981-2D6A-4AE6-B060-501CE07B81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9BE3255-AD11-413F-B8B3-FCBB97EE9C79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2967700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8627DD1-A54D-41FA-A29C-E131F896597B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3688823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5080E5-D99A-4AE3-82BA-10984F9153FC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1794300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D1030D0-899B-472A-AC8D-EA7CCF2EB6C1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2406388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0841E0-7741-44AF-8FCE-A23EB2E09D0D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1402058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002619-61E1-4784-BAE1-A5FEFC888DD8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4028298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D60918-25AF-40A4-878E-B0F46EE56B77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1313034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98C85A6-F055-4CDF-ABA7-C5E104EB2112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3626817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233C7AB-5688-4939-8631-0BA689201AE7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2363801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3B11BFA-CB86-490D-930E-F2FE4BC19FAC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1331188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11A4EA9-9977-4B7B-B2F7-7E4C867F5028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88099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00370F-D3FF-420C-8560-E6773BC40791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4251083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1AEA559-6E5B-4561-AF82-AD464A366D2D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2320848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370FE97-1593-4D58-9AD8-072035DA1F5E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3859723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A9C662B-AC9C-4E8A-BD3D-469CDA851411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947299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FBA8357-F67D-49D1-A407-C877A30EA83E}" type="slidenum">
              <a:t>24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3388223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C802DD7-4AAA-4B02-B4EE-6B390FA33EB0}" type="slidenum">
              <a:t>25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160526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92FCF77-FE0F-4144-BBD5-D0029EAAD8D5}" type="slidenum">
              <a:t>26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3080181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38B6D66-872F-4171-A284-FFCEA0D34AB8}" type="slidenum">
              <a:t>27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1234107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0B327D-2DFC-46C2-9309-C123F56B09C5}" type="slidenum">
              <a:t>28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4052326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76CC011-6C0B-46F0-A26B-02ED406F851F}" type="slidenum">
              <a:t>29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3172560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02E48B2-3316-499D-841A-D9B713FF620D}" type="slidenum">
              <a:t>30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253605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6885BDA-7B8A-41B9-9DBD-927AB86FE4A4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22663338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3132BA9-4C23-4917-8CDE-C3D809FC4AF9}" type="slidenum">
              <a:t>31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25307102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73FC666-1FF3-4B40-836E-2571E2472AA8}" type="slidenum">
              <a:t>32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12172409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1DE451-A4DE-4AD8-AE37-73B83E32FFDC}" type="slidenum">
              <a:t>33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2573291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1189C0D-1643-499D-9D87-DEC63F122E21}" type="slidenum">
              <a:t>34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42654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4AA9AD7-AF3B-48A2-9FE3-82EF12468DF8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368162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3CEB06F-C50B-4391-BE75-FF9182E636C1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1180704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BBF7E67-93A7-409F-8BAD-FB9886B1C36B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788830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654B5E8-F6E7-4D0B-A888-380ECAF9A150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3930233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9A76360-833A-415D-B43F-EA4450A66EE9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2568485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E84B42F-8669-4AA7-A8C7-7A7ADA914750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810"/>
          </a:p>
        </p:txBody>
      </p:sp>
    </p:spTree>
    <p:extLst>
      <p:ext uri="{BB962C8B-B14F-4D97-AF65-F5344CB8AC3E}">
        <p14:creationId xmlns:p14="http://schemas.microsoft.com/office/powerpoint/2010/main" val="350065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E804FD-248D-44A6-A131-EBD0CEC3F4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1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4F4F04-9DC9-4442-8B84-481CBD86E2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5163" y="3879850"/>
            <a:ext cx="2339975" cy="4287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6350" y="3879850"/>
            <a:ext cx="6869113" cy="4287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9CD909-9035-497B-A92E-F5A1606DD9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D8B2E5-370E-4798-A74B-37AE9DD283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6F2396-72A2-4855-9415-7449FD9252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4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6350" y="4852988"/>
            <a:ext cx="4324350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0" y="4852988"/>
            <a:ext cx="4324350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A01834-8622-41EC-BAC6-A7B55E3E2B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6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0B744F-6746-4470-A4DF-4FF60FF669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32E591-A32D-4BBD-BD19-EA276DF943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9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AA5241-6289-444F-B451-9C2AF5BB22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0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5F15D1-725E-4ADC-8A93-B9B65C9987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A20DBA-7FA9-4FD2-8AE9-0E797EF58B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0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0"/>
            <a:ext cx="10079640" cy="4251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000" h="11811">
                <a:moveTo>
                  <a:pt x="0" y="11811"/>
                </a:moveTo>
                <a:lnTo>
                  <a:pt x="0" y="0"/>
                </a:lnTo>
                <a:lnTo>
                  <a:pt x="28000" y="0"/>
                </a:lnTo>
                <a:lnTo>
                  <a:pt x="28000" y="7811"/>
                </a:lnTo>
                <a:close/>
              </a:path>
            </a:pathLst>
          </a:custGeom>
          <a:solidFill>
            <a:srgbClr val="E0E0E0"/>
          </a:solidFill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algn="r" hangingPunct="0">
              <a:buNone/>
              <a:tabLst/>
            </a:pPr>
            <a:endParaRPr lang="en-US" sz="1400" b="0" kern="1200">
              <a:latin typeface="Liberation Sans Narrow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 rot="489000">
            <a:off x="353120" y="3880453"/>
            <a:ext cx="9001800" cy="9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Cliquez pour éditer le format du texte-titre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 rot="489000">
            <a:off x="-6845" y="4853732"/>
            <a:ext cx="8802000" cy="3314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b="0" kern="1200">
                <a:latin typeface="Liberation Sans Narrow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b="0" kern="1200">
                <a:latin typeface="Liberation Sans Narrow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2600" b="0" kern="1200">
                <a:latin typeface="Liberation Sans Narrow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1280571B-7875-45F6-A471-0E8F0DF01AA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hangingPunct="0">
        <a:buNone/>
        <a:tabLst/>
        <a:defRPr lang="en-US" sz="4210" b="1" i="0" u="none" strike="noStrike" kern="1200">
          <a:ln>
            <a:noFill/>
          </a:ln>
          <a:latin typeface="Liberation Sans" pitchFamily="34"/>
          <a:ea typeface="DejaVu Sans" pitchFamily="2"/>
          <a:cs typeface="DejaVu Sans" pitchFamily="2"/>
        </a:defRPr>
      </a:lvl1pPr>
    </p:titleStyle>
    <p:bodyStyle>
      <a:lvl1pPr marL="0" marR="0" indent="0" algn="ctr" hangingPunct="0">
        <a:spcBef>
          <a:spcPts val="0"/>
        </a:spcBef>
        <a:spcAft>
          <a:spcPts val="884"/>
        </a:spcAft>
        <a:tabLst/>
        <a:defRPr lang="en-US" sz="2020" b="0" i="0" u="none" strike="noStrike" kern="1200">
          <a:ln>
            <a:noFill/>
          </a:ln>
          <a:latin typeface="Liberation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tutorial.org/mysql-standard-deviation/" TargetMode="External"/><Relationship Id="rId3" Type="http://schemas.openxmlformats.org/officeDocument/2006/relationships/hyperlink" Target="https://www.mysqltutorial.org/mysql-avg/" TargetMode="External"/><Relationship Id="rId7" Type="http://schemas.openxmlformats.org/officeDocument/2006/relationships/hyperlink" Target="https://www.mysqltutorial.org/mysql-min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ysqltutorial.org/mysql-max-function/" TargetMode="External"/><Relationship Id="rId5" Type="http://schemas.openxmlformats.org/officeDocument/2006/relationships/hyperlink" Target="https://www.mysqltutorial.org/mysql-group_concat/" TargetMode="External"/><Relationship Id="rId4" Type="http://schemas.openxmlformats.org/officeDocument/2006/relationships/hyperlink" Target="https://www.mysqltutorial.org/mysql-count/" TargetMode="External"/><Relationship Id="rId9" Type="http://schemas.openxmlformats.org/officeDocument/2006/relationships/hyperlink" Target="https://www.mysqltutorial.org/mysql-su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559" y="822960"/>
            <a:ext cx="9143640" cy="1463039"/>
          </a:xfrm>
        </p:spPr>
        <p:txBody>
          <a:bodyPr/>
          <a:lstStyle/>
          <a:p>
            <a:pPr lvl="0" rtl="0" hangingPunct="1">
              <a:spcBef>
                <a:spcPts val="1417"/>
              </a:spcBef>
            </a:pPr>
            <a:r>
              <a:rPr lang="en-US" sz="4400" b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MYSQL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60720" y="3108959"/>
            <a:ext cx="2969188" cy="186027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Presented By Group 3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	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Bushra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Yasmin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	</a:t>
            </a:r>
            <a:r>
              <a:rPr lang="en-US" sz="24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Akriti</a:t>
            </a:r>
            <a:r>
              <a:rPr lang="en-US" sz="24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Ghosh</a:t>
            </a:r>
            <a:endParaRPr lang="en-US" sz="24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	</a:t>
            </a:r>
            <a:r>
              <a:rPr lang="en-US" sz="24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Pooja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Sahu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	Amber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98035" y="156752"/>
            <a:ext cx="9001800" cy="954000"/>
          </a:xfrm>
        </p:spPr>
        <p:txBody>
          <a:bodyPr/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Times New Roman" pitchFamily="34"/>
              </a:rPr>
              <a:t> MYSQL CONSTRINTS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sz="half" idx="1"/>
          </p:nvPr>
        </p:nvSpPr>
        <p:spPr>
          <a:xfrm>
            <a:off x="298035" y="1149369"/>
            <a:ext cx="4324350" cy="4193812"/>
          </a:xfrm>
        </p:spPr>
        <p:txBody>
          <a:bodyPr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alibri" pitchFamily="34"/>
              </a:rPr>
              <a:t>3) MySQL CREATE TABLE with PRIMARY CONSTRAINT: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	CREATE TABLE roles(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libri" pitchFamily="34"/>
              </a:rPr>
              <a:t>role_id</a:t>
            </a:r>
            <a:r>
              <a:rPr lang="en-US" sz="2400" dirty="0" smtClean="0">
                <a:solidFill>
                  <a:srgbClr val="000000"/>
                </a:solidFill>
                <a:latin typeface="Calibri" pitchFamily="3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INT AUTO_INCREMENT,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libri" pitchFamily="34"/>
              </a:rPr>
              <a:t>role_name</a:t>
            </a:r>
            <a:r>
              <a:rPr lang="en-US" sz="2400" dirty="0" smtClean="0">
                <a:solidFill>
                  <a:srgbClr val="000000"/>
                </a:solidFill>
                <a:latin typeface="Calibri" pitchFamily="3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VARCHAR(50),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alibri" pitchFamily="34"/>
              </a:rPr>
              <a:t>PRIMARY </a:t>
            </a: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KEY(</a:t>
            </a:r>
            <a:r>
              <a:rPr lang="en-US" sz="2400" dirty="0" err="1">
                <a:solidFill>
                  <a:srgbClr val="000000"/>
                </a:solidFill>
                <a:latin typeface="Calibri" pitchFamily="34"/>
              </a:rPr>
              <a:t>role_id</a:t>
            </a: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)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	);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4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4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4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4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4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4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4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4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400" dirty="0">
              <a:solidFill>
                <a:srgbClr val="000000"/>
              </a:solidFill>
              <a:latin typeface="Calibri" pitchFamily="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84" y="1149369"/>
            <a:ext cx="4884611" cy="4193812"/>
          </a:xfrm>
        </p:spPr>
        <p:txBody>
          <a:bodyPr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/>
              </a:rPr>
              <a:t>4) MySQL CREATE TABLE with FOREIGN CONSTRAINT: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	CREATE TABLE Orders (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/>
              </a:rPr>
              <a:t>OrderID</a:t>
            </a:r>
            <a:r>
              <a:rPr lang="en-US" sz="2000" dirty="0" smtClean="0">
                <a:solidFill>
                  <a:srgbClr val="000000"/>
                </a:solidFill>
                <a:latin typeface="Calibri" pitchFamily="34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 NOT NULL,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/>
              </a:rPr>
              <a:t>OrderNumber</a:t>
            </a:r>
            <a:r>
              <a:rPr lang="en-US" sz="2000" dirty="0" smtClean="0">
                <a:solidFill>
                  <a:srgbClr val="000000"/>
                </a:solidFill>
                <a:latin typeface="Calibri" pitchFamily="34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 NOT NULL,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/>
              </a:rPr>
              <a:t>PersonID</a:t>
            </a:r>
            <a:r>
              <a:rPr lang="en-US" sz="2000" dirty="0" smtClean="0">
                <a:solidFill>
                  <a:srgbClr val="000000"/>
                </a:solidFill>
                <a:latin typeface="Calibri" pitchFamily="34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,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alibri" pitchFamily="34"/>
              </a:rPr>
              <a:t>PRIMARY </a:t>
            </a: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KEY (</a:t>
            </a:r>
            <a:r>
              <a:rPr lang="en-US" sz="2000" dirty="0" err="1">
                <a:solidFill>
                  <a:srgbClr val="000000"/>
                </a:solidFill>
                <a:latin typeface="Calibri" pitchFamily="34"/>
              </a:rPr>
              <a:t>OrderID</a:t>
            </a: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),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alibri" pitchFamily="34"/>
              </a:rPr>
              <a:t>FOREIGN </a:t>
            </a: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KEY (</a:t>
            </a:r>
            <a:r>
              <a:rPr lang="en-US" sz="2000" dirty="0" err="1">
                <a:solidFill>
                  <a:srgbClr val="000000"/>
                </a:solidFill>
                <a:latin typeface="Calibri" pitchFamily="34"/>
              </a:rPr>
              <a:t>PersonID</a:t>
            </a:r>
            <a:r>
              <a:rPr lang="en-US" sz="2000" dirty="0" smtClean="0">
                <a:solidFill>
                  <a:srgbClr val="000000"/>
                </a:solidFill>
                <a:latin typeface="Calibri" pitchFamily="34"/>
              </a:rPr>
              <a:t>) 	REFERENCES    Persons(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/>
              </a:rPr>
              <a:t>PersonID</a:t>
            </a: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)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	);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96491" y="101667"/>
            <a:ext cx="9001800" cy="954000"/>
          </a:xfrm>
        </p:spPr>
        <p:txBody>
          <a:bodyPr/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Times New Roman" pitchFamily="34"/>
              </a:rPr>
              <a:t> MYSQL CONSTRINTS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sz="half" idx="1"/>
          </p:nvPr>
        </p:nvSpPr>
        <p:spPr>
          <a:xfrm>
            <a:off x="697191" y="1167788"/>
            <a:ext cx="4324350" cy="4212632"/>
          </a:xfrm>
        </p:spPr>
        <p:txBody>
          <a:bodyPr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alibri" pitchFamily="34"/>
              </a:rPr>
              <a:t>5) MySQL CREATE TABLE with DEFAULT CONSTRAINT: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alibri" pitchFamily="34"/>
              </a:rPr>
              <a:t>CREATE </a:t>
            </a: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TABLE Persons (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pitchFamily="34"/>
              </a:rPr>
              <a:t> ID </a:t>
            </a:r>
            <a:r>
              <a:rPr lang="en-US" sz="2000" dirty="0" err="1">
                <a:solidFill>
                  <a:srgbClr val="000000"/>
                </a:solidFill>
                <a:latin typeface="Calibri" pitchFamily="34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 NOT NULL,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/>
              </a:rPr>
              <a:t>LastName</a:t>
            </a:r>
            <a:r>
              <a:rPr lang="en-US" sz="2000" dirty="0" smtClean="0">
                <a:solidFill>
                  <a:srgbClr val="000000"/>
                </a:solidFill>
                <a:latin typeface="Calibri" pitchFamily="34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/>
              </a:rPr>
              <a:t>varchar</a:t>
            </a: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(255) NOT NULL,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pitchFamily="34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/>
              </a:rPr>
              <a:t>FirstName</a:t>
            </a:r>
            <a:r>
              <a:rPr lang="en-US" sz="2000" dirty="0" smtClean="0">
                <a:solidFill>
                  <a:srgbClr val="000000"/>
                </a:solidFill>
                <a:latin typeface="Calibri" pitchFamily="34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/>
              </a:rPr>
              <a:t>varchar</a:t>
            </a: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(255),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itchFamily="34"/>
              </a:rPr>
              <a:t>Age </a:t>
            </a:r>
            <a:r>
              <a:rPr lang="en-US" sz="2000" dirty="0" err="1">
                <a:solidFill>
                  <a:srgbClr val="000000"/>
                </a:solidFill>
                <a:latin typeface="Calibri" pitchFamily="34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,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itchFamily="34"/>
              </a:rPr>
              <a:t>City </a:t>
            </a:r>
            <a:r>
              <a:rPr lang="en-US" sz="2000" dirty="0" err="1">
                <a:solidFill>
                  <a:srgbClr val="000000"/>
                </a:solidFill>
                <a:latin typeface="Calibri" pitchFamily="34"/>
              </a:rPr>
              <a:t>varchar</a:t>
            </a: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(255) DEFAULT '</a:t>
            </a:r>
            <a:r>
              <a:rPr lang="en-US" sz="2000" dirty="0" err="1">
                <a:solidFill>
                  <a:srgbClr val="000000"/>
                </a:solidFill>
                <a:latin typeface="Calibri" pitchFamily="34"/>
              </a:rPr>
              <a:t>Sandnes</a:t>
            </a: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'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alibri" pitchFamily="34"/>
              </a:rPr>
              <a:t>);</a:t>
            </a:r>
            <a:endParaRPr lang="en-US" sz="20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4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4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4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4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4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4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400" dirty="0">
              <a:solidFill>
                <a:srgbClr val="000000"/>
              </a:solidFill>
              <a:latin typeface="Calibri" pitchFamily="3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9278" y="1503802"/>
            <a:ext cx="3670368" cy="3540603"/>
          </a:xfrm>
        </p:spPr>
        <p:txBody>
          <a:bodyPr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/>
              </a:rPr>
              <a:t>6) DROP ANY  CONSTRAINTS IN MYSQL: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	ALTER TABLE </a:t>
            </a:r>
            <a:r>
              <a:rPr lang="en-US" sz="2000" dirty="0" err="1">
                <a:solidFill>
                  <a:srgbClr val="000000"/>
                </a:solidFill>
                <a:latin typeface="Calibri" pitchFamily="34"/>
              </a:rPr>
              <a:t>tble_name</a:t>
            </a:r>
            <a:endParaRPr lang="en-US" sz="20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	DROP </a:t>
            </a:r>
            <a:r>
              <a:rPr lang="en-US" sz="2000" dirty="0" err="1">
                <a:solidFill>
                  <a:srgbClr val="000000"/>
                </a:solidFill>
                <a:latin typeface="Calibri" pitchFamily="34"/>
              </a:rPr>
              <a:t>Constraints_name</a:t>
            </a:r>
            <a:r>
              <a:rPr lang="en-US" sz="2000" dirty="0">
                <a:solidFill>
                  <a:srgbClr val="000000"/>
                </a:solidFill>
                <a:latin typeface="Calibri" pitchFamily="34"/>
              </a:rPr>
              <a:t>;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ELECT comm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 noGrp="1"/>
          </p:cNvSpPr>
          <p:nvPr>
            <p:ph type="title" idx="4294967295"/>
          </p:nvPr>
        </p:nvSpPr>
        <p:spPr>
          <a:xfrm>
            <a:off x="133001" y="137879"/>
            <a:ext cx="9806959" cy="1084993"/>
          </a:xfrm>
        </p:spPr>
        <p:txBody>
          <a:bodyPr wrap="square" lIns="91440" tIns="45720" rIns="91440" bIns="45720"/>
          <a:lstStyle/>
          <a:p>
            <a:pPr lvl="0" rtl="0" hangingPunct="1">
              <a:lnSpc>
                <a:spcPct val="90000"/>
              </a:lnSpc>
            </a:pPr>
            <a:r>
              <a:rPr lang="en-US" sz="4400" b="0" dirty="0">
                <a:solidFill>
                  <a:srgbClr val="000000"/>
                </a:solidFill>
                <a:latin typeface="Calibri Light" pitchFamily="34"/>
              </a:rPr>
              <a:t>SELECT command</a:t>
            </a:r>
          </a:p>
        </p:txBody>
      </p:sp>
      <p:sp>
        <p:nvSpPr>
          <p:cNvPr id="3" name="Content Placeholder 6"/>
          <p:cNvSpPr txBox="1">
            <a:spLocks noGrp="1"/>
          </p:cNvSpPr>
          <p:nvPr>
            <p:ph type="body" idx="4294967295"/>
          </p:nvPr>
        </p:nvSpPr>
        <p:spPr>
          <a:xfrm>
            <a:off x="305280" y="1371599"/>
            <a:ext cx="4828580" cy="4037683"/>
          </a:xfrm>
        </p:spPr>
        <p:txBody>
          <a:bodyPr wrap="square" lIns="91440" tIns="45720" rIns="91440" bIns="45720" anchor="t">
            <a:normAutofit/>
          </a:bodyPr>
          <a:lstStyle/>
          <a:p>
            <a:pPr marL="342900" lvl="0" indent="-3429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Select command is used for selecting rows from a table.</a:t>
            </a:r>
          </a:p>
          <a:p>
            <a:pPr marL="342900" lvl="0" indent="-3429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Select is the most used DML command</a:t>
            </a:r>
          </a:p>
          <a:p>
            <a:pPr marL="342900" lvl="0" indent="-3429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Select command returns a result set of records from one or more tables</a:t>
            </a:r>
          </a:p>
          <a:p>
            <a:pPr marL="342900" lvl="0" indent="-3429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/>
                <a:ea typeface="Microsoft YaHei" pitchFamily="48"/>
                <a:cs typeface="Mangal" pitchFamily="2"/>
              </a:rPr>
              <a:t>A SELECT statement can consist up to six clauses but only SELECT and FROM clauses are </a:t>
            </a:r>
            <a:r>
              <a:rPr lang="en-US" sz="2400" dirty="0" smtClean="0">
                <a:solidFill>
                  <a:srgbClr val="000000"/>
                </a:solidFill>
                <a:latin typeface="Calibri" pitchFamily="34"/>
                <a:ea typeface="Microsoft YaHei" pitchFamily="48"/>
                <a:cs typeface="Mangal" pitchFamily="2"/>
              </a:rPr>
              <a:t>mandatory</a:t>
            </a:r>
            <a:endParaRPr lang="en-US" sz="2400" dirty="0">
              <a:solidFill>
                <a:srgbClr val="000000"/>
              </a:solidFill>
              <a:latin typeface="Calibri" pitchFamily="34"/>
              <a:ea typeface="Microsoft YaHei" pitchFamily="48"/>
              <a:cs typeface="Mangal" pitchFamily="2"/>
            </a:endParaRPr>
          </a:p>
        </p:txBody>
      </p:sp>
      <p:sp>
        <p:nvSpPr>
          <p:cNvPr id="4" name="Content Placeholder 7"/>
          <p:cNvSpPr txBox="1">
            <a:spLocks noGrp="1"/>
          </p:cNvSpPr>
          <p:nvPr>
            <p:ph type="body" idx="4294967295"/>
          </p:nvPr>
        </p:nvSpPr>
        <p:spPr>
          <a:xfrm>
            <a:off x="5343180" y="1371599"/>
            <a:ext cx="4596779" cy="4168080"/>
          </a:xfrm>
        </p:spPr>
        <p:txBody>
          <a:bodyPr wrap="square" lIns="91440" tIns="45720" rIns="91440" bIns="45720" anchor="t">
            <a:normAutofit fontScale="92500" lnSpcReduction="10000"/>
          </a:bodyPr>
          <a:lstStyle/>
          <a:p>
            <a:pPr indent="-228600" algn="l">
              <a:spcBef>
                <a:spcPts val="1001"/>
              </a:spcBef>
              <a:buClr>
                <a:srgbClr val="000000"/>
              </a:buClr>
              <a:buSzPct val="100000"/>
            </a:pPr>
            <a:r>
              <a:rPr lang="en-US" sz="2800" dirty="0" smtClean="0">
                <a:solidFill>
                  <a:srgbClr val="000000"/>
                </a:solidFill>
                <a:latin typeface="Calibri" pitchFamily="34"/>
              </a:rPr>
              <a:t>SYNTAX: </a:t>
            </a:r>
            <a:endParaRPr lang="en-US" sz="2800" dirty="0" smtClean="0">
              <a:solidFill>
                <a:srgbClr val="000000"/>
              </a:solidFill>
              <a:latin typeface="Calibri" pitchFamily="34"/>
            </a:endParaRP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</a:pPr>
            <a:r>
              <a:rPr lang="en-US" sz="2600" dirty="0" smtClean="0">
                <a:solidFill>
                  <a:srgbClr val="000000"/>
                </a:solidFill>
                <a:latin typeface="Calibri" pitchFamily="34"/>
              </a:rPr>
              <a:t>SELECT [</a:t>
            </a:r>
            <a:r>
              <a:rPr lang="en-US" sz="2600" dirty="0">
                <a:solidFill>
                  <a:srgbClr val="000000"/>
                </a:solidFill>
                <a:latin typeface="Calibri" pitchFamily="34"/>
              </a:rPr>
              <a:t>DISTINCT | ALL]</a:t>
            </a: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</a:pPr>
            <a:r>
              <a:rPr lang="en-US" sz="2600" dirty="0">
                <a:solidFill>
                  <a:srgbClr val="000000"/>
                </a:solidFill>
                <a:latin typeface="Calibri" pitchFamily="34"/>
              </a:rPr>
              <a:t> {* | [</a:t>
            </a:r>
            <a:r>
              <a:rPr lang="en-US" sz="2600" dirty="0" err="1">
                <a:solidFill>
                  <a:srgbClr val="000000"/>
                </a:solidFill>
                <a:latin typeface="Calibri" pitchFamily="34"/>
              </a:rPr>
              <a:t>column_expression</a:t>
            </a:r>
            <a:r>
              <a:rPr lang="en-US" sz="2600" dirty="0">
                <a:solidFill>
                  <a:srgbClr val="000000"/>
                </a:solidFill>
                <a:latin typeface="Calibri" pitchFamily="34"/>
              </a:rPr>
              <a:t> [AS</a:t>
            </a: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</a:pPr>
            <a:r>
              <a:rPr lang="en-US" sz="2600" dirty="0" err="1">
                <a:solidFill>
                  <a:srgbClr val="000000"/>
                </a:solidFill>
                <a:latin typeface="Calibri" pitchFamily="34"/>
              </a:rPr>
              <a:t>new_name</a:t>
            </a:r>
            <a:r>
              <a:rPr lang="en-US" sz="2600" dirty="0">
                <a:solidFill>
                  <a:srgbClr val="000000"/>
                </a:solidFill>
                <a:latin typeface="Calibri" pitchFamily="34"/>
              </a:rPr>
              <a:t>]] [,...] }</a:t>
            </a: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</a:pPr>
            <a:r>
              <a:rPr lang="en-US" sz="2600" dirty="0">
                <a:solidFill>
                  <a:srgbClr val="000000"/>
                </a:solidFill>
                <a:latin typeface="Calibri" pitchFamily="34"/>
              </a:rPr>
              <a:t>FROM </a:t>
            </a:r>
            <a:r>
              <a:rPr lang="en-US" sz="2600" dirty="0" err="1">
                <a:solidFill>
                  <a:srgbClr val="000000"/>
                </a:solidFill>
                <a:latin typeface="Calibri" pitchFamily="34"/>
              </a:rPr>
              <a:t>table_name</a:t>
            </a:r>
            <a:r>
              <a:rPr lang="en-US" sz="2600" dirty="0">
                <a:solidFill>
                  <a:srgbClr val="000000"/>
                </a:solidFill>
                <a:latin typeface="Calibri" pitchFamily="34"/>
              </a:rPr>
              <a:t> [alias] [, ...]</a:t>
            </a: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</a:pPr>
            <a:r>
              <a:rPr lang="en-US" sz="2600" dirty="0">
                <a:solidFill>
                  <a:srgbClr val="000000"/>
                </a:solidFill>
                <a:latin typeface="Calibri" pitchFamily="34"/>
              </a:rPr>
              <a:t>[WHERE condition]</a:t>
            </a: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</a:pPr>
            <a:r>
              <a:rPr lang="en-US" sz="2600" dirty="0">
                <a:solidFill>
                  <a:srgbClr val="000000"/>
                </a:solidFill>
                <a:latin typeface="Calibri" pitchFamily="34"/>
              </a:rPr>
              <a:t>[GROUP BY </a:t>
            </a:r>
            <a:r>
              <a:rPr lang="en-US" sz="2600" dirty="0" err="1">
                <a:solidFill>
                  <a:srgbClr val="000000"/>
                </a:solidFill>
                <a:latin typeface="Calibri" pitchFamily="34"/>
              </a:rPr>
              <a:t>column_list</a:t>
            </a:r>
            <a:r>
              <a:rPr lang="en-US" sz="2600" dirty="0">
                <a:solidFill>
                  <a:srgbClr val="000000"/>
                </a:solidFill>
                <a:latin typeface="Calibri" pitchFamily="34"/>
              </a:rPr>
              <a:t>]</a:t>
            </a: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</a:pPr>
            <a:r>
              <a:rPr lang="en-US" sz="2600" dirty="0">
                <a:solidFill>
                  <a:srgbClr val="000000"/>
                </a:solidFill>
                <a:latin typeface="Calibri" pitchFamily="34"/>
              </a:rPr>
              <a:t>[HAVING condition]</a:t>
            </a: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</a:pPr>
            <a:r>
              <a:rPr lang="en-US" sz="2600" dirty="0">
                <a:solidFill>
                  <a:srgbClr val="000000"/>
                </a:solidFill>
                <a:latin typeface="Calibri" pitchFamily="34"/>
              </a:rPr>
              <a:t>[ORDER By </a:t>
            </a:r>
            <a:r>
              <a:rPr lang="en-US" sz="2600" dirty="0" err="1">
                <a:solidFill>
                  <a:srgbClr val="000000"/>
                </a:solidFill>
                <a:latin typeface="Calibri" pitchFamily="34"/>
              </a:rPr>
              <a:t>column_list</a:t>
            </a:r>
            <a:r>
              <a:rPr lang="en-US" sz="2600" dirty="0">
                <a:solidFill>
                  <a:srgbClr val="000000"/>
                </a:solidFill>
                <a:latin typeface="Calibri" pitchFamily="34"/>
              </a:rPr>
              <a:t>]</a:t>
            </a:r>
            <a:endParaRPr lang="en-US" sz="318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28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latin typeface="Calibri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1800" y="320760"/>
            <a:ext cx="9600840" cy="1325160"/>
          </a:xfrm>
        </p:spPr>
        <p:txBody>
          <a:bodyPr wrap="square" lIns="91440" tIns="45720" rIns="91440" bIns="45720"/>
          <a:lstStyle/>
          <a:p>
            <a:pPr lvl="0" rtl="0" hangingPunct="1">
              <a:lnSpc>
                <a:spcPct val="90000"/>
              </a:lnSpc>
            </a:pPr>
            <a:r>
              <a:rPr lang="en-US" sz="4400" b="0">
                <a:solidFill>
                  <a:srgbClr val="000000"/>
                </a:solidFill>
                <a:latin typeface="Calibri Light" pitchFamily="34"/>
              </a:rPr>
              <a:t>VIEW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83240" y="1280159"/>
            <a:ext cx="9600840" cy="4350960"/>
          </a:xfrm>
        </p:spPr>
        <p:txBody>
          <a:bodyPr wrap="square" lIns="91440" tIns="45720" rIns="91440" bIns="45720" anchor="t">
            <a:normAutofit/>
          </a:bodyPr>
          <a:lstStyle/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itchFamily="34"/>
              </a:rPr>
              <a:t>VIEW is a virtual table based on the result set of an SQL statement.</a:t>
            </a: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itchFamily="34"/>
              </a:rPr>
              <a:t> A VIEW  contains rows and columns just like a real table.</a:t>
            </a: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itchFamily="34"/>
              </a:rPr>
              <a:t>There are three types of operations can be possible on view.</a:t>
            </a:r>
          </a:p>
          <a:p>
            <a:pPr marL="914400" lvl="2" indent="-457200">
              <a:spcBef>
                <a:spcPts val="499"/>
              </a:spcBef>
              <a:buClr>
                <a:srgbClr val="000000"/>
              </a:buClr>
              <a:buSzPct val="100000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CREATE VIEW</a:t>
            </a:r>
          </a:p>
          <a:p>
            <a:pPr marL="914400" lvl="2" indent="-457200">
              <a:spcBef>
                <a:spcPts val="499"/>
              </a:spcBef>
              <a:buClr>
                <a:srgbClr val="000000"/>
              </a:buClr>
              <a:buSzPct val="100000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REPLACE VIEW</a:t>
            </a:r>
          </a:p>
          <a:p>
            <a:pPr marL="914400" lvl="2" indent="-457200">
              <a:spcBef>
                <a:spcPts val="499"/>
              </a:spcBef>
              <a:buClr>
                <a:srgbClr val="000000"/>
              </a:buClr>
              <a:buSzPct val="100000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DROP 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TTERN MAT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2880" y="182880"/>
            <a:ext cx="9692640" cy="1325160"/>
          </a:xfrm>
        </p:spPr>
        <p:txBody>
          <a:bodyPr wrap="square" lIns="91440" tIns="45720" rIns="91440" bIns="45720"/>
          <a:lstStyle/>
          <a:p>
            <a:pPr lvl="0" rtl="0" hangingPunct="1">
              <a:lnSpc>
                <a:spcPct val="90000"/>
              </a:lnSpc>
            </a:pPr>
            <a:r>
              <a:rPr lang="en-US" sz="4400" b="0" dirty="0">
                <a:solidFill>
                  <a:srgbClr val="000000"/>
                </a:solidFill>
                <a:latin typeface="Calibri Light" pitchFamily="34"/>
              </a:rPr>
              <a:t>PATTERN MATCHING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82880" y="1421175"/>
            <a:ext cx="9423828" cy="3933023"/>
          </a:xfrm>
        </p:spPr>
        <p:txBody>
          <a:bodyPr wrap="square" lIns="91440" tIns="45720" rIns="91440" bIns="45720" anchor="t">
            <a:normAutofit/>
          </a:bodyPr>
          <a:lstStyle/>
          <a:p>
            <a:pPr marL="571500" lvl="0" indent="-5715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Calibri Light" pitchFamily="34"/>
              </a:rPr>
              <a:t>SQL has two special pattern matching SYMBOLS</a:t>
            </a:r>
            <a:r>
              <a:rPr lang="en-US" sz="3600" dirty="0" smtClean="0">
                <a:solidFill>
                  <a:srgbClr val="000000"/>
                </a:solidFill>
                <a:latin typeface="Calibri Light" pitchFamily="34"/>
              </a:rPr>
              <a:t>:</a:t>
            </a:r>
            <a:endParaRPr lang="en-US" sz="3980" dirty="0">
              <a:solidFill>
                <a:srgbClr val="000000"/>
              </a:solidFill>
              <a:latin typeface="Calibri Light" pitchFamily="34"/>
            </a:endParaRPr>
          </a:p>
          <a:p>
            <a:pPr marL="914400" lvl="2" indent="-457200">
              <a:spcBef>
                <a:spcPts val="499"/>
              </a:spcBef>
              <a:buClr>
                <a:srgbClr val="000000"/>
              </a:buClr>
              <a:buSzPct val="100000"/>
            </a:pPr>
            <a:r>
              <a:rPr lang="en-US" sz="3200" dirty="0">
                <a:solidFill>
                  <a:srgbClr val="000000"/>
                </a:solidFill>
                <a:latin typeface="Calibri Light" pitchFamily="34"/>
              </a:rPr>
              <a:t> %: sequence of zero or more characters;</a:t>
            </a:r>
          </a:p>
          <a:p>
            <a:pPr marL="914400" lvl="2" indent="-457200">
              <a:spcBef>
                <a:spcPts val="499"/>
              </a:spcBef>
              <a:buClr>
                <a:srgbClr val="000000"/>
              </a:buClr>
              <a:buSzPct val="100000"/>
            </a:pPr>
            <a:r>
              <a:rPr lang="en-US" sz="3200" dirty="0">
                <a:solidFill>
                  <a:srgbClr val="000000"/>
                </a:solidFill>
                <a:latin typeface="Calibri Light" pitchFamily="34"/>
              </a:rPr>
              <a:t>  _ (underscore): any single character</a:t>
            </a:r>
            <a:r>
              <a:rPr lang="en-US" sz="3200" dirty="0" smtClean="0">
                <a:solidFill>
                  <a:srgbClr val="000000"/>
                </a:solidFill>
                <a:latin typeface="Calibri Light" pitchFamily="34"/>
              </a:rPr>
              <a:t>.</a:t>
            </a:r>
          </a:p>
          <a:p>
            <a:pPr marL="914400" lvl="2" indent="-457200">
              <a:spcBef>
                <a:spcPts val="499"/>
              </a:spcBef>
              <a:buClr>
                <a:srgbClr val="000000"/>
              </a:buClr>
              <a:buSzPct val="100000"/>
            </a:pPr>
            <a:endParaRPr lang="en-US" sz="3600" dirty="0">
              <a:solidFill>
                <a:srgbClr val="000000"/>
              </a:solidFill>
              <a:latin typeface="Calibri Light" pitchFamily="34"/>
            </a:endParaRPr>
          </a:p>
          <a:p>
            <a:pPr marL="571500" lvl="0" indent="-5715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Calibri Light" pitchFamily="34"/>
              </a:rPr>
              <a:t> LIKE '%</a:t>
            </a:r>
            <a:r>
              <a:rPr lang="en-US" sz="3600" dirty="0" err="1">
                <a:solidFill>
                  <a:srgbClr val="000000"/>
                </a:solidFill>
                <a:latin typeface="Calibri Light" pitchFamily="34"/>
              </a:rPr>
              <a:t>dd</a:t>
            </a:r>
            <a:r>
              <a:rPr lang="en-US" sz="3600" dirty="0">
                <a:solidFill>
                  <a:srgbClr val="000000"/>
                </a:solidFill>
                <a:latin typeface="Calibri Light" pitchFamily="34"/>
              </a:rPr>
              <a:t>%' means a sequence of characters of any length containing ‘</a:t>
            </a:r>
            <a:r>
              <a:rPr lang="en-US" sz="3600" dirty="0" err="1">
                <a:solidFill>
                  <a:srgbClr val="000000"/>
                </a:solidFill>
                <a:latin typeface="Calibri Light" pitchFamily="34"/>
              </a:rPr>
              <a:t>dd</a:t>
            </a:r>
            <a:r>
              <a:rPr lang="en-US" sz="3600" dirty="0">
                <a:solidFill>
                  <a:srgbClr val="000000"/>
                </a:solidFill>
                <a:latin typeface="Calibri Light" pitchFamily="34"/>
              </a:rPr>
              <a:t>'.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LIA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60" y="137880"/>
            <a:ext cx="10515240" cy="1325160"/>
          </a:xfrm>
        </p:spPr>
        <p:txBody>
          <a:bodyPr wrap="square" lIns="91440" tIns="45720" rIns="91440" bIns="45720"/>
          <a:lstStyle/>
          <a:p>
            <a:pPr lvl="0" rtl="0" hangingPunct="1">
              <a:lnSpc>
                <a:spcPct val="90000"/>
              </a:lnSpc>
            </a:pPr>
            <a:r>
              <a:rPr lang="en-US" sz="4400" b="0" dirty="0">
                <a:solidFill>
                  <a:srgbClr val="000000"/>
                </a:solidFill>
                <a:latin typeface="Calibri Light" pitchFamily="34"/>
              </a:rPr>
              <a:t>ALIASING</a:t>
            </a:r>
          </a:p>
        </p:txBody>
      </p:sp>
      <p:sp>
        <p:nvSpPr>
          <p:cNvPr id="3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396720" y="1463039"/>
            <a:ext cx="4814258" cy="3814041"/>
          </a:xfrm>
        </p:spPr>
        <p:txBody>
          <a:bodyPr wrap="square" lIns="91440" tIns="45720" rIns="91440" bIns="45720" anchor="t"/>
          <a:lstStyle/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A table alias is created by directly placing an alias after the table name in the FROM clause.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 pitchFamily="34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advantage of using a table alias when performing JOIN is readily apparent when we discuss JOIN later.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800" dirty="0">
              <a:solidFill>
                <a:srgbClr val="000000"/>
              </a:solidFill>
              <a:latin typeface="Calibri" pitchFamily="34"/>
            </a:endParaRPr>
          </a:p>
        </p:txBody>
      </p:sp>
      <p:sp>
        <p:nvSpPr>
          <p:cNvPr id="4" name="Content Placeholder 4"/>
          <p:cNvSpPr txBox="1">
            <a:spLocks noGrp="1"/>
          </p:cNvSpPr>
          <p:nvPr>
            <p:ph type="body" idx="4294967295"/>
          </p:nvPr>
        </p:nvSpPr>
        <p:spPr>
          <a:xfrm>
            <a:off x="5577840" y="1463039"/>
            <a:ext cx="4017852" cy="3814041"/>
          </a:xfrm>
        </p:spPr>
        <p:txBody>
          <a:bodyPr wrap="square" lIns="91440" tIns="45720" rIns="91440" bIns="45720" anchor="t">
            <a:normAutofit fontScale="85000" lnSpcReduction="10000"/>
          </a:bodyPr>
          <a:lstStyle/>
          <a:p>
            <a:pPr lvl="0" algn="l" rtl="0">
              <a:spcAft>
                <a:spcPts val="0"/>
              </a:spcAft>
              <a:tabLst>
                <a:tab pos="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alibri" pitchFamily="34"/>
                <a:ea typeface="Microsoft YaHei" pitchFamily="48"/>
                <a:cs typeface="Mangal" pitchFamily="2"/>
              </a:rPr>
              <a:t>Example : departments table as d or dept</a:t>
            </a:r>
            <a:r>
              <a:rPr lang="en-US" sz="3200" b="1" dirty="0" smtClean="0">
                <a:solidFill>
                  <a:srgbClr val="000000"/>
                </a:solidFill>
                <a:latin typeface="Calibri" pitchFamily="34"/>
                <a:ea typeface="Microsoft YaHei" pitchFamily="48"/>
                <a:cs typeface="Mangal" pitchFamily="2"/>
              </a:rPr>
              <a:t>.</a:t>
            </a:r>
          </a:p>
          <a:p>
            <a:pPr lvl="0" algn="l" rtl="0">
              <a:spcAft>
                <a:spcPts val="0"/>
              </a:spcAft>
              <a:tabLst>
                <a:tab pos="0" algn="l"/>
              </a:tabLst>
            </a:pPr>
            <a:endParaRPr lang="en-US" sz="3200" b="1" dirty="0">
              <a:solidFill>
                <a:srgbClr val="000000"/>
              </a:solidFill>
              <a:latin typeface="Calibri" pitchFamily="34"/>
              <a:ea typeface="Microsoft YaHei" pitchFamily="48"/>
              <a:cs typeface="Mangal" pitchFamily="2"/>
            </a:endParaRPr>
          </a:p>
          <a:p>
            <a:pPr lvl="0" algn="l" rtl="0"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0" algn="l"/>
              </a:tabLst>
            </a:pPr>
            <a:r>
              <a:rPr lang="en-US" sz="3200" i="1" dirty="0">
                <a:solidFill>
                  <a:srgbClr val="000000"/>
                </a:solidFill>
                <a:latin typeface="Calibri" pitchFamily="34"/>
                <a:ea typeface="Microsoft YaHei" pitchFamily="48"/>
                <a:cs typeface="Mangal" pitchFamily="2"/>
              </a:rPr>
              <a:t>SELECT </a:t>
            </a:r>
            <a:r>
              <a:rPr lang="en-US" sz="3200" i="1" dirty="0" err="1">
                <a:solidFill>
                  <a:srgbClr val="000000"/>
                </a:solidFill>
                <a:latin typeface="Calibri" pitchFamily="34"/>
                <a:ea typeface="Microsoft YaHei" pitchFamily="48"/>
                <a:cs typeface="Mangal" pitchFamily="2"/>
              </a:rPr>
              <a:t>d.dname</a:t>
            </a:r>
            <a:endParaRPr lang="en-US" sz="3200" i="1" dirty="0">
              <a:solidFill>
                <a:srgbClr val="000000"/>
              </a:solidFill>
              <a:latin typeface="Calibri" pitchFamily="34"/>
              <a:ea typeface="Microsoft YaHei" pitchFamily="48"/>
              <a:cs typeface="Mangal" pitchFamily="2"/>
            </a:endParaRPr>
          </a:p>
          <a:p>
            <a:pPr lvl="0" algn="l" rtl="0">
              <a:spcAft>
                <a:spcPts val="0"/>
              </a:spcAft>
              <a:tabLst>
                <a:tab pos="0" algn="l"/>
              </a:tabLst>
            </a:pPr>
            <a:r>
              <a:rPr lang="en-US" sz="3200" i="1" dirty="0">
                <a:solidFill>
                  <a:srgbClr val="000000"/>
                </a:solidFill>
                <a:latin typeface="Calibri" pitchFamily="34"/>
                <a:ea typeface="Microsoft YaHei" pitchFamily="48"/>
                <a:cs typeface="Mangal" pitchFamily="2"/>
              </a:rPr>
              <a:t>   FROM departments d</a:t>
            </a:r>
          </a:p>
          <a:p>
            <a:pPr lvl="0" algn="l" rtl="0">
              <a:spcAft>
                <a:spcPts val="0"/>
              </a:spcAft>
              <a:tabLst>
                <a:tab pos="0" algn="l"/>
              </a:tabLst>
            </a:pPr>
            <a:r>
              <a:rPr lang="en-US" sz="3200" i="1" dirty="0">
                <a:solidFill>
                  <a:srgbClr val="000000"/>
                </a:solidFill>
                <a:latin typeface="Calibri" pitchFamily="34"/>
                <a:ea typeface="Microsoft YaHei" pitchFamily="48"/>
                <a:cs typeface="Mangal" pitchFamily="2"/>
              </a:rPr>
              <a:t>   WHERE </a:t>
            </a:r>
            <a:r>
              <a:rPr lang="en-US" sz="3200" i="1" dirty="0" err="1">
                <a:solidFill>
                  <a:srgbClr val="000000"/>
                </a:solidFill>
                <a:latin typeface="Calibri" pitchFamily="34"/>
                <a:ea typeface="Microsoft YaHei" pitchFamily="48"/>
                <a:cs typeface="Mangal" pitchFamily="2"/>
              </a:rPr>
              <a:t>d.dno</a:t>
            </a:r>
            <a:r>
              <a:rPr lang="en-US" sz="3200" i="1" dirty="0">
                <a:solidFill>
                  <a:srgbClr val="000000"/>
                </a:solidFill>
                <a:latin typeface="Calibri" pitchFamily="34"/>
                <a:ea typeface="Microsoft YaHei" pitchFamily="48"/>
                <a:cs typeface="Mangal" pitchFamily="2"/>
              </a:rPr>
              <a:t> = 1</a:t>
            </a:r>
            <a:r>
              <a:rPr lang="en-US" sz="3200" i="1" dirty="0" smtClean="0">
                <a:solidFill>
                  <a:srgbClr val="000000"/>
                </a:solidFill>
                <a:latin typeface="Calibri" pitchFamily="34"/>
                <a:ea typeface="Microsoft YaHei" pitchFamily="48"/>
                <a:cs typeface="Mangal" pitchFamily="2"/>
              </a:rPr>
              <a:t>;</a:t>
            </a:r>
          </a:p>
          <a:p>
            <a:pPr lvl="0" algn="l" rtl="0">
              <a:spcAft>
                <a:spcPts val="0"/>
              </a:spcAft>
              <a:tabLst>
                <a:tab pos="0" algn="l"/>
              </a:tabLst>
            </a:pPr>
            <a:endParaRPr lang="en-US" sz="3200" i="1" dirty="0">
              <a:solidFill>
                <a:srgbClr val="000000"/>
              </a:solidFill>
              <a:latin typeface="Calibri" pitchFamily="34"/>
              <a:ea typeface="Microsoft YaHei" pitchFamily="48"/>
              <a:cs typeface="Mangal" pitchFamily="2"/>
            </a:endParaRPr>
          </a:p>
          <a:p>
            <a:pPr lvl="0" algn="l" rtl="0"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0" algn="l"/>
              </a:tabLst>
            </a:pPr>
            <a:r>
              <a:rPr lang="en-US" sz="3200" i="1" dirty="0">
                <a:solidFill>
                  <a:srgbClr val="000000"/>
                </a:solidFill>
                <a:latin typeface="Calibri" pitchFamily="34"/>
                <a:ea typeface="Microsoft YaHei" pitchFamily="48"/>
                <a:cs typeface="Mangal" pitchFamily="2"/>
              </a:rPr>
              <a:t>SELECT </a:t>
            </a:r>
            <a:r>
              <a:rPr lang="en-US" sz="3200" i="1" dirty="0" err="1">
                <a:solidFill>
                  <a:srgbClr val="000000"/>
                </a:solidFill>
                <a:latin typeface="Calibri" pitchFamily="34"/>
                <a:ea typeface="Microsoft YaHei" pitchFamily="48"/>
                <a:cs typeface="Mangal" pitchFamily="2"/>
              </a:rPr>
              <a:t>dept.dname</a:t>
            </a:r>
            <a:endParaRPr lang="en-US" sz="3200" i="1" dirty="0">
              <a:solidFill>
                <a:srgbClr val="000000"/>
              </a:solidFill>
              <a:latin typeface="Calibri" pitchFamily="34"/>
              <a:ea typeface="Microsoft YaHei" pitchFamily="48"/>
              <a:cs typeface="Mangal" pitchFamily="2"/>
            </a:endParaRPr>
          </a:p>
          <a:p>
            <a:pPr lvl="0" algn="l" rtl="0">
              <a:spcAft>
                <a:spcPts val="0"/>
              </a:spcAft>
              <a:tabLst>
                <a:tab pos="0" algn="l"/>
              </a:tabLst>
            </a:pPr>
            <a:r>
              <a:rPr lang="en-US" sz="3200" i="1" dirty="0">
                <a:solidFill>
                  <a:srgbClr val="000000"/>
                </a:solidFill>
                <a:latin typeface="Calibri" pitchFamily="34"/>
                <a:ea typeface="Microsoft YaHei" pitchFamily="48"/>
                <a:cs typeface="Mangal" pitchFamily="2"/>
              </a:rPr>
              <a:t>   FROM departments </a:t>
            </a:r>
            <a:r>
              <a:rPr lang="en-US" sz="3200" i="1" dirty="0" err="1">
                <a:solidFill>
                  <a:srgbClr val="000000"/>
                </a:solidFill>
                <a:latin typeface="Calibri" pitchFamily="34"/>
                <a:ea typeface="Microsoft YaHei" pitchFamily="48"/>
                <a:cs typeface="Mangal" pitchFamily="2"/>
              </a:rPr>
              <a:t>dept</a:t>
            </a:r>
            <a:endParaRPr lang="en-US" sz="3200" i="1" dirty="0">
              <a:solidFill>
                <a:srgbClr val="000000"/>
              </a:solidFill>
              <a:latin typeface="Calibri" pitchFamily="34"/>
              <a:ea typeface="Microsoft YaHei" pitchFamily="48"/>
              <a:cs typeface="Mangal" pitchFamily="2"/>
            </a:endParaRPr>
          </a:p>
          <a:p>
            <a:pPr lvl="0" algn="l" rtl="0">
              <a:spcAft>
                <a:spcPts val="0"/>
              </a:spcAft>
              <a:tabLst>
                <a:tab pos="0" algn="l"/>
              </a:tabLst>
            </a:pPr>
            <a:r>
              <a:rPr lang="en-US" sz="3200" i="1" dirty="0">
                <a:solidFill>
                  <a:srgbClr val="000000"/>
                </a:solidFill>
                <a:latin typeface="Calibri" pitchFamily="34"/>
                <a:ea typeface="Microsoft YaHei" pitchFamily="48"/>
                <a:cs typeface="Mangal" pitchFamily="2"/>
              </a:rPr>
              <a:t>   WHERE </a:t>
            </a:r>
            <a:r>
              <a:rPr lang="en-US" sz="3200" i="1" dirty="0" err="1">
                <a:solidFill>
                  <a:srgbClr val="000000"/>
                </a:solidFill>
                <a:latin typeface="Calibri" pitchFamily="34"/>
                <a:ea typeface="Microsoft YaHei" pitchFamily="48"/>
                <a:cs typeface="Mangal" pitchFamily="2"/>
              </a:rPr>
              <a:t>dept.dno</a:t>
            </a:r>
            <a:r>
              <a:rPr lang="en-US" sz="3200" i="1" dirty="0">
                <a:solidFill>
                  <a:srgbClr val="000000"/>
                </a:solidFill>
                <a:latin typeface="Calibri" pitchFamily="34"/>
                <a:ea typeface="Microsoft YaHei" pitchFamily="48"/>
                <a:cs typeface="Mangal" pitchFamily="2"/>
              </a:rPr>
              <a:t> = 1;</a:t>
            </a:r>
          </a:p>
          <a:p>
            <a:pPr lvl="0" algn="l" rtl="0">
              <a:spcAft>
                <a:spcPts val="0"/>
              </a:spcAft>
              <a:tabLst>
                <a:tab pos="0" algn="l"/>
              </a:tabLst>
            </a:pPr>
            <a:endParaRPr lang="en-US" sz="3200" dirty="0">
              <a:solidFill>
                <a:srgbClr val="000000"/>
              </a:solidFill>
              <a:latin typeface="Calibri" pitchFamily="34"/>
              <a:ea typeface="Microsoft YaHei" pitchFamily="48"/>
              <a:cs typeface="Mangal" pitchFamily="2"/>
            </a:endParaRPr>
          </a:p>
          <a:p>
            <a:pPr lvl="0" algn="l" rtl="0">
              <a:spcAft>
                <a:spcPts val="0"/>
              </a:spcAft>
              <a:tabLst>
                <a:tab pos="0" algn="l"/>
              </a:tabLst>
            </a:pPr>
            <a:endParaRPr lang="en-US" sz="3200" dirty="0">
              <a:solidFill>
                <a:srgbClr val="000000"/>
              </a:solidFill>
              <a:latin typeface="Calibri" pitchFamily="34"/>
              <a:ea typeface="Microsoft YaHei" pitchFamily="48"/>
              <a:cs typeface="Mangal" pitchFamily="2"/>
            </a:endParaRPr>
          </a:p>
          <a:p>
            <a:pPr lvl="0" algn="l" rtl="0">
              <a:spcAft>
                <a:spcPts val="0"/>
              </a:spcAft>
              <a:tabLst>
                <a:tab pos="0" algn="l"/>
              </a:tabLst>
            </a:pPr>
            <a:endParaRPr lang="en-US" sz="3200" dirty="0">
              <a:solidFill>
                <a:srgbClr val="000000"/>
              </a:solidFill>
              <a:latin typeface="Calibri" pitchFamily="34"/>
              <a:ea typeface="Microsoft YaHei" pitchFamily="48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ET OPER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 noGrp="1"/>
          </p:cNvSpPr>
          <p:nvPr>
            <p:ph type="title" idx="4294967295"/>
          </p:nvPr>
        </p:nvSpPr>
        <p:spPr>
          <a:xfrm>
            <a:off x="182880" y="46440"/>
            <a:ext cx="10515240" cy="1325160"/>
          </a:xfrm>
        </p:spPr>
        <p:txBody>
          <a:bodyPr wrap="square" lIns="91440" tIns="45720" rIns="91440" bIns="45720"/>
          <a:lstStyle/>
          <a:p>
            <a:pPr lvl="0" rtl="0" hangingPunct="1">
              <a:lnSpc>
                <a:spcPct val="90000"/>
              </a:lnSpc>
            </a:pPr>
            <a:r>
              <a:rPr lang="en-US" sz="4400" b="0">
                <a:solidFill>
                  <a:srgbClr val="000000"/>
                </a:solidFill>
                <a:latin typeface="Calibri Light" pitchFamily="34"/>
              </a:rPr>
              <a:t>SET OPERATIONS</a:t>
            </a:r>
          </a:p>
        </p:txBody>
      </p:sp>
      <p:sp>
        <p:nvSpPr>
          <p:cNvPr id="3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672028" y="1319040"/>
            <a:ext cx="8879595" cy="3913972"/>
          </a:xfrm>
        </p:spPr>
        <p:txBody>
          <a:bodyPr wrap="square" lIns="91440" tIns="45720" rIns="91440" bIns="45720" anchor="t">
            <a:normAutofit lnSpcReduction="10000"/>
          </a:bodyPr>
          <a:lstStyle/>
          <a:p>
            <a:pPr marL="571500" lvl="0" indent="-5715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Calibri" pitchFamily="34"/>
              </a:rPr>
              <a:t>The SQL Set operation is used to combine the two or more SQL SELECT statements.</a:t>
            </a:r>
          </a:p>
          <a:p>
            <a:pPr marL="571500" lvl="0" indent="-5715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Calibri" pitchFamily="34"/>
              </a:rPr>
              <a:t>Types of Set operation</a:t>
            </a:r>
          </a:p>
          <a:p>
            <a:pPr marL="914400" lvl="1" indent="0">
              <a:spcBef>
                <a:spcPts val="499"/>
              </a:spcBef>
              <a:buNone/>
              <a:tabLst>
                <a:tab pos="457200" algn="l"/>
              </a:tabLst>
            </a:pPr>
            <a:r>
              <a:rPr lang="en-US" sz="3580" dirty="0">
                <a:solidFill>
                  <a:srgbClr val="000000"/>
                </a:solidFill>
                <a:latin typeface="Calibri" pitchFamily="34"/>
              </a:rPr>
              <a:t>1. Union</a:t>
            </a:r>
          </a:p>
          <a:p>
            <a:pPr marL="914400" lvl="1" indent="0">
              <a:spcBef>
                <a:spcPts val="499"/>
              </a:spcBef>
              <a:buNone/>
              <a:tabLst>
                <a:tab pos="457200" algn="l"/>
              </a:tabLst>
            </a:pPr>
            <a:r>
              <a:rPr lang="en-US" sz="3580" dirty="0">
                <a:solidFill>
                  <a:srgbClr val="000000"/>
                </a:solidFill>
                <a:latin typeface="Calibri" pitchFamily="34"/>
              </a:rPr>
              <a:t>2. </a:t>
            </a:r>
            <a:r>
              <a:rPr lang="en-US" sz="3580" dirty="0" err="1">
                <a:solidFill>
                  <a:srgbClr val="000000"/>
                </a:solidFill>
                <a:latin typeface="Calibri" pitchFamily="34"/>
              </a:rPr>
              <a:t>UnionAll</a:t>
            </a:r>
            <a:endParaRPr lang="en-US" sz="3580" dirty="0">
              <a:solidFill>
                <a:srgbClr val="000000"/>
              </a:solidFill>
              <a:latin typeface="Calibri" pitchFamily="34"/>
            </a:endParaRPr>
          </a:p>
          <a:p>
            <a:pPr marL="914400" lvl="1" indent="0">
              <a:spcBef>
                <a:spcPts val="499"/>
              </a:spcBef>
              <a:buNone/>
              <a:tabLst>
                <a:tab pos="457200" algn="l"/>
              </a:tabLst>
            </a:pPr>
            <a:r>
              <a:rPr lang="en-US" sz="3580" dirty="0">
                <a:solidFill>
                  <a:srgbClr val="000000"/>
                </a:solidFill>
                <a:latin typeface="Calibri" pitchFamily="34"/>
              </a:rPr>
              <a:t>3. Intersect</a:t>
            </a:r>
          </a:p>
          <a:p>
            <a:pPr marL="914400" lvl="1" indent="0">
              <a:spcBef>
                <a:spcPts val="499"/>
              </a:spcBef>
              <a:buNone/>
              <a:tabLst>
                <a:tab pos="457200" algn="l"/>
              </a:tabLst>
            </a:pPr>
            <a:r>
              <a:rPr lang="en-US" sz="3580" dirty="0">
                <a:solidFill>
                  <a:srgbClr val="000000"/>
                </a:solidFill>
                <a:latin typeface="Calibri" pitchFamily="34"/>
              </a:rPr>
              <a:t>4. Minus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UNION O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182880"/>
            <a:ext cx="10515240" cy="1325160"/>
          </a:xfrm>
        </p:spPr>
        <p:txBody>
          <a:bodyPr wrap="square" lIns="91440" tIns="45720" rIns="91440" bIns="45720"/>
          <a:lstStyle/>
          <a:p>
            <a:pPr lvl="0" rtl="0" hangingPunct="1">
              <a:lnSpc>
                <a:spcPct val="90000"/>
              </a:lnSpc>
            </a:pPr>
            <a:r>
              <a:rPr lang="en-US" sz="4400" b="0">
                <a:solidFill>
                  <a:srgbClr val="000000"/>
                </a:solidFill>
                <a:latin typeface="Calibri Light" pitchFamily="34"/>
              </a:rPr>
              <a:t>UNION OPERATOR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365760" y="1508039"/>
            <a:ext cx="9326880" cy="3835141"/>
          </a:xfrm>
        </p:spPr>
        <p:txBody>
          <a:bodyPr wrap="square" lIns="91440" tIns="45720" rIns="91440" bIns="45720" anchor="t">
            <a:normAutofit fontScale="92500"/>
          </a:bodyPr>
          <a:lstStyle/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This operator is used to combine two similar queries results into one single result.</a:t>
            </a: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Here both the queries should have same number of columns and all the respective columns should be of same data types.</a:t>
            </a: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The order of columns in both the queries should also be same.</a:t>
            </a: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This operator eliminates the duplicate records and displays single record.</a:t>
            </a: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The resultant records are sorted in ascending order by default.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UNION ALL O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91080" y="137880"/>
            <a:ext cx="10515240" cy="1325160"/>
          </a:xfrm>
        </p:spPr>
        <p:txBody>
          <a:bodyPr wrap="square" lIns="91440" tIns="45720" rIns="91440" bIns="45720"/>
          <a:lstStyle/>
          <a:p>
            <a:pPr lvl="0" rtl="0" hangingPunct="1">
              <a:lnSpc>
                <a:spcPct val="90000"/>
              </a:lnSpc>
            </a:pPr>
            <a:r>
              <a:rPr lang="en-US" sz="4400" b="0">
                <a:solidFill>
                  <a:srgbClr val="000000"/>
                </a:solidFill>
                <a:latin typeface="Calibri Light" pitchFamily="34"/>
              </a:rPr>
              <a:t>UNION ALL OPERATOR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74320" y="1344057"/>
            <a:ext cx="9601200" cy="4195621"/>
          </a:xfrm>
        </p:spPr>
        <p:txBody>
          <a:bodyPr wrap="square" lIns="91440" tIns="45720" rIns="91440" bIns="45720" anchor="t">
            <a:normAutofit fontScale="92500" lnSpcReduction="10000"/>
          </a:bodyPr>
          <a:lstStyle/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Union All operation is equal to the Union operation.</a:t>
            </a: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It returns the set without removing duplication and sorting the </a:t>
            </a:r>
            <a:r>
              <a:rPr lang="en-US" sz="2800" dirty="0" smtClean="0">
                <a:solidFill>
                  <a:srgbClr val="000000"/>
                </a:solidFill>
                <a:latin typeface="Calibri" pitchFamily="34"/>
              </a:rPr>
              <a:t>data</a:t>
            </a: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/>
              </a:rPr>
              <a:t>SYNTAX</a:t>
            </a:r>
            <a:endParaRPr lang="en-US" sz="2800" dirty="0">
              <a:solidFill>
                <a:srgbClr val="000000"/>
              </a:solidFill>
              <a:latin typeface="Calibri" pitchFamily="34"/>
            </a:endParaRPr>
          </a:p>
          <a:p>
            <a:pPr marL="914400" lvl="1" indent="0">
              <a:spcBef>
                <a:spcPts val="499"/>
              </a:spcBef>
              <a:buNone/>
              <a:tabLst>
                <a:tab pos="457200" algn="l"/>
              </a:tabLst>
            </a:pPr>
            <a:r>
              <a:rPr lang="en-US" sz="2600" i="1" dirty="0">
                <a:solidFill>
                  <a:srgbClr val="000000"/>
                </a:solidFill>
                <a:latin typeface="Calibri" pitchFamily="34"/>
              </a:rPr>
              <a:t>SELECT </a:t>
            </a:r>
            <a:r>
              <a:rPr lang="en-US" sz="2600" i="1" dirty="0" err="1">
                <a:solidFill>
                  <a:srgbClr val="000000"/>
                </a:solidFill>
                <a:latin typeface="Calibri" pitchFamily="34"/>
              </a:rPr>
              <a:t>Column_name</a:t>
            </a:r>
            <a:r>
              <a:rPr lang="en-US" sz="2600" i="1" dirty="0">
                <a:solidFill>
                  <a:srgbClr val="000000"/>
                </a:solidFill>
                <a:latin typeface="Calibri" pitchFamily="34"/>
              </a:rPr>
              <a:t> FROM table1</a:t>
            </a:r>
          </a:p>
          <a:p>
            <a:pPr marL="914400" lvl="1" indent="0">
              <a:spcBef>
                <a:spcPts val="499"/>
              </a:spcBef>
              <a:buNone/>
              <a:tabLst>
                <a:tab pos="457200" algn="l"/>
              </a:tabLst>
            </a:pPr>
            <a:r>
              <a:rPr lang="en-US" sz="2600" i="1" dirty="0">
                <a:solidFill>
                  <a:srgbClr val="000000"/>
                </a:solidFill>
                <a:latin typeface="Calibri" pitchFamily="34"/>
              </a:rPr>
              <a:t>UNION ALL</a:t>
            </a:r>
          </a:p>
          <a:p>
            <a:pPr marL="914400" lvl="1" indent="0">
              <a:spcBef>
                <a:spcPts val="499"/>
              </a:spcBef>
              <a:buNone/>
              <a:tabLst>
                <a:tab pos="457200" algn="l"/>
              </a:tabLst>
            </a:pPr>
            <a:r>
              <a:rPr lang="en-US" sz="2600" i="1" dirty="0">
                <a:solidFill>
                  <a:srgbClr val="000000"/>
                </a:solidFill>
                <a:latin typeface="Calibri" pitchFamily="34"/>
              </a:rPr>
              <a:t>SELECT </a:t>
            </a:r>
            <a:r>
              <a:rPr lang="en-US" sz="2600" i="1" dirty="0" err="1">
                <a:solidFill>
                  <a:srgbClr val="000000"/>
                </a:solidFill>
                <a:latin typeface="Calibri" pitchFamily="34"/>
              </a:rPr>
              <a:t>Column_name</a:t>
            </a:r>
            <a:r>
              <a:rPr lang="en-US" sz="2600" i="1" dirty="0">
                <a:solidFill>
                  <a:srgbClr val="000000"/>
                </a:solidFill>
                <a:latin typeface="Calibri" pitchFamily="34"/>
              </a:rPr>
              <a:t> FROM table2;</a:t>
            </a:r>
            <a:endParaRPr lang="en-US" sz="2780" i="1" dirty="0">
              <a:solidFill>
                <a:srgbClr val="000000"/>
              </a:solidFill>
              <a:latin typeface="Calibri" pitchFamily="34"/>
            </a:endParaRP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EXAMPLE</a:t>
            </a:r>
          </a:p>
          <a:p>
            <a:pPr marL="914400" lvl="1" indent="0">
              <a:spcBef>
                <a:spcPts val="499"/>
              </a:spcBef>
              <a:buNone/>
              <a:tabLst>
                <a:tab pos="457200" algn="l"/>
              </a:tabLst>
            </a:pPr>
            <a:r>
              <a:rPr lang="en-US" sz="2600" i="1" dirty="0">
                <a:solidFill>
                  <a:srgbClr val="000000"/>
                </a:solidFill>
                <a:latin typeface="Calibri" pitchFamily="34"/>
              </a:rPr>
              <a:t>SELECT * FROM First</a:t>
            </a:r>
          </a:p>
          <a:p>
            <a:pPr marL="914400" lvl="1" indent="0">
              <a:spcBef>
                <a:spcPts val="499"/>
              </a:spcBef>
              <a:buNone/>
              <a:tabLst>
                <a:tab pos="457200" algn="l"/>
              </a:tabLst>
            </a:pPr>
            <a:r>
              <a:rPr lang="en-US" sz="2600" i="1" dirty="0">
                <a:solidFill>
                  <a:srgbClr val="000000"/>
                </a:solidFill>
                <a:latin typeface="Calibri" pitchFamily="34"/>
              </a:rPr>
              <a:t>UNION ALL</a:t>
            </a:r>
          </a:p>
          <a:p>
            <a:pPr marL="914400" lvl="1" indent="0">
              <a:spcBef>
                <a:spcPts val="499"/>
              </a:spcBef>
              <a:buNone/>
              <a:tabLst>
                <a:tab pos="457200" algn="l"/>
              </a:tabLst>
            </a:pPr>
            <a:r>
              <a:rPr lang="en-US" sz="2600" i="1" dirty="0">
                <a:solidFill>
                  <a:srgbClr val="000000"/>
                </a:solidFill>
                <a:latin typeface="Calibri" pitchFamily="34"/>
              </a:rPr>
              <a:t>SELECT * FROM Second;</a:t>
            </a:r>
            <a:endParaRPr lang="en-US" sz="2780" i="1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800" dirty="0">
              <a:solidFill>
                <a:srgbClr val="000000"/>
              </a:solidFill>
              <a:latin typeface="Calibri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TERSECTION OPERATOR&#10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1800" y="274320"/>
            <a:ext cx="10515240" cy="1325160"/>
          </a:xfrm>
        </p:spPr>
        <p:txBody>
          <a:bodyPr wrap="square" lIns="91440" tIns="45720" rIns="91440" bIns="45720"/>
          <a:lstStyle/>
          <a:p>
            <a:pPr lvl="0" rtl="0" hangingPunct="1">
              <a:lnSpc>
                <a:spcPct val="90000"/>
              </a:lnSpc>
            </a:pPr>
            <a:r>
              <a:rPr lang="en-US" sz="4400" b="0">
                <a:solidFill>
                  <a:srgbClr val="000000"/>
                </a:solidFill>
                <a:latin typeface="Calibri Light" pitchFamily="34"/>
              </a:rPr>
              <a:t>INTERSECTION OPERATOR</a:t>
            </a:r>
            <a:br>
              <a:rPr lang="en-US" sz="4400" b="0">
                <a:solidFill>
                  <a:srgbClr val="000000"/>
                </a:solidFill>
                <a:latin typeface="Calibri Light" pitchFamily="34"/>
              </a:rPr>
            </a:br>
            <a:endParaRPr lang="en-US" sz="4400" b="0">
              <a:solidFill>
                <a:srgbClr val="000000"/>
              </a:solidFill>
              <a:latin typeface="Calibri Light" pitchFamily="34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74320" y="1188719"/>
            <a:ext cx="9509760" cy="4350960"/>
          </a:xfrm>
        </p:spPr>
        <p:txBody>
          <a:bodyPr wrap="square" lIns="91440" tIns="45720" rIns="91440" bIns="45720" anchor="t"/>
          <a:lstStyle/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Operator compares the result of two queries and returns the distinct rows that are output by both queries</a:t>
            </a: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Here both the queries should have same number of columns and all the respective columns should be of same </a:t>
            </a:r>
            <a:r>
              <a:rPr lang="en-US" sz="2800" dirty="0" err="1">
                <a:solidFill>
                  <a:srgbClr val="000000"/>
                </a:solidFill>
                <a:latin typeface="Calibri" pitchFamily="34"/>
              </a:rPr>
              <a:t>datatypes</a:t>
            </a: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.</a:t>
            </a:r>
            <a:br>
              <a:rPr lang="en-US" sz="2800" dirty="0">
                <a:solidFill>
                  <a:srgbClr val="000000"/>
                </a:solidFill>
                <a:latin typeface="Calibri" pitchFamily="34"/>
              </a:rPr>
            </a:br>
            <a:endParaRPr lang="en-US" sz="2800" dirty="0">
              <a:solidFill>
                <a:srgbClr val="000000"/>
              </a:solidFill>
              <a:latin typeface="Calibri" pitchFamily="34"/>
            </a:endParaRP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 SYNTAX</a:t>
            </a:r>
          </a:p>
          <a:p>
            <a:pPr marL="914400" lvl="1" indent="0">
              <a:spcBef>
                <a:spcPts val="499"/>
              </a:spcBef>
              <a:buNone/>
              <a:tabLst>
                <a:tab pos="45720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Calibri" pitchFamily="34"/>
              </a:rPr>
              <a:t>SELECT </a:t>
            </a:r>
            <a:r>
              <a:rPr lang="en-US" sz="2800" i="1" dirty="0" err="1">
                <a:solidFill>
                  <a:srgbClr val="000000"/>
                </a:solidFill>
                <a:latin typeface="Calibri" pitchFamily="34"/>
              </a:rPr>
              <a:t>column_name</a:t>
            </a:r>
            <a:r>
              <a:rPr lang="en-US" sz="2800" i="1" dirty="0">
                <a:solidFill>
                  <a:srgbClr val="000000"/>
                </a:solidFill>
                <a:latin typeface="Calibri" pitchFamily="34"/>
              </a:rPr>
              <a:t> From Table1</a:t>
            </a:r>
          </a:p>
          <a:p>
            <a:pPr marL="914400" lvl="1" indent="0">
              <a:spcBef>
                <a:spcPts val="499"/>
              </a:spcBef>
              <a:buNone/>
              <a:tabLst>
                <a:tab pos="45720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Calibri" pitchFamily="34"/>
              </a:rPr>
              <a:t>INTERSECT</a:t>
            </a:r>
          </a:p>
          <a:p>
            <a:pPr marL="914400" lvl="1" indent="0">
              <a:spcBef>
                <a:spcPts val="499"/>
              </a:spcBef>
              <a:buNone/>
              <a:tabLst>
                <a:tab pos="45720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Calibri" pitchFamily="34"/>
              </a:rPr>
              <a:t>SELECT </a:t>
            </a:r>
            <a:r>
              <a:rPr lang="en-US" sz="2800" i="1" dirty="0" err="1">
                <a:solidFill>
                  <a:srgbClr val="000000"/>
                </a:solidFill>
                <a:latin typeface="Calibri" pitchFamily="34"/>
              </a:rPr>
              <a:t>column_name</a:t>
            </a:r>
            <a:r>
              <a:rPr lang="en-US" sz="2800" i="1" dirty="0">
                <a:solidFill>
                  <a:srgbClr val="000000"/>
                </a:solidFill>
                <a:latin typeface="Calibri" pitchFamily="34"/>
              </a:rPr>
              <a:t> From Table2</a:t>
            </a:r>
            <a:endParaRPr lang="en-US" sz="3180" i="1" dirty="0">
              <a:solidFill>
                <a:srgbClr val="000000"/>
              </a:solidFill>
              <a:latin typeface="Calibri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55600" y="361440"/>
            <a:ext cx="8354160" cy="796680"/>
          </a:xfrm>
        </p:spPr>
        <p:txBody>
          <a:bodyPr wrap="square" lIns="91440" tIns="45720" rIns="91440" bIns="45720" anchor="b">
            <a:normAutofit fontScale="90000"/>
          </a:bodyPr>
          <a:lstStyle/>
          <a:p>
            <a:pPr lvl="0" rtl="0" hangingPunct="1">
              <a:lnSpc>
                <a:spcPct val="90000"/>
              </a:lnSpc>
            </a:pPr>
            <a:r>
              <a:rPr lang="en-US" sz="6000" b="0" dirty="0">
                <a:solidFill>
                  <a:srgbClr val="000000"/>
                </a:solidFill>
                <a:latin typeface="Calibri Light" pitchFamily="34"/>
              </a:rPr>
              <a:t>About MYSQL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48640" y="1158120"/>
            <a:ext cx="9144000" cy="4053959"/>
          </a:xfrm>
        </p:spPr>
        <p:txBody>
          <a:bodyPr wrap="square" lIns="91440" tIns="45720" rIns="91440" bIns="45720" anchor="t">
            <a:noAutofit/>
          </a:bodyPr>
          <a:lstStyle/>
          <a:p>
            <a:pPr lvl="0" algn="l" rtl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 pitchFamily="18"/>
              </a:rPr>
              <a:t>MySQL  is an open-source Relational Database Management System (RDBMS). Its name is a combination of "My", the name of co-founder Michael Widenius's daughter and "SQL", the abbreviation for Structured Query Language.</a:t>
            </a:r>
          </a:p>
          <a:p>
            <a:pPr lvl="0" algn="l" rtl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 pitchFamily="18"/>
              </a:rPr>
              <a:t>MySQL is free and open-source software under the terms of the GNU General Public License, and is also available under a variety of proprietary licenses.</a:t>
            </a:r>
          </a:p>
          <a:p>
            <a:pPr lvl="0" algn="l" rtl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 pitchFamily="18"/>
              </a:rPr>
              <a:t>MySQL was owned and sponsored by the Swedish company MySQL AB, which was bought by Sun Microsystems (now Oracle Corporation).</a:t>
            </a:r>
          </a:p>
          <a:p>
            <a:pPr lvl="0" algn="l" rtl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 pitchFamily="18"/>
              </a:rPr>
              <a:t>MySQL is used by many database-driven web applications, including Drupal, Joomla, phpBB, and WordPress.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INUS OPERATOR&#10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1800" y="229320"/>
            <a:ext cx="10515240" cy="1325160"/>
          </a:xfrm>
        </p:spPr>
        <p:txBody>
          <a:bodyPr wrap="square" lIns="91440" tIns="45720" rIns="91440" bIns="45720"/>
          <a:lstStyle/>
          <a:p>
            <a:pPr lvl="0" rtl="0" hangingPunct="1">
              <a:lnSpc>
                <a:spcPct val="90000"/>
              </a:lnSpc>
            </a:pPr>
            <a:r>
              <a:rPr lang="en-US" sz="4400" b="0">
                <a:solidFill>
                  <a:srgbClr val="000000"/>
                </a:solidFill>
                <a:latin typeface="Calibri Light" pitchFamily="34"/>
              </a:rPr>
              <a:t>MINUS OPERATOR</a:t>
            </a:r>
            <a:br>
              <a:rPr lang="en-US" sz="4400" b="0">
                <a:solidFill>
                  <a:srgbClr val="000000"/>
                </a:solidFill>
                <a:latin typeface="Calibri Light" pitchFamily="34"/>
              </a:rPr>
            </a:br>
            <a:endParaRPr lang="en-US" sz="4400" b="0">
              <a:solidFill>
                <a:srgbClr val="000000"/>
              </a:solidFill>
              <a:latin typeface="Calibri Light" pitchFamily="34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188719"/>
            <a:ext cx="9144000" cy="4297680"/>
          </a:xfrm>
        </p:spPr>
        <p:txBody>
          <a:bodyPr wrap="square" lIns="91440" tIns="45720" rIns="91440" bIns="45720" anchor="t">
            <a:normAutofit fontScale="92500" lnSpcReduction="10000"/>
          </a:bodyPr>
          <a:lstStyle/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itchFamily="34"/>
              </a:rPr>
              <a:t>This operator is used to display the records that are present only in the first table or query, and doesn’t present in second table / query.</a:t>
            </a: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itchFamily="34"/>
              </a:rPr>
              <a:t>It basically subtracts the first query results from the second.</a:t>
            </a: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 pitchFamily="34"/>
              </a:rPr>
              <a:t>SYNTAX</a:t>
            </a:r>
            <a:endParaRPr lang="en-US" sz="3200" dirty="0">
              <a:solidFill>
                <a:srgbClr val="000000"/>
              </a:solidFill>
              <a:latin typeface="Calibri" pitchFamily="34"/>
            </a:endParaRPr>
          </a:p>
          <a:p>
            <a:pPr marL="914400" lvl="1" indent="0">
              <a:spcBef>
                <a:spcPts val="499"/>
              </a:spcBef>
              <a:buNone/>
              <a:tabLst>
                <a:tab pos="457200" algn="l"/>
              </a:tabLst>
            </a:pPr>
            <a:r>
              <a:rPr lang="en-US" sz="3500" i="1" dirty="0">
                <a:solidFill>
                  <a:srgbClr val="000000"/>
                </a:solidFill>
                <a:latin typeface="Calibri" pitchFamily="34"/>
              </a:rPr>
              <a:t>SELECT Column_list1,Column_list2 From Table1</a:t>
            </a:r>
          </a:p>
          <a:p>
            <a:pPr marL="914400" lvl="1" indent="0">
              <a:spcBef>
                <a:spcPts val="499"/>
              </a:spcBef>
              <a:buNone/>
              <a:tabLst>
                <a:tab pos="457200" algn="l"/>
              </a:tabLst>
            </a:pPr>
            <a:r>
              <a:rPr lang="en-US" sz="3500" i="1" dirty="0">
                <a:solidFill>
                  <a:srgbClr val="000000"/>
                </a:solidFill>
                <a:latin typeface="Calibri" pitchFamily="34"/>
              </a:rPr>
              <a:t>MINUS</a:t>
            </a:r>
          </a:p>
          <a:p>
            <a:pPr marL="914400" lvl="1" indent="0">
              <a:spcBef>
                <a:spcPts val="499"/>
              </a:spcBef>
              <a:buNone/>
              <a:tabLst>
                <a:tab pos="457200" algn="l"/>
              </a:tabLst>
            </a:pPr>
            <a:r>
              <a:rPr lang="en-US" sz="3500" i="1" dirty="0">
                <a:solidFill>
                  <a:srgbClr val="000000"/>
                </a:solidFill>
                <a:latin typeface="Calibri" pitchFamily="34"/>
              </a:rPr>
              <a:t>SELECT Column_lis1,Column_list2 From Table2</a:t>
            </a:r>
            <a:endParaRPr lang="en-US" sz="3580" i="1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3200" dirty="0">
              <a:solidFill>
                <a:srgbClr val="000000"/>
              </a:solidFill>
              <a:latin typeface="Calibri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rithmetic Operators in S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91080" y="-182880"/>
            <a:ext cx="10515240" cy="1554479"/>
          </a:xfrm>
        </p:spPr>
        <p:txBody>
          <a:bodyPr wrap="square" lIns="91440" tIns="45720" rIns="91440" bIns="45720"/>
          <a:lstStyle/>
          <a:p>
            <a:pPr lvl="0" rtl="0" hangingPunct="1">
              <a:lnSpc>
                <a:spcPct val="90000"/>
              </a:lnSpc>
            </a:pPr>
            <a:r>
              <a:rPr lang="en-US" sz="4400" b="0" dirty="0">
                <a:solidFill>
                  <a:srgbClr val="000000"/>
                </a:solidFill>
                <a:latin typeface="Calibri Light" pitchFamily="34"/>
              </a:rPr>
              <a:t>Arithmetic Operators in SQL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91800" y="1135440"/>
            <a:ext cx="9692280" cy="4196724"/>
          </a:xfrm>
        </p:spPr>
        <p:txBody>
          <a:bodyPr wrap="square" lIns="91440" tIns="45720" rIns="91440" bIns="45720" anchor="t">
            <a:noAutofit/>
          </a:bodyPr>
          <a:lstStyle/>
          <a:p>
            <a:pPr marL="342900" lvl="0" indent="-342900" algn="l" rtl="0" hangingPunct="1">
              <a:lnSpc>
                <a:spcPct val="90000"/>
              </a:lnSpc>
              <a:spcBef>
                <a:spcPts val="2319"/>
              </a:spcBef>
              <a:spcAft>
                <a:spcPts val="3535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Calibri" pitchFamily="34"/>
              </a:rPr>
              <a:t>Arithmetic operators ( +, -, /, *) can be applied to numeric values or attributes with numeric domain.</a:t>
            </a:r>
          </a:p>
          <a:p>
            <a:pPr marL="342900" lvl="0" indent="-342900" algn="l" rtl="0" hangingPunct="1">
              <a:lnSpc>
                <a:spcPct val="90000"/>
              </a:lnSpc>
              <a:spcBef>
                <a:spcPts val="2319"/>
              </a:spcBef>
              <a:spcAft>
                <a:spcPts val="3535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Calibri" pitchFamily="34"/>
              </a:rPr>
              <a:t>It can be used in expressions in the SELECT and the WHERE clauses to compute numeric </a:t>
            </a:r>
            <a:r>
              <a:rPr lang="en-IN" sz="2400" dirty="0" smtClean="0">
                <a:solidFill>
                  <a:srgbClr val="000000"/>
                </a:solidFill>
                <a:latin typeface="Calibri" pitchFamily="34"/>
              </a:rPr>
              <a:t>values.</a:t>
            </a:r>
          </a:p>
          <a:p>
            <a:pPr marL="342900" lvl="0" indent="-342900" algn="l" rtl="0" hangingPunct="1">
              <a:lnSpc>
                <a:spcPct val="90000"/>
              </a:lnSpc>
              <a:spcBef>
                <a:spcPts val="2319"/>
              </a:spcBef>
              <a:spcAft>
                <a:spcPts val="3535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00"/>
                </a:solidFill>
                <a:latin typeface="Calibri" pitchFamily="34"/>
              </a:rPr>
              <a:t>All </a:t>
            </a:r>
            <a:r>
              <a:rPr lang="en-IN" sz="2400" dirty="0">
                <a:solidFill>
                  <a:srgbClr val="000000"/>
                </a:solidFill>
                <a:latin typeface="Calibri" pitchFamily="34"/>
              </a:rPr>
              <a:t>attributes that can be computed using arithmetic expressions (such as age from birth date, annual salary from monthly salary) must be eliminated as part of a good design practice in databases.</a:t>
            </a:r>
          </a:p>
          <a:p>
            <a:pPr lvl="0" algn="l" rtl="0" hangingPunct="1">
              <a:lnSpc>
                <a:spcPct val="90000"/>
              </a:lnSpc>
              <a:spcBef>
                <a:spcPts val="2319"/>
              </a:spcBef>
              <a:spcAft>
                <a:spcPts val="3535"/>
              </a:spcAft>
              <a:buClr>
                <a:srgbClr val="000000"/>
              </a:buClr>
              <a:buSzPct val="45000"/>
              <a:buFont typeface="StarSymbol"/>
              <a:buChar char="●"/>
            </a:pPr>
            <a:endParaRPr lang="en-US" sz="2400" dirty="0">
              <a:solidFill>
                <a:srgbClr val="000000"/>
              </a:solidFill>
              <a:latin typeface="Calibri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RDER 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 noGrp="1"/>
          </p:cNvSpPr>
          <p:nvPr>
            <p:ph type="title" idx="4294967295"/>
          </p:nvPr>
        </p:nvSpPr>
        <p:spPr>
          <a:xfrm>
            <a:off x="274320" y="137880"/>
            <a:ext cx="10515240" cy="1142280"/>
          </a:xfrm>
        </p:spPr>
        <p:txBody>
          <a:bodyPr wrap="square" lIns="91440" tIns="45720" rIns="91440" bIns="45720"/>
          <a:lstStyle/>
          <a:p>
            <a:pPr lvl="0" rtl="0" hangingPunct="1">
              <a:lnSpc>
                <a:spcPct val="90000"/>
              </a:lnSpc>
            </a:pPr>
            <a:r>
              <a:rPr lang="en-US" sz="4400" b="0" dirty="0">
                <a:solidFill>
                  <a:srgbClr val="000000"/>
                </a:solidFill>
                <a:latin typeface="Calibri Light" pitchFamily="34"/>
              </a:rPr>
              <a:t>ORDER BY</a:t>
            </a:r>
          </a:p>
        </p:txBody>
      </p:sp>
      <p:sp>
        <p:nvSpPr>
          <p:cNvPr id="3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213840" y="1280159"/>
            <a:ext cx="5181120" cy="4350960"/>
          </a:xfrm>
        </p:spPr>
        <p:txBody>
          <a:bodyPr wrap="square" lIns="91440" tIns="45720" rIns="91440" bIns="45720" anchor="t">
            <a:normAutofit fontScale="70000" lnSpcReduction="20000"/>
          </a:bodyPr>
          <a:lstStyle/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The ORDER BY keyword is used to sort the result-set in ascending or descending order.</a:t>
            </a: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The ORDER BY keyword sorts the records in ascending order by default or by using ASC keyword.</a:t>
            </a: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 To sort the records in descending order, use the DESC keyword.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4"/>
              </a:rPr>
              <a:t>SYNTAX:</a:t>
            </a: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  <a:tabLst>
                <a:tab pos="0" algn="l"/>
              </a:tabLst>
            </a:pPr>
            <a:r>
              <a:rPr lang="en-US" sz="3180" i="1" dirty="0">
                <a:solidFill>
                  <a:srgbClr val="000000"/>
                </a:solidFill>
                <a:latin typeface="Calibri" pitchFamily="34"/>
              </a:rPr>
              <a:t>SELECT </a:t>
            </a:r>
            <a:r>
              <a:rPr lang="en-US" sz="3180" i="1" dirty="0" err="1">
                <a:solidFill>
                  <a:srgbClr val="000000"/>
                </a:solidFill>
                <a:latin typeface="Calibri" pitchFamily="34"/>
              </a:rPr>
              <a:t>select_list</a:t>
            </a:r>
            <a:endParaRPr lang="en-US" sz="3180" i="1" dirty="0">
              <a:solidFill>
                <a:srgbClr val="000000"/>
              </a:solidFill>
              <a:latin typeface="Calibri" pitchFamily="34"/>
            </a:endParaRP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  <a:tabLst>
                <a:tab pos="0" algn="l"/>
              </a:tabLst>
            </a:pPr>
            <a:r>
              <a:rPr lang="en-US" sz="3180" i="1" dirty="0">
                <a:solidFill>
                  <a:srgbClr val="000000"/>
                </a:solidFill>
                <a:latin typeface="Calibri" pitchFamily="34"/>
              </a:rPr>
              <a:t>FROM </a:t>
            </a:r>
            <a:r>
              <a:rPr lang="en-US" sz="3180" i="1" dirty="0" err="1">
                <a:solidFill>
                  <a:srgbClr val="000000"/>
                </a:solidFill>
                <a:latin typeface="Calibri" pitchFamily="34"/>
              </a:rPr>
              <a:t>table_name</a:t>
            </a:r>
            <a:endParaRPr lang="en-US" sz="3180" i="1" dirty="0">
              <a:solidFill>
                <a:srgbClr val="000000"/>
              </a:solidFill>
              <a:latin typeface="Calibri" pitchFamily="34"/>
            </a:endParaRP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  <a:tabLst>
                <a:tab pos="0" algn="l"/>
              </a:tabLst>
            </a:pPr>
            <a:r>
              <a:rPr lang="en-US" sz="3180" i="1" dirty="0">
                <a:solidFill>
                  <a:srgbClr val="000000"/>
                </a:solidFill>
                <a:latin typeface="Calibri" pitchFamily="34"/>
              </a:rPr>
              <a:t>ORDER BY</a:t>
            </a: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  <a:tabLst>
                <a:tab pos="0" algn="l"/>
              </a:tabLst>
            </a:pPr>
            <a:r>
              <a:rPr lang="en-US" sz="3180" i="1" dirty="0">
                <a:solidFill>
                  <a:srgbClr val="000000"/>
                </a:solidFill>
                <a:latin typeface="Calibri" pitchFamily="34"/>
              </a:rPr>
              <a:t>column1 [ASC|DESC],</a:t>
            </a: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  <a:tabLst>
                <a:tab pos="0" algn="l"/>
              </a:tabLst>
            </a:pPr>
            <a:r>
              <a:rPr lang="en-US" sz="3180" i="1" dirty="0">
                <a:solidFill>
                  <a:srgbClr val="000000"/>
                </a:solidFill>
                <a:latin typeface="Calibri" pitchFamily="34"/>
              </a:rPr>
              <a:t>column2 [ASC|DESC], ...;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8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800" dirty="0">
              <a:solidFill>
                <a:srgbClr val="000000"/>
              </a:solidFill>
              <a:latin typeface="Calibri" pitchFamily="34"/>
            </a:endParaRPr>
          </a:p>
        </p:txBody>
      </p:sp>
      <p:sp>
        <p:nvSpPr>
          <p:cNvPr id="4" name="Content Placeholder 6"/>
          <p:cNvSpPr txBox="1">
            <a:spLocks noGrp="1"/>
          </p:cNvSpPr>
          <p:nvPr>
            <p:ph type="body" idx="4294967295"/>
          </p:nvPr>
        </p:nvSpPr>
        <p:spPr>
          <a:xfrm>
            <a:off x="5227560" y="1005840"/>
            <a:ext cx="5105160" cy="4938479"/>
          </a:xfrm>
        </p:spPr>
        <p:txBody>
          <a:bodyPr wrap="square" lIns="91440" tIns="45720" rIns="91440" bIns="45720" anchor="t"/>
          <a:lstStyle/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</a:pPr>
            <a:endParaRPr lang="en-US" sz="2800" i="1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800" i="1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800" i="1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800">
              <a:solidFill>
                <a:srgbClr val="000000"/>
              </a:solidFill>
              <a:latin typeface="Calibri" pitchFamily="34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 b="20950"/>
          <a:stretch>
            <a:fillRect/>
          </a:stretch>
        </p:blipFill>
        <p:spPr>
          <a:xfrm>
            <a:off x="5526000" y="1344600"/>
            <a:ext cx="4122360" cy="386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 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3240" y="182880"/>
            <a:ext cx="9600840" cy="1005840"/>
          </a:xfrm>
        </p:spPr>
        <p:txBody>
          <a:bodyPr wrap="square" lIns="91440" tIns="45720" rIns="91440" bIns="45720"/>
          <a:lstStyle/>
          <a:p>
            <a:pPr lvl="0" rtl="0" hangingPunct="1">
              <a:lnSpc>
                <a:spcPct val="90000"/>
              </a:lnSpc>
            </a:pPr>
            <a:r>
              <a:rPr lang="en-US" sz="4400" b="0">
                <a:solidFill>
                  <a:srgbClr val="000000"/>
                </a:solidFill>
                <a:latin typeface="Calibri Light" pitchFamily="34"/>
              </a:rPr>
              <a:t>IN KEYWORD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83239" y="1188719"/>
            <a:ext cx="7142977" cy="4132428"/>
          </a:xfrm>
        </p:spPr>
        <p:txBody>
          <a:bodyPr wrap="square" lIns="91440" tIns="45720" rIns="91440" bIns="45720" anchor="t">
            <a:noAutofit/>
          </a:bodyPr>
          <a:lstStyle/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/>
              </a:rPr>
              <a:t>The WHERE clause when used together with the IN keyword only affects the rows whose values matches the list of values provided in the IN keyword.</a:t>
            </a: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/>
              </a:rPr>
              <a:t>IN helps reduces number of OR clauses you may have to use </a:t>
            </a: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/>
              </a:rPr>
              <a:t>If a subquery returns more than one value, you can use other operators such as IN or NOT IN operator in the WHERE clause.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 pitchFamily="34"/>
              </a:rPr>
              <a:t>EXAMPLE</a:t>
            </a:r>
            <a:endParaRPr lang="en-US" sz="18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1800" dirty="0">
                <a:solidFill>
                  <a:srgbClr val="000000"/>
                </a:solidFill>
                <a:latin typeface="Calibri" pitchFamily="34"/>
              </a:rPr>
              <a:t>Display customer names who have placed orders</a:t>
            </a: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  <a:tabLst>
                <a:tab pos="0" algn="l"/>
              </a:tabLst>
            </a:pPr>
            <a:r>
              <a:rPr lang="en-US" sz="1800" i="1" dirty="0">
                <a:solidFill>
                  <a:srgbClr val="000000"/>
                </a:solidFill>
                <a:latin typeface="Calibri" pitchFamily="34"/>
              </a:rPr>
              <a:t>SELECT </a:t>
            </a:r>
            <a:r>
              <a:rPr lang="en-US" sz="1800" i="1" dirty="0" err="1">
                <a:solidFill>
                  <a:srgbClr val="000000"/>
                </a:solidFill>
                <a:latin typeface="Calibri" pitchFamily="34"/>
              </a:rPr>
              <a:t>customerName</a:t>
            </a:r>
            <a:endParaRPr lang="en-US" sz="1800" i="1" dirty="0">
              <a:solidFill>
                <a:srgbClr val="000000"/>
              </a:solidFill>
              <a:latin typeface="Calibri" pitchFamily="34"/>
            </a:endParaRP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  <a:tabLst>
                <a:tab pos="0" algn="l"/>
              </a:tabLst>
            </a:pPr>
            <a:r>
              <a:rPr lang="en-US" sz="1800" i="1" dirty="0">
                <a:solidFill>
                  <a:srgbClr val="000000"/>
                </a:solidFill>
                <a:latin typeface="Calibri" pitchFamily="34"/>
              </a:rPr>
              <a:t>FROM customers</a:t>
            </a: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  <a:tabLst>
                <a:tab pos="0" algn="l"/>
              </a:tabLst>
            </a:pPr>
            <a:r>
              <a:rPr lang="en-US" sz="1800" i="1" dirty="0">
                <a:solidFill>
                  <a:srgbClr val="000000"/>
                </a:solidFill>
                <a:latin typeface="Calibri" pitchFamily="34"/>
              </a:rPr>
              <a:t>WHERE </a:t>
            </a:r>
            <a:r>
              <a:rPr lang="en-US" sz="1800" i="1" dirty="0" err="1">
                <a:solidFill>
                  <a:srgbClr val="000000"/>
                </a:solidFill>
                <a:latin typeface="Calibri" pitchFamily="34"/>
              </a:rPr>
              <a:t>customerNumber</a:t>
            </a:r>
            <a:r>
              <a:rPr lang="en-US" sz="1800" i="1" dirty="0">
                <a:solidFill>
                  <a:srgbClr val="000000"/>
                </a:solidFill>
                <a:latin typeface="Calibri" pitchFamily="34"/>
              </a:rPr>
              <a:t> IN</a:t>
            </a: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  <a:tabLst>
                <a:tab pos="0" algn="l"/>
              </a:tabLst>
            </a:pPr>
            <a:r>
              <a:rPr lang="en-US" sz="1800" i="1" dirty="0">
                <a:solidFill>
                  <a:srgbClr val="000000"/>
                </a:solidFill>
                <a:latin typeface="Calibri" pitchFamily="34"/>
              </a:rPr>
              <a:t>(SELECT DISTINCT </a:t>
            </a:r>
            <a:r>
              <a:rPr lang="en-US" sz="1800" i="1" dirty="0" err="1">
                <a:solidFill>
                  <a:srgbClr val="000000"/>
                </a:solidFill>
                <a:latin typeface="Calibri" pitchFamily="34"/>
              </a:rPr>
              <a:t>customerNumber</a:t>
            </a:r>
            <a:r>
              <a:rPr lang="en-US" sz="1800" i="1" dirty="0">
                <a:solidFill>
                  <a:srgbClr val="000000"/>
                </a:solidFill>
                <a:latin typeface="Calibri" pitchFamily="34"/>
              </a:rPr>
              <a:t> FROM orders);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6172200" y="1825560"/>
            <a:ext cx="5181120" cy="1831680"/>
          </a:xfrm>
        </p:spPr>
        <p:txBody>
          <a:bodyPr wrap="square" lIns="91440" tIns="45720" rIns="91440" bIns="45720" anchor="t"/>
          <a:lstStyle/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400" i="1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400" i="1" dirty="0">
              <a:solidFill>
                <a:srgbClr val="000000"/>
              </a:solidFill>
              <a:latin typeface="Calibri" pitchFamily="34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7543249" y="1188719"/>
            <a:ext cx="2103120" cy="43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LL 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548280" y="320760"/>
            <a:ext cx="10515240" cy="776520"/>
          </a:xfrm>
        </p:spPr>
        <p:txBody>
          <a:bodyPr wrap="square" lIns="91440" tIns="45720" rIns="91440" bIns="45720"/>
          <a:lstStyle/>
          <a:p>
            <a:pPr lvl="0" rtl="0" hangingPunct="1">
              <a:lnSpc>
                <a:spcPct val="90000"/>
              </a:lnSpc>
            </a:pPr>
            <a:r>
              <a:rPr lang="en-US" sz="4400" b="0" dirty="0">
                <a:solidFill>
                  <a:srgbClr val="000000"/>
                </a:solidFill>
                <a:latin typeface="Calibri Light" pitchFamily="34"/>
              </a:rPr>
              <a:t>ALL KEYWORD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365760" y="1226880"/>
            <a:ext cx="4790134" cy="4259520"/>
          </a:xfrm>
        </p:spPr>
        <p:txBody>
          <a:bodyPr wrap="square" lIns="91440" tIns="45720" rIns="91440" bIns="45720" anchor="t">
            <a:noAutofit/>
          </a:bodyPr>
          <a:lstStyle/>
          <a:p>
            <a:pPr marL="285750" lvl="0" indent="-28575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/>
              </a:rPr>
              <a:t>The ALL operator compares value to every value returned by the subquery.</a:t>
            </a:r>
          </a:p>
          <a:p>
            <a:pPr marL="285750" lvl="0" indent="-28575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/>
              </a:rPr>
              <a:t>Therefore ALL operator (which must follow a comparison operator) returns TRUE if the comparison is TRUE for ALL of the values in the column that the subquery returns.</a:t>
            </a:r>
          </a:p>
          <a:p>
            <a:pPr marL="285750" lvl="0" indent="-28575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/>
              </a:rPr>
              <a:t>NOT IN is an alias for &lt;&gt; ALL.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SzPct val="100000"/>
            </a:pPr>
            <a:r>
              <a:rPr lang="en-US" sz="1800" i="1" dirty="0">
                <a:solidFill>
                  <a:srgbClr val="000000"/>
                </a:solidFill>
                <a:latin typeface="Calibri" pitchFamily="34"/>
              </a:rPr>
              <a:t>SELECT c1 FROM t1</a:t>
            </a: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</a:pPr>
            <a:r>
              <a:rPr lang="en-US" sz="1800" i="1" dirty="0">
                <a:solidFill>
                  <a:srgbClr val="000000"/>
                </a:solidFill>
                <a:latin typeface="Calibri" pitchFamily="34"/>
              </a:rPr>
              <a:t>WHERE c1 &lt;&gt; ALL (SELECT c1 FROM t2);</a:t>
            </a:r>
          </a:p>
          <a:p>
            <a:pPr lvl="1">
              <a:spcBef>
                <a:spcPts val="1001"/>
              </a:spcBef>
            </a:pPr>
            <a:endParaRPr lang="en-US" sz="1000" i="1" dirty="0">
              <a:solidFill>
                <a:srgbClr val="000000"/>
              </a:solidFill>
              <a:latin typeface="Calibri" pitchFamily="34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SzPct val="100000"/>
            </a:pPr>
            <a:r>
              <a:rPr lang="en-US" sz="1800" i="1" dirty="0">
                <a:solidFill>
                  <a:srgbClr val="000000"/>
                </a:solidFill>
                <a:latin typeface="Calibri" pitchFamily="34"/>
              </a:rPr>
              <a:t>SELECT c1 FROM t1</a:t>
            </a: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</a:pPr>
            <a:r>
              <a:rPr lang="en-US" sz="1800" i="1" dirty="0" smtClean="0">
                <a:solidFill>
                  <a:srgbClr val="000000"/>
                </a:solidFill>
                <a:latin typeface="Calibri" pitchFamily="34"/>
              </a:rPr>
              <a:t>WHERE </a:t>
            </a:r>
            <a:r>
              <a:rPr lang="en-US" sz="1800" i="1" dirty="0">
                <a:solidFill>
                  <a:srgbClr val="000000"/>
                </a:solidFill>
                <a:latin typeface="Calibri" pitchFamily="34"/>
              </a:rPr>
              <a:t>c1 NOT IN (SELECT c1 FROM t2);</a:t>
            </a:r>
            <a:endParaRPr lang="en-US" sz="2180" i="1" dirty="0">
              <a:solidFill>
                <a:srgbClr val="000000"/>
              </a:solidFill>
              <a:latin typeface="Calibri" pitchFamily="34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5425920" y="1226880"/>
            <a:ext cx="4449600" cy="4350960"/>
          </a:xfrm>
        </p:spPr>
        <p:txBody>
          <a:bodyPr wrap="square" lIns="91440" tIns="45720" rIns="91440" bIns="45720" anchor="t">
            <a:normAutofit fontScale="92500" lnSpcReduction="20000"/>
          </a:bodyPr>
          <a:lstStyle/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alibri" pitchFamily="34"/>
              </a:rPr>
              <a:t>EXAMPLE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List the product names if ALL the records in the </a:t>
            </a:r>
            <a:r>
              <a:rPr lang="en-US" sz="2800" dirty="0" err="1">
                <a:solidFill>
                  <a:srgbClr val="000000"/>
                </a:solidFill>
                <a:latin typeface="Calibri" pitchFamily="34"/>
              </a:rPr>
              <a:t>OrderDetails</a:t>
            </a: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 table has quantity = 10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8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 pitchFamily="34"/>
              <a:buChar char="→"/>
              <a:tabLst>
                <a:tab pos="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Calibri" pitchFamily="34"/>
              </a:rPr>
              <a:t>SELECT </a:t>
            </a:r>
            <a:r>
              <a:rPr lang="en-US" sz="2800" i="1" dirty="0" err="1">
                <a:solidFill>
                  <a:srgbClr val="000000"/>
                </a:solidFill>
                <a:latin typeface="Calibri" pitchFamily="34"/>
              </a:rPr>
              <a:t>ProductName</a:t>
            </a:r>
            <a:endParaRPr lang="en-US" sz="2800" i="1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 pitchFamily="34"/>
              <a:buChar char="→"/>
              <a:tabLst>
                <a:tab pos="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Calibri" pitchFamily="34"/>
              </a:rPr>
              <a:t>FROM Products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 pitchFamily="34"/>
              <a:buChar char="→"/>
              <a:tabLst>
                <a:tab pos="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Calibri" pitchFamily="34"/>
              </a:rPr>
              <a:t>WHERE </a:t>
            </a:r>
            <a:r>
              <a:rPr lang="en-US" sz="2800" i="1" dirty="0" err="1">
                <a:solidFill>
                  <a:srgbClr val="000000"/>
                </a:solidFill>
                <a:latin typeface="Calibri" pitchFamily="34"/>
              </a:rPr>
              <a:t>ProductID</a:t>
            </a:r>
            <a:r>
              <a:rPr lang="en-US" sz="2800" i="1" dirty="0">
                <a:solidFill>
                  <a:srgbClr val="000000"/>
                </a:solidFill>
                <a:latin typeface="Calibri" pitchFamily="34"/>
              </a:rPr>
              <a:t> = ALL 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 pitchFamily="34"/>
              <a:buChar char="→"/>
              <a:tabLst>
                <a:tab pos="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Calibri" pitchFamily="34"/>
              </a:rPr>
              <a:t>(SELECT </a:t>
            </a:r>
            <a:r>
              <a:rPr lang="en-US" sz="2800" i="1" dirty="0" err="1">
                <a:solidFill>
                  <a:srgbClr val="000000"/>
                </a:solidFill>
                <a:latin typeface="Calibri" pitchFamily="34"/>
              </a:rPr>
              <a:t>ProductID</a:t>
            </a:r>
            <a:r>
              <a:rPr lang="en-US" sz="2800" i="1" dirty="0">
                <a:solidFill>
                  <a:srgbClr val="000000"/>
                </a:solidFill>
                <a:latin typeface="Calibri" pitchFamily="34"/>
              </a:rPr>
              <a:t> 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 pitchFamily="34"/>
              <a:buChar char="→"/>
              <a:tabLst>
                <a:tab pos="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Calibri" pitchFamily="34"/>
              </a:rPr>
              <a:t>FROM </a:t>
            </a:r>
            <a:r>
              <a:rPr lang="en-US" sz="2800" i="1" dirty="0" err="1">
                <a:solidFill>
                  <a:srgbClr val="000000"/>
                </a:solidFill>
                <a:latin typeface="Calibri" pitchFamily="34"/>
              </a:rPr>
              <a:t>OrderDetails</a:t>
            </a:r>
            <a:r>
              <a:rPr lang="en-US" sz="2800" i="1" dirty="0">
                <a:solidFill>
                  <a:srgbClr val="000000"/>
                </a:solidFill>
                <a:latin typeface="Calibri" pitchFamily="34"/>
              </a:rPr>
              <a:t> 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 pitchFamily="34"/>
              <a:buChar char="→"/>
              <a:tabLst>
                <a:tab pos="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Calibri" pitchFamily="34"/>
              </a:rPr>
              <a:t>WHERE Quantity = 10);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800" dirty="0">
              <a:solidFill>
                <a:srgbClr val="000000"/>
              </a:solidFill>
              <a:latin typeface="Calibri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NY 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2880" y="229320"/>
            <a:ext cx="9509759" cy="959400"/>
          </a:xfrm>
        </p:spPr>
        <p:txBody>
          <a:bodyPr wrap="square" lIns="91440" tIns="45720" rIns="91440" bIns="45720"/>
          <a:lstStyle/>
          <a:p>
            <a:pPr lvl="0" rtl="0" hangingPunct="1">
              <a:lnSpc>
                <a:spcPct val="90000"/>
              </a:lnSpc>
            </a:pPr>
            <a:r>
              <a:rPr lang="en-US" sz="4400" b="0" dirty="0">
                <a:solidFill>
                  <a:srgbClr val="000000"/>
                </a:solidFill>
                <a:latin typeface="Calibri Light" pitchFamily="34"/>
              </a:rPr>
              <a:t>ANY KEYWORD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355074"/>
            <a:ext cx="4996149" cy="4228165"/>
          </a:xfrm>
        </p:spPr>
        <p:txBody>
          <a:bodyPr wrap="square" lIns="91440" tIns="45720" rIns="91440" bIns="45720" anchor="t">
            <a:normAutofit fontScale="85000" lnSpcReduction="20000"/>
          </a:bodyPr>
          <a:lstStyle/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The ANY keyword, which must follow a comparison operator, means “return TRUE if the comparison is TRUE for ANY of the values in the column that the subquery returns.</a:t>
            </a:r>
            <a:br>
              <a:rPr lang="en-US" sz="2800" dirty="0">
                <a:solidFill>
                  <a:srgbClr val="000000"/>
                </a:solidFill>
                <a:latin typeface="Calibri" pitchFamily="34"/>
              </a:rPr>
            </a:br>
            <a:endParaRPr lang="en-US" sz="28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alibri" pitchFamily="34"/>
              </a:rPr>
              <a:t>SYNTAX</a:t>
            </a: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  <a:tabLst>
                <a:tab pos="0" algn="l"/>
              </a:tabLst>
            </a:pPr>
            <a:r>
              <a:rPr lang="en-US" sz="2600" i="1" dirty="0">
                <a:solidFill>
                  <a:srgbClr val="000000"/>
                </a:solidFill>
                <a:latin typeface="Calibri" pitchFamily="34"/>
              </a:rPr>
              <a:t>SELECT </a:t>
            </a:r>
            <a:r>
              <a:rPr lang="en-US" sz="2600" i="1" dirty="0" err="1">
                <a:solidFill>
                  <a:srgbClr val="000000"/>
                </a:solidFill>
                <a:latin typeface="Calibri" pitchFamily="34"/>
              </a:rPr>
              <a:t>column_name</a:t>
            </a:r>
            <a:r>
              <a:rPr lang="en-US" sz="2600" i="1" dirty="0">
                <a:solidFill>
                  <a:srgbClr val="000000"/>
                </a:solidFill>
                <a:latin typeface="Calibri" pitchFamily="34"/>
              </a:rPr>
              <a:t>(s)</a:t>
            </a: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  <a:tabLst>
                <a:tab pos="0" algn="l"/>
              </a:tabLst>
            </a:pPr>
            <a:r>
              <a:rPr lang="en-US" sz="2600" i="1" dirty="0">
                <a:solidFill>
                  <a:srgbClr val="000000"/>
                </a:solidFill>
                <a:latin typeface="Calibri" pitchFamily="34"/>
              </a:rPr>
              <a:t>FROM </a:t>
            </a:r>
            <a:r>
              <a:rPr lang="en-US" sz="2600" i="1" dirty="0" err="1">
                <a:solidFill>
                  <a:srgbClr val="000000"/>
                </a:solidFill>
                <a:latin typeface="Calibri" pitchFamily="34"/>
              </a:rPr>
              <a:t>table_name</a:t>
            </a:r>
            <a:endParaRPr lang="en-US" sz="2600" i="1" dirty="0">
              <a:solidFill>
                <a:srgbClr val="000000"/>
              </a:solidFill>
              <a:latin typeface="Calibri" pitchFamily="34"/>
            </a:endParaRP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  <a:tabLst>
                <a:tab pos="0" algn="l"/>
              </a:tabLst>
            </a:pPr>
            <a:r>
              <a:rPr lang="en-US" sz="2600" i="1" dirty="0">
                <a:solidFill>
                  <a:srgbClr val="000000"/>
                </a:solidFill>
                <a:latin typeface="Calibri" pitchFamily="34"/>
              </a:rPr>
              <a:t>WHERE </a:t>
            </a:r>
            <a:r>
              <a:rPr lang="en-US" sz="2600" i="1" dirty="0" err="1">
                <a:solidFill>
                  <a:srgbClr val="000000"/>
                </a:solidFill>
                <a:latin typeface="Calibri" pitchFamily="34"/>
              </a:rPr>
              <a:t>column_name</a:t>
            </a:r>
            <a:r>
              <a:rPr lang="en-US" sz="2600" i="1" dirty="0">
                <a:solidFill>
                  <a:srgbClr val="000000"/>
                </a:solidFill>
                <a:latin typeface="Calibri" pitchFamily="34"/>
              </a:rPr>
              <a:t> operator ANY</a:t>
            </a: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  <a:tabLst>
                <a:tab pos="0" algn="l"/>
              </a:tabLst>
            </a:pPr>
            <a:r>
              <a:rPr lang="en-US" sz="2600" i="1" dirty="0">
                <a:solidFill>
                  <a:srgbClr val="000000"/>
                </a:solidFill>
                <a:latin typeface="Calibri" pitchFamily="34"/>
              </a:rPr>
              <a:t>(SELECT </a:t>
            </a:r>
            <a:r>
              <a:rPr lang="en-US" sz="2600" i="1" dirty="0" err="1">
                <a:solidFill>
                  <a:srgbClr val="000000"/>
                </a:solidFill>
                <a:latin typeface="Calibri" pitchFamily="34"/>
              </a:rPr>
              <a:t>column_name</a:t>
            </a:r>
            <a:r>
              <a:rPr lang="en-US" sz="2600" i="1" dirty="0">
                <a:solidFill>
                  <a:srgbClr val="000000"/>
                </a:solidFill>
                <a:latin typeface="Calibri" pitchFamily="34"/>
              </a:rPr>
              <a:t> </a:t>
            </a: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  <a:tabLst>
                <a:tab pos="0" algn="l"/>
              </a:tabLst>
            </a:pPr>
            <a:r>
              <a:rPr lang="en-US" sz="2600" i="1" dirty="0">
                <a:solidFill>
                  <a:srgbClr val="000000"/>
                </a:solidFill>
                <a:latin typeface="Calibri" pitchFamily="34"/>
              </a:rPr>
              <a:t>FROM </a:t>
            </a:r>
            <a:r>
              <a:rPr lang="en-US" sz="2600" i="1" dirty="0" err="1">
                <a:solidFill>
                  <a:srgbClr val="000000"/>
                </a:solidFill>
                <a:latin typeface="Calibri" pitchFamily="34"/>
              </a:rPr>
              <a:t>table_name</a:t>
            </a:r>
            <a:r>
              <a:rPr lang="en-US" sz="2600" i="1" dirty="0">
                <a:solidFill>
                  <a:srgbClr val="000000"/>
                </a:solidFill>
                <a:latin typeface="Calibri" pitchFamily="34"/>
              </a:rPr>
              <a:t> WHERE condition);</a:t>
            </a:r>
            <a:endParaRPr lang="en-US" sz="3180" i="1" dirty="0">
              <a:solidFill>
                <a:srgbClr val="000000"/>
              </a:solidFill>
              <a:latin typeface="Calibri" pitchFamily="34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5669279" y="1355074"/>
            <a:ext cx="4023360" cy="4314926"/>
          </a:xfrm>
        </p:spPr>
        <p:txBody>
          <a:bodyPr wrap="square" lIns="91440" tIns="45720" rIns="91440" bIns="45720" anchor="t">
            <a:normAutofit fontScale="92500"/>
          </a:bodyPr>
          <a:lstStyle/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alibri" pitchFamily="34"/>
              </a:rPr>
              <a:t>EXAMPLE: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List the product names if it is ordered in quantity = 10: -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800" dirty="0">
              <a:solidFill>
                <a:srgbClr val="000000"/>
              </a:solidFill>
              <a:latin typeface="Calibri" pitchFamily="34"/>
            </a:endParaRP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  <a:tabLst>
                <a:tab pos="0" algn="l"/>
              </a:tabLst>
            </a:pPr>
            <a:r>
              <a:rPr lang="en-US" sz="2200" i="1" dirty="0">
                <a:solidFill>
                  <a:srgbClr val="000000"/>
                </a:solidFill>
                <a:latin typeface="Calibri" pitchFamily="34"/>
              </a:rPr>
              <a:t>SELECT </a:t>
            </a:r>
            <a:r>
              <a:rPr lang="en-US" sz="2200" i="1" dirty="0" err="1">
                <a:solidFill>
                  <a:srgbClr val="000000"/>
                </a:solidFill>
                <a:latin typeface="Calibri" pitchFamily="34"/>
              </a:rPr>
              <a:t>ProductName</a:t>
            </a:r>
            <a:endParaRPr lang="en-US" sz="2200" i="1" dirty="0">
              <a:solidFill>
                <a:srgbClr val="000000"/>
              </a:solidFill>
              <a:latin typeface="Calibri" pitchFamily="34"/>
            </a:endParaRP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  <a:tabLst>
                <a:tab pos="0" algn="l"/>
              </a:tabLst>
            </a:pPr>
            <a:r>
              <a:rPr lang="en-US" sz="2200" i="1" dirty="0">
                <a:solidFill>
                  <a:srgbClr val="000000"/>
                </a:solidFill>
                <a:latin typeface="Calibri" pitchFamily="34"/>
              </a:rPr>
              <a:t>FROM Products</a:t>
            </a: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  <a:tabLst>
                <a:tab pos="0" algn="l"/>
              </a:tabLst>
            </a:pPr>
            <a:r>
              <a:rPr lang="en-US" sz="2200" i="1" dirty="0">
                <a:solidFill>
                  <a:srgbClr val="000000"/>
                </a:solidFill>
                <a:latin typeface="Calibri" pitchFamily="34"/>
              </a:rPr>
              <a:t>WHERE </a:t>
            </a:r>
            <a:r>
              <a:rPr lang="en-US" sz="2200" i="1" dirty="0" err="1">
                <a:solidFill>
                  <a:srgbClr val="000000"/>
                </a:solidFill>
                <a:latin typeface="Calibri" pitchFamily="34"/>
              </a:rPr>
              <a:t>ProductID</a:t>
            </a:r>
            <a:r>
              <a:rPr lang="en-US" sz="2200" i="1" dirty="0">
                <a:solidFill>
                  <a:srgbClr val="000000"/>
                </a:solidFill>
                <a:latin typeface="Calibri" pitchFamily="34"/>
              </a:rPr>
              <a:t> = ANY</a:t>
            </a: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  <a:tabLst>
                <a:tab pos="0" algn="l"/>
              </a:tabLst>
            </a:pPr>
            <a:r>
              <a:rPr lang="en-US" sz="2200" i="1" dirty="0">
                <a:solidFill>
                  <a:srgbClr val="000000"/>
                </a:solidFill>
                <a:latin typeface="Calibri" pitchFamily="34"/>
              </a:rPr>
              <a:t>(SELECT </a:t>
            </a:r>
            <a:r>
              <a:rPr lang="en-US" sz="2200" i="1" dirty="0" err="1">
                <a:solidFill>
                  <a:srgbClr val="000000"/>
                </a:solidFill>
                <a:latin typeface="Calibri" pitchFamily="34"/>
              </a:rPr>
              <a:t>ProductID</a:t>
            </a:r>
            <a:endParaRPr lang="en-US" sz="2200" i="1" dirty="0">
              <a:solidFill>
                <a:srgbClr val="000000"/>
              </a:solidFill>
              <a:latin typeface="Calibri" pitchFamily="34"/>
            </a:endParaRP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  <a:tabLst>
                <a:tab pos="0" algn="l"/>
              </a:tabLst>
            </a:pPr>
            <a:r>
              <a:rPr lang="en-US" sz="2200" i="1" dirty="0">
                <a:solidFill>
                  <a:srgbClr val="000000"/>
                </a:solidFill>
                <a:latin typeface="Calibri" pitchFamily="34"/>
              </a:rPr>
              <a:t>FROM </a:t>
            </a:r>
            <a:r>
              <a:rPr lang="en-US" sz="2200" i="1" dirty="0" err="1">
                <a:solidFill>
                  <a:srgbClr val="000000"/>
                </a:solidFill>
                <a:latin typeface="Calibri" pitchFamily="34"/>
              </a:rPr>
              <a:t>OrderDetails</a:t>
            </a:r>
            <a:endParaRPr lang="en-US" sz="2200" i="1" dirty="0">
              <a:solidFill>
                <a:srgbClr val="000000"/>
              </a:solidFill>
              <a:latin typeface="Calibri" pitchFamily="34"/>
            </a:endParaRP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SzPct val="100000"/>
              <a:buNone/>
              <a:tabLst>
                <a:tab pos="0" algn="l"/>
              </a:tabLst>
            </a:pPr>
            <a:r>
              <a:rPr lang="en-US" sz="2200" i="1" dirty="0">
                <a:solidFill>
                  <a:srgbClr val="000000"/>
                </a:solidFill>
                <a:latin typeface="Calibri" pitchFamily="34"/>
              </a:rPr>
              <a:t>WHERE Quantity = 10);</a:t>
            </a:r>
            <a:endParaRPr lang="en-US" sz="3180" i="1" dirty="0">
              <a:solidFill>
                <a:srgbClr val="000000"/>
              </a:solidFill>
              <a:latin typeface="Calibri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OME 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731159" y="137880"/>
            <a:ext cx="10515240" cy="959400"/>
          </a:xfrm>
        </p:spPr>
        <p:txBody>
          <a:bodyPr wrap="square" lIns="91440" tIns="45720" rIns="91440" bIns="45720"/>
          <a:lstStyle/>
          <a:p>
            <a:pPr lvl="0" rtl="0" hangingPunct="1">
              <a:lnSpc>
                <a:spcPct val="90000"/>
              </a:lnSpc>
            </a:pPr>
            <a:r>
              <a:rPr lang="en-US" sz="4400" b="0" dirty="0">
                <a:solidFill>
                  <a:srgbClr val="000000"/>
                </a:solidFill>
                <a:latin typeface="Calibri Light" pitchFamily="34"/>
              </a:rPr>
              <a:t>SOME KEYWORD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91800" y="1135440"/>
            <a:ext cx="9834398" cy="4350960"/>
          </a:xfrm>
        </p:spPr>
        <p:txBody>
          <a:bodyPr wrap="square" lIns="91440" tIns="45720" rIns="91440" bIns="45720" anchor="t">
            <a:normAutofit/>
          </a:bodyPr>
          <a:lstStyle/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The word SOME is an alias for ANY.</a:t>
            </a: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Thus, these two statements are the same: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SzPct val="100000"/>
            </a:pPr>
            <a:r>
              <a:rPr lang="en-US" i="1" dirty="0">
                <a:solidFill>
                  <a:srgbClr val="000000"/>
                </a:solidFill>
                <a:latin typeface="Calibri" pitchFamily="34"/>
              </a:rPr>
              <a:t>SELECT c1 FROM t1 WHERE c1 &lt;&gt; ANY (SELECT c1 FROM t2);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SzPct val="100000"/>
            </a:pPr>
            <a:r>
              <a:rPr lang="en-US" i="1" dirty="0">
                <a:solidFill>
                  <a:srgbClr val="000000"/>
                </a:solidFill>
                <a:latin typeface="Calibri" pitchFamily="34"/>
              </a:rPr>
              <a:t>SELECT c1 FROM t1 WHERE c1 &lt;&gt; SOME (SELECT c1 FROM t2);</a:t>
            </a: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Use of the word SOME is rare.</a:t>
            </a: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The syntax means “there is some b to which a is not equal.”</a:t>
            </a: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Using &lt;&gt; SOME instead helps ensure that everyone understands the true meaning of the query.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IST / NOT EXIST 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2880" y="182880"/>
            <a:ext cx="10515240" cy="914400"/>
          </a:xfrm>
        </p:spPr>
        <p:txBody>
          <a:bodyPr wrap="square" lIns="91440" tIns="45720" rIns="91440" bIns="45720"/>
          <a:lstStyle/>
          <a:p>
            <a:pPr lvl="0" rtl="0" hangingPunct="1">
              <a:lnSpc>
                <a:spcPct val="90000"/>
              </a:lnSpc>
            </a:pPr>
            <a:r>
              <a:rPr lang="en-US" sz="4400" b="0">
                <a:solidFill>
                  <a:srgbClr val="000000"/>
                </a:solidFill>
                <a:latin typeface="Calibri Light" pitchFamily="34"/>
              </a:rPr>
              <a:t>EXIST/NOT EXIST KEYWORD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485054" y="1322573"/>
            <a:ext cx="4659823" cy="3938531"/>
          </a:xfrm>
        </p:spPr>
        <p:txBody>
          <a:bodyPr wrap="square" lIns="91440" tIns="45720" rIns="91440" bIns="45720" anchor="t">
            <a:normAutofit fontScale="62500" lnSpcReduction="20000"/>
          </a:bodyPr>
          <a:lstStyle/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The EXISTS operator tests for the existence of rows in the results set of the subquery.</a:t>
            </a: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If a subquery row value is found, EXISTS subquery is TRUE and in this case NOT EXISTS subquery is FALSE.</a:t>
            </a:r>
          </a:p>
          <a:p>
            <a:pPr marL="457200" lvl="0" indent="-4572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When a subquery is used with the EXISTS or NOT EXISTS operator, a subquery returns a Boolean value of TRUE or FALSE.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SYNTAX:</a:t>
            </a:r>
          </a:p>
          <a:p>
            <a:pPr marL="457200" lvl="1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180" i="1" dirty="0">
                <a:solidFill>
                  <a:srgbClr val="000000"/>
                </a:solidFill>
                <a:latin typeface="Calibri" pitchFamily="34"/>
              </a:rPr>
              <a:t>SELECT column1 FROM table1</a:t>
            </a:r>
          </a:p>
          <a:p>
            <a:pPr marL="457200" lvl="1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180" i="1" dirty="0">
                <a:solidFill>
                  <a:srgbClr val="000000"/>
                </a:solidFill>
                <a:latin typeface="Calibri" pitchFamily="34"/>
              </a:rPr>
              <a:t>WHERE EXISTS (SELECT * FROM table2</a:t>
            </a:r>
            <a:r>
              <a:rPr lang="en-US" sz="3180" i="1" dirty="0" smtClean="0">
                <a:solidFill>
                  <a:srgbClr val="000000"/>
                </a:solidFill>
                <a:latin typeface="Calibri" pitchFamily="34"/>
              </a:rPr>
              <a:t>);</a:t>
            </a:r>
            <a:endParaRPr lang="en-US" sz="3180" i="1" dirty="0">
              <a:solidFill>
                <a:srgbClr val="000000"/>
              </a:solidFill>
              <a:latin typeface="Calibri" pitchFamily="34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5728772" y="1188719"/>
            <a:ext cx="4055308" cy="4206240"/>
          </a:xfrm>
        </p:spPr>
        <p:txBody>
          <a:bodyPr wrap="square" lIns="91440" tIns="45720" rIns="91440" bIns="45720" anchor="t">
            <a:normAutofit fontScale="92500" lnSpcReduction="20000"/>
          </a:bodyPr>
          <a:lstStyle/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EXAMPLE: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What kind of store is present in one or more cities?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8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i="1" dirty="0">
                <a:solidFill>
                  <a:srgbClr val="000000"/>
                </a:solidFill>
                <a:latin typeface="Calibri" pitchFamily="34"/>
              </a:rPr>
              <a:t>SELECT DISTINCT </a:t>
            </a:r>
            <a:r>
              <a:rPr lang="en-US" sz="2400" i="1" dirty="0" err="1">
                <a:solidFill>
                  <a:srgbClr val="000000"/>
                </a:solidFill>
                <a:latin typeface="Calibri" pitchFamily="34"/>
              </a:rPr>
              <a:t>store_type</a:t>
            </a:r>
            <a:endParaRPr lang="en-US" sz="2400" i="1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i="1" dirty="0">
                <a:solidFill>
                  <a:srgbClr val="000000"/>
                </a:solidFill>
                <a:latin typeface="Calibri" pitchFamily="34"/>
              </a:rPr>
              <a:t>FROM stores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i="1" dirty="0">
                <a:solidFill>
                  <a:srgbClr val="000000"/>
                </a:solidFill>
                <a:latin typeface="Calibri" pitchFamily="34"/>
              </a:rPr>
              <a:t>WHERE EXISTS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i="1" dirty="0">
                <a:solidFill>
                  <a:srgbClr val="000000"/>
                </a:solidFill>
                <a:latin typeface="Calibri" pitchFamily="34"/>
              </a:rPr>
              <a:t>(SELECT * FROM </a:t>
            </a:r>
            <a:r>
              <a:rPr lang="en-US" sz="2400" i="1" dirty="0" err="1">
                <a:solidFill>
                  <a:srgbClr val="000000"/>
                </a:solidFill>
                <a:latin typeface="Calibri" pitchFamily="34"/>
              </a:rPr>
              <a:t>cities_stores</a:t>
            </a:r>
            <a:endParaRPr lang="en-US" sz="2400" i="1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i="1" dirty="0">
                <a:solidFill>
                  <a:srgbClr val="000000"/>
                </a:solidFill>
                <a:latin typeface="Calibri" pitchFamily="34"/>
              </a:rPr>
              <a:t>WHERE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i="1" dirty="0" err="1">
                <a:solidFill>
                  <a:srgbClr val="000000"/>
                </a:solidFill>
                <a:latin typeface="Calibri" pitchFamily="34"/>
              </a:rPr>
              <a:t>cities_stores.store_type</a:t>
            </a:r>
            <a:r>
              <a:rPr lang="en-US" sz="2400" i="1" dirty="0">
                <a:solidFill>
                  <a:srgbClr val="000000"/>
                </a:solidFill>
                <a:latin typeface="Calibri" pitchFamily="34"/>
              </a:rPr>
              <a:t> = </a:t>
            </a:r>
            <a:r>
              <a:rPr lang="en-US" sz="2400" i="1" dirty="0" err="1">
                <a:solidFill>
                  <a:srgbClr val="000000"/>
                </a:solidFill>
                <a:latin typeface="Calibri" pitchFamily="34"/>
              </a:rPr>
              <a:t>stores.store_type</a:t>
            </a:r>
            <a:r>
              <a:rPr lang="en-US" sz="2400" i="1" dirty="0">
                <a:solidFill>
                  <a:srgbClr val="000000"/>
                </a:solidFill>
                <a:latin typeface="Calibri" pitchFamily="34"/>
              </a:rPr>
              <a:t>);</a:t>
            </a:r>
            <a:endParaRPr lang="en-US" sz="2800" i="1" dirty="0">
              <a:solidFill>
                <a:srgbClr val="000000"/>
              </a:solidFill>
              <a:latin typeface="Calibri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GGREGATE FUN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74680" y="182880"/>
            <a:ext cx="10515240" cy="822960"/>
          </a:xfrm>
        </p:spPr>
        <p:txBody>
          <a:bodyPr wrap="square" lIns="91440" tIns="45720" rIns="91440" bIns="45720"/>
          <a:lstStyle/>
          <a:p>
            <a:pPr lvl="0" rtl="0" hangingPunct="1">
              <a:lnSpc>
                <a:spcPct val="90000"/>
              </a:lnSpc>
            </a:pPr>
            <a:r>
              <a:rPr lang="en-US" sz="4400" b="0">
                <a:solidFill>
                  <a:srgbClr val="000000"/>
                </a:solidFill>
                <a:latin typeface="Calibri Light" pitchFamily="34"/>
              </a:rPr>
              <a:t>AGGREGATE FUNCTION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640080" y="1005840"/>
            <a:ext cx="4846320" cy="4389120"/>
          </a:xfrm>
        </p:spPr>
        <p:txBody>
          <a:bodyPr wrap="square" lIns="91440" tIns="45720" rIns="91440" bIns="45720" anchor="t">
            <a:normAutofit fontScale="77500" lnSpcReduction="20000"/>
          </a:bodyPr>
          <a:lstStyle/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Aggregate Functions are all about</a:t>
            </a:r>
          </a:p>
          <a:p>
            <a:pPr marL="457200" lvl="2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</a:pPr>
            <a:r>
              <a:rPr lang="en-US" sz="2300" dirty="0">
                <a:solidFill>
                  <a:srgbClr val="000000"/>
                </a:solidFill>
                <a:latin typeface="Calibri" pitchFamily="34"/>
              </a:rPr>
              <a:t>Performing  calculations on multiple rows</a:t>
            </a:r>
          </a:p>
          <a:p>
            <a:pPr marL="457200" lvl="2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</a:pPr>
            <a:r>
              <a:rPr lang="en-US" sz="2300" dirty="0">
                <a:solidFill>
                  <a:srgbClr val="000000"/>
                </a:solidFill>
                <a:latin typeface="Calibri" pitchFamily="34"/>
              </a:rPr>
              <a:t>Of a single column of a table</a:t>
            </a:r>
          </a:p>
          <a:p>
            <a:pPr marL="457200" lvl="2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</a:pPr>
            <a:r>
              <a:rPr lang="en-US" sz="2300" dirty="0">
                <a:solidFill>
                  <a:srgbClr val="000000"/>
                </a:solidFill>
                <a:latin typeface="Calibri" pitchFamily="34"/>
              </a:rPr>
              <a:t>And returning a single value.</a:t>
            </a:r>
            <a:endParaRPr lang="en-US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itchFamily="34"/>
              </a:rPr>
              <a:t>The ISO standard defines five aggregate functions namely:</a:t>
            </a:r>
          </a:p>
          <a:p>
            <a:pPr marL="457200" lvl="2" indent="0">
              <a:spcBef>
                <a:spcPts val="499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300" dirty="0">
                <a:solidFill>
                  <a:srgbClr val="000000"/>
                </a:solidFill>
                <a:latin typeface="Calibri" pitchFamily="34"/>
              </a:rPr>
              <a:t>COUNT</a:t>
            </a:r>
          </a:p>
          <a:p>
            <a:pPr marL="457200" lvl="2" indent="0">
              <a:spcBef>
                <a:spcPts val="499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300" dirty="0">
                <a:solidFill>
                  <a:srgbClr val="000000"/>
                </a:solidFill>
                <a:latin typeface="Calibri" pitchFamily="34"/>
              </a:rPr>
              <a:t>SUM</a:t>
            </a:r>
          </a:p>
          <a:p>
            <a:pPr marL="457200" lvl="2" indent="0">
              <a:spcBef>
                <a:spcPts val="499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300" dirty="0">
                <a:solidFill>
                  <a:srgbClr val="000000"/>
                </a:solidFill>
                <a:latin typeface="Calibri" pitchFamily="34"/>
              </a:rPr>
              <a:t>AVG</a:t>
            </a:r>
          </a:p>
          <a:p>
            <a:pPr marL="457200" lvl="2" indent="0">
              <a:spcBef>
                <a:spcPts val="499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300" dirty="0">
                <a:solidFill>
                  <a:srgbClr val="000000"/>
                </a:solidFill>
                <a:latin typeface="Calibri" pitchFamily="34"/>
              </a:rPr>
              <a:t>MIN</a:t>
            </a:r>
          </a:p>
          <a:p>
            <a:pPr marL="457200" lvl="2" indent="0">
              <a:spcBef>
                <a:spcPts val="499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300" dirty="0">
                <a:solidFill>
                  <a:srgbClr val="000000"/>
                </a:solidFill>
                <a:latin typeface="Calibri" pitchFamily="34"/>
              </a:rPr>
              <a:t>MAX </a:t>
            </a:r>
            <a:endParaRPr lang="en-US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alibri" pitchFamily="34"/>
              </a:rPr>
              <a:t>SYNTAX:</a:t>
            </a:r>
          </a:p>
          <a:p>
            <a:pPr marL="457200" lvl="1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900" i="1" dirty="0">
                <a:solidFill>
                  <a:srgbClr val="000000"/>
                </a:solidFill>
                <a:latin typeface="Calibri" pitchFamily="34"/>
              </a:rPr>
              <a:t>SELECT FUNCTION(</a:t>
            </a:r>
            <a:r>
              <a:rPr lang="en-US" sz="2900" i="1" dirty="0" err="1">
                <a:solidFill>
                  <a:srgbClr val="000000"/>
                </a:solidFill>
                <a:latin typeface="Calibri" pitchFamily="34"/>
              </a:rPr>
              <a:t>column_name</a:t>
            </a:r>
            <a:r>
              <a:rPr lang="en-US" sz="2900" i="1" dirty="0">
                <a:solidFill>
                  <a:srgbClr val="000000"/>
                </a:solidFill>
                <a:latin typeface="Calibri" pitchFamily="34"/>
              </a:rPr>
              <a:t>) FROM table;</a:t>
            </a:r>
            <a:endParaRPr lang="en-US" sz="3180" i="1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8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800" dirty="0">
              <a:solidFill>
                <a:srgbClr val="000000"/>
              </a:solidFill>
              <a:latin typeface="Calibri" pitchFamily="3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37240" y="870839"/>
          <a:ext cx="4053240" cy="8980320"/>
        </p:xfrm>
        <a:graphic>
          <a:graphicData uri="http://schemas.openxmlformats.org/drawingml/2006/table">
            <a:tbl>
              <a:tblPr/>
              <a:tblGrid>
                <a:gridCol w="1173240"/>
                <a:gridCol w="2880000"/>
              </a:tblGrid>
              <a:tr h="45611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i="0" u="none" strike="noStrike" kern="1200" cap="none" spc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Aggregate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i="0" u="none" strike="noStrike" kern="1200" cap="none" spc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Description</a:t>
                      </a:r>
                    </a:p>
                  </a:txBody>
                  <a:tcPr/>
                </a:tc>
              </a:tr>
              <a:tr h="45611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563C1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  <a:hlinkClick r:id="rId3"/>
                        </a:rPr>
                        <a:t>AVG()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Return the average of non-NULL values.</a:t>
                      </a:r>
                    </a:p>
                  </a:txBody>
                  <a:tcPr/>
                </a:tc>
              </a:tr>
              <a:tr h="24732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BIT_AND()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Return bitwise AND.</a:t>
                      </a:r>
                    </a:p>
                  </a:txBody>
                  <a:tcPr/>
                </a:tc>
              </a:tr>
              <a:tr h="24732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BIT_OR()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Return bitwise OR.</a:t>
                      </a:r>
                    </a:p>
                  </a:txBody>
                  <a:tcPr/>
                </a:tc>
              </a:tr>
              <a:tr h="24732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BIT_XOR()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Return bitwise XOR.</a:t>
                      </a:r>
                    </a:p>
                  </a:txBody>
                  <a:tcPr/>
                </a:tc>
              </a:tr>
              <a:tr h="66492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563C1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  <a:hlinkClick r:id="rId4"/>
                        </a:rPr>
                        <a:t>COUNT()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Return the number of rows in a group, including rows with NULL values.</a:t>
                      </a:r>
                    </a:p>
                  </a:txBody>
                  <a:tcPr/>
                </a:tc>
              </a:tr>
              <a:tr h="24732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563C1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  <a:hlinkClick r:id="rId5"/>
                        </a:rPr>
                        <a:t>GROUP_CONCAT()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Return a concatenated string.</a:t>
                      </a:r>
                    </a:p>
                  </a:txBody>
                  <a:tcPr/>
                </a:tc>
              </a:tr>
              <a:tr h="45611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JSON_ARRAYAGG()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Return result set as a single JSON array.</a:t>
                      </a:r>
                    </a:p>
                  </a:txBody>
                  <a:tcPr/>
                </a:tc>
              </a:tr>
              <a:tr h="45611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JSON_OBJECTAGG()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Return result set as a single JSON object.</a:t>
                      </a:r>
                    </a:p>
                  </a:txBody>
                  <a:tcPr/>
                </a:tc>
              </a:tr>
              <a:tr h="66492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563C1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  <a:hlinkClick r:id="rId6"/>
                        </a:rPr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Return the highest value (maximum) in a set of non-NULL values.</a:t>
                      </a:r>
                    </a:p>
                  </a:txBody>
                  <a:tcPr/>
                </a:tc>
              </a:tr>
              <a:tr h="66492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563C1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  <a:hlinkClick r:id="rId7"/>
                        </a:rPr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Return the lowest value (minimum) in a set of non-NULL values.</a:t>
                      </a:r>
                    </a:p>
                  </a:txBody>
                  <a:tcPr/>
                </a:tc>
              </a:tr>
              <a:tr h="45611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563C1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  <a:hlinkClick r:id="rId8"/>
                        </a:rPr>
                        <a:t>STDEV()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Return the population standard deviation.</a:t>
                      </a:r>
                    </a:p>
                  </a:txBody>
                  <a:tcPr/>
                </a:tc>
              </a:tr>
              <a:tr h="45611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STDDEV_POP()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Return the population standard deviation.</a:t>
                      </a:r>
                    </a:p>
                  </a:txBody>
                  <a:tcPr/>
                </a:tc>
              </a:tr>
              <a:tr h="45611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STDDEV_SAMP()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Return the sample standard deviation.</a:t>
                      </a:r>
                    </a:p>
                  </a:txBody>
                  <a:tcPr/>
                </a:tc>
              </a:tr>
              <a:tr h="45611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563C1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  <a:hlinkClick r:id="rId9"/>
                        </a:rPr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Return the summation of all non-NULL values a set.</a:t>
                      </a:r>
                    </a:p>
                  </a:txBody>
                  <a:tcPr/>
                </a:tc>
              </a:tr>
              <a:tr h="45611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VAR_POP()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Return the population standard variance.</a:t>
                      </a:r>
                    </a:p>
                  </a:txBody>
                  <a:tcPr/>
                </a:tc>
              </a:tr>
              <a:tr h="24732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VARP_SAM()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Return the sample variance.</a:t>
                      </a:r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VARIANCE()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" pitchFamily="2"/>
                          <a:cs typeface="Lohit Devanagari" pitchFamily="2"/>
                        </a:rPr>
                        <a:t>Return the population standard variance.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21285" y="206545"/>
            <a:ext cx="9001800" cy="954000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Order of QUERY Execution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51445" y="1160545"/>
            <a:ext cx="9071640" cy="398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58799507"/>
              </p:ext>
            </p:extLst>
          </p:nvPr>
        </p:nvGraphicFramePr>
        <p:xfrm>
          <a:off x="88135" y="154236"/>
          <a:ext cx="9805011" cy="5365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93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10267" y="305696"/>
            <a:ext cx="9001800" cy="954000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GROUP BY &amp; HAVING Clause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10167" y="1259696"/>
            <a:ext cx="8802000" cy="2276718"/>
          </a:xfrm>
        </p:spPr>
        <p:txBody>
          <a:bodyPr>
            <a:normAutofit fontScale="92500" lnSpcReduction="20000"/>
          </a:bodyPr>
          <a:lstStyle/>
          <a:p>
            <a:pPr lvl="0" algn="l">
              <a:buSzPct val="45000"/>
            </a:pPr>
            <a:r>
              <a:rPr lang="en-US" sz="2400" dirty="0"/>
              <a:t>SELECT</a:t>
            </a:r>
            <a:r>
              <a:rPr lang="en-US" sz="2200" dirty="0"/>
              <a:t> column1, </a:t>
            </a:r>
            <a:r>
              <a:rPr lang="en-US" sz="2200" dirty="0" err="1"/>
              <a:t>function_name</a:t>
            </a:r>
            <a:r>
              <a:rPr lang="en-US" sz="2200" dirty="0"/>
              <a:t>(column2) </a:t>
            </a:r>
            <a:endParaRPr lang="en-US" sz="2200" dirty="0" smtClean="0"/>
          </a:p>
          <a:p>
            <a:pPr lvl="0" algn="l">
              <a:buSzPct val="45000"/>
            </a:pPr>
            <a:r>
              <a:rPr lang="en-US" sz="2200" dirty="0" smtClean="0"/>
              <a:t>FROM </a:t>
            </a:r>
            <a:r>
              <a:rPr lang="en-US" sz="2200" dirty="0" err="1"/>
              <a:t>table_name</a:t>
            </a:r>
            <a:endParaRPr lang="en-US" sz="2200" dirty="0"/>
          </a:p>
          <a:p>
            <a:pPr lvl="0" algn="l">
              <a:buSzPct val="45000"/>
            </a:pPr>
            <a:r>
              <a:rPr lang="en-US" sz="2200" dirty="0"/>
              <a:t>WHERE condition GROUP BY column1,column2 </a:t>
            </a:r>
            <a:endParaRPr lang="en-US" sz="2200" dirty="0" smtClean="0"/>
          </a:p>
          <a:p>
            <a:pPr lvl="0" algn="l">
              <a:buSzPct val="45000"/>
            </a:pPr>
            <a:r>
              <a:rPr lang="en-US" sz="2200" dirty="0" smtClean="0"/>
              <a:t>ORDER </a:t>
            </a:r>
            <a:r>
              <a:rPr lang="en-US" sz="2200" dirty="0"/>
              <a:t>BY column1, column2</a:t>
            </a:r>
            <a:r>
              <a:rPr lang="en-US" sz="2200" dirty="0" smtClean="0"/>
              <a:t>;</a:t>
            </a:r>
          </a:p>
          <a:p>
            <a:pPr lvl="0" algn="l">
              <a:buSzPct val="45000"/>
            </a:pPr>
            <a:endParaRPr lang="en-US" sz="2200" dirty="0"/>
          </a:p>
          <a:p>
            <a:pPr lvl="0" algn="l">
              <a:buSzPct val="45000"/>
            </a:pPr>
            <a:r>
              <a:rPr lang="en-US" sz="2200" dirty="0" err="1"/>
              <a:t>E</a:t>
            </a:r>
            <a:r>
              <a:rPr lang="en-US" sz="2200" dirty="0" err="1" smtClean="0"/>
              <a:t>.g</a:t>
            </a:r>
            <a:r>
              <a:rPr lang="en-US" sz="2200" dirty="0" smtClean="0"/>
              <a:t>, : - </a:t>
            </a:r>
          </a:p>
          <a:p>
            <a:pPr marL="342900" lvl="0" indent="-342900" algn="l">
              <a:buSzPct val="45000"/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0" indent="-342900" algn="l">
              <a:buSzPct val="45000"/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62241"/>
              </p:ext>
            </p:extLst>
          </p:nvPr>
        </p:nvGraphicFramePr>
        <p:xfrm>
          <a:off x="1575411" y="2952520"/>
          <a:ext cx="8218583" cy="24457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15738"/>
                <a:gridCol w="4902845"/>
              </a:tblGrid>
              <a:tr h="552265">
                <a:tc>
                  <a:txBody>
                    <a:bodyPr/>
                    <a:lstStyle/>
                    <a:p>
                      <a:pPr marL="342900" lvl="1" indent="-342900" hangingPunct="0">
                        <a:spcBef>
                          <a:spcPts val="0"/>
                        </a:spcBef>
                        <a:spcAft>
                          <a:spcPts val="884"/>
                        </a:spcAft>
                        <a:buSzPct val="75000"/>
                      </a:pPr>
                      <a:r>
                        <a:rPr lang="en-US" sz="2200" dirty="0" smtClean="0"/>
                        <a:t>Group By single column</a:t>
                      </a:r>
                      <a:endParaRPr lang="en-US" sz="2200" dirty="0">
                        <a:latin typeface="Liberation Sans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Group By multiple columns</a:t>
                      </a:r>
                      <a:endParaRPr lang="en-US" sz="2200" dirty="0" smtClean="0">
                        <a:latin typeface="Liberation Sans" pitchFamily="34"/>
                      </a:endParaRPr>
                    </a:p>
                  </a:txBody>
                  <a:tcPr/>
                </a:tc>
              </a:tr>
              <a:tr h="1893480">
                <a:tc>
                  <a:txBody>
                    <a:bodyPr/>
                    <a:lstStyle/>
                    <a:p>
                      <a:pPr marL="0" lvl="2" indent="0" algn="l" hangingPunct="0">
                        <a:spcBef>
                          <a:spcPts val="0"/>
                        </a:spcBef>
                        <a:spcAft>
                          <a:spcPts val="884"/>
                        </a:spcAft>
                        <a:buSzPct val="45000"/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/>
                        <a:t>SELECT Subject,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Count(*) FROM </a:t>
                      </a:r>
                      <a:r>
                        <a:rPr lang="en-US" sz="2400" dirty="0" err="1" smtClean="0"/>
                        <a:t>Subject_Selection</a:t>
                      </a:r>
                      <a:r>
                        <a:rPr lang="en-US" sz="2400" dirty="0" smtClean="0"/>
                        <a:t> GROUP BY Subject;</a:t>
                      </a:r>
                      <a:endParaRPr lang="en-US" sz="2400" dirty="0">
                        <a:latin typeface="Liberation Sans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SzPct val="45000"/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SELECT column1, </a:t>
                      </a:r>
                      <a:r>
                        <a:rPr lang="en-US" sz="2000" dirty="0" err="1" smtClean="0"/>
                        <a:t>function_name</a:t>
                      </a:r>
                      <a:r>
                        <a:rPr lang="en-US" sz="2000" dirty="0" smtClean="0"/>
                        <a:t>(column2) </a:t>
                      </a:r>
                    </a:p>
                    <a:p>
                      <a:pPr marL="0" lvl="0" indent="0" algn="l">
                        <a:buSzPct val="45000"/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FROM </a:t>
                      </a:r>
                      <a:r>
                        <a:rPr lang="en-US" sz="2000" dirty="0" err="1" smtClean="0"/>
                        <a:t>table_name</a:t>
                      </a:r>
                      <a:r>
                        <a:rPr lang="en-US" sz="2000" dirty="0" smtClean="0"/>
                        <a:t> WHERE condition </a:t>
                      </a:r>
                    </a:p>
                    <a:p>
                      <a:pPr marL="0" lvl="0" indent="0" algn="l">
                        <a:buSzPct val="45000"/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GROUP BY column1, column2 </a:t>
                      </a:r>
                    </a:p>
                    <a:p>
                      <a:pPr marL="0" lvl="0" indent="0" algn="l">
                        <a:buSzPct val="45000"/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HAVING condition </a:t>
                      </a:r>
                    </a:p>
                    <a:p>
                      <a:pPr marL="0" lvl="0" indent="0" algn="l">
                        <a:buSzPct val="45000"/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ORDER BY column1, column2;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76369" y="287614"/>
            <a:ext cx="9001800" cy="954000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WITH clause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sz="half" idx="1"/>
          </p:nvPr>
        </p:nvSpPr>
        <p:spPr>
          <a:xfrm>
            <a:off x="247038" y="1605788"/>
            <a:ext cx="4324350" cy="3314700"/>
          </a:xfrm>
        </p:spPr>
        <p:txBody>
          <a:bodyPr>
            <a:noAutofit/>
          </a:bodyPr>
          <a:lstStyle/>
          <a:p>
            <a:pPr marL="342900" lvl="0" indent="-342900" algn="l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SYNTAX:</a:t>
            </a:r>
          </a:p>
          <a:p>
            <a:pPr lvl="1" indent="0">
              <a:buSzPct val="45000"/>
              <a:buNone/>
            </a:pPr>
            <a:r>
              <a:rPr lang="en-US" dirty="0" smtClean="0"/>
              <a:t>WITH </a:t>
            </a:r>
            <a:r>
              <a:rPr lang="en-US" dirty="0" err="1"/>
              <a:t>temporaryTable</a:t>
            </a:r>
            <a:r>
              <a:rPr lang="en-US" dirty="0"/>
              <a:t> as </a:t>
            </a:r>
            <a:endParaRPr lang="en-US" dirty="0" smtClean="0"/>
          </a:p>
          <a:p>
            <a:pPr lvl="1" indent="0">
              <a:buSzPct val="45000"/>
              <a:buNone/>
            </a:pPr>
            <a:r>
              <a:rPr lang="en-US" dirty="0" smtClean="0"/>
              <a:t>(</a:t>
            </a:r>
            <a:r>
              <a:rPr lang="en-US" dirty="0"/>
              <a:t>SELECT Attr1 FROM Table</a:t>
            </a:r>
            <a:r>
              <a:rPr lang="en-US" dirty="0" smtClean="0"/>
              <a:t>);</a:t>
            </a:r>
          </a:p>
          <a:p>
            <a:pPr lvl="1" indent="0">
              <a:buSzPct val="45000"/>
              <a:buNone/>
            </a:pPr>
            <a:endParaRPr lang="en-US" dirty="0" smtClean="0"/>
          </a:p>
          <a:p>
            <a:pPr marL="342900" lvl="1" indent="-342900" hangingPunct="0">
              <a:spcBef>
                <a:spcPts val="0"/>
              </a:spcBef>
              <a:spcAft>
                <a:spcPts val="884"/>
              </a:spcAft>
              <a:buSzPct val="75000"/>
            </a:pPr>
            <a:r>
              <a:rPr lang="en-US" dirty="0" err="1" smtClean="0"/>
              <a:t>Mutliple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smtClean="0"/>
              <a:t>clauses  SYNTAX: </a:t>
            </a:r>
          </a:p>
          <a:p>
            <a:pPr marL="457200" lvl="2" indent="0" hangingPunct="0">
              <a:spcBef>
                <a:spcPts val="0"/>
              </a:spcBef>
              <a:spcAft>
                <a:spcPts val="884"/>
              </a:spcAft>
              <a:buSzPct val="75000"/>
              <a:buNone/>
            </a:pPr>
            <a:r>
              <a:rPr lang="en-US" sz="2400" dirty="0" smtClean="0"/>
              <a:t>WITH </a:t>
            </a:r>
            <a:r>
              <a:rPr lang="en-US" sz="2400" dirty="0"/>
              <a:t>tempTable1 as (query1</a:t>
            </a:r>
            <a:r>
              <a:rPr lang="en-US" sz="2400" dirty="0" smtClean="0"/>
              <a:t>),</a:t>
            </a:r>
          </a:p>
          <a:p>
            <a:pPr marL="457200" lvl="2" indent="0" hangingPunct="0">
              <a:spcBef>
                <a:spcPts val="0"/>
              </a:spcBef>
              <a:spcAft>
                <a:spcPts val="884"/>
              </a:spcAft>
              <a:buSzPct val="75000"/>
              <a:buNone/>
            </a:pPr>
            <a:r>
              <a:rPr lang="en-US" sz="2400" dirty="0" smtClean="0"/>
              <a:t> </a:t>
            </a:r>
            <a:r>
              <a:rPr lang="en-US" sz="2400" dirty="0"/>
              <a:t>tempTable2 AS (query2);</a:t>
            </a:r>
          </a:p>
          <a:p>
            <a:pPr marL="285750" lvl="2" indent="-285750" hangingPunct="0">
              <a:spcBef>
                <a:spcPts val="0"/>
              </a:spcBef>
              <a:spcAft>
                <a:spcPts val="884"/>
              </a:spcAft>
              <a:buSzPct val="45000"/>
            </a:pPr>
            <a:endParaRPr lang="en-US" sz="2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53819" y="1603113"/>
            <a:ext cx="4324350" cy="3314700"/>
          </a:xfrm>
        </p:spPr>
        <p:txBody>
          <a:bodyPr/>
          <a:lstStyle/>
          <a:p>
            <a:pPr marL="285750" lvl="2" indent="-285750" hangingPunct="0">
              <a:spcBef>
                <a:spcPts val="0"/>
              </a:spcBef>
              <a:spcAft>
                <a:spcPts val="884"/>
              </a:spcAft>
              <a:buSzPct val="45000"/>
            </a:pPr>
            <a:r>
              <a:rPr lang="en-US" dirty="0"/>
              <a:t>EXAMPLE:</a:t>
            </a:r>
          </a:p>
          <a:p>
            <a:pPr marL="457200" lvl="3" indent="0" hangingPunct="0">
              <a:spcBef>
                <a:spcPts val="0"/>
              </a:spcBef>
              <a:spcAft>
                <a:spcPts val="884"/>
              </a:spcAft>
              <a:buSzPct val="45000"/>
              <a:buNone/>
            </a:pPr>
            <a:r>
              <a:rPr lang="en-US" dirty="0"/>
              <a:t>WITH employee AS </a:t>
            </a:r>
            <a:endParaRPr lang="en-US" dirty="0" smtClean="0"/>
          </a:p>
          <a:p>
            <a:pPr marL="457200" lvl="3" indent="0" hangingPunct="0">
              <a:spcBef>
                <a:spcPts val="0"/>
              </a:spcBef>
              <a:spcAft>
                <a:spcPts val="884"/>
              </a:spcAft>
              <a:buSzPct val="45000"/>
              <a:buNone/>
            </a:pPr>
            <a:r>
              <a:rPr lang="en-US" dirty="0" smtClean="0"/>
              <a:t>(</a:t>
            </a:r>
            <a:r>
              <a:rPr lang="en-US" dirty="0"/>
              <a:t>SELECT * FROM Employees) </a:t>
            </a:r>
            <a:endParaRPr lang="en-US" dirty="0" smtClean="0"/>
          </a:p>
          <a:p>
            <a:pPr marL="457200" lvl="3" indent="0" hangingPunct="0">
              <a:spcBef>
                <a:spcPts val="0"/>
              </a:spcBef>
              <a:spcAft>
                <a:spcPts val="884"/>
              </a:spcAft>
              <a:buSzPct val="45000"/>
              <a:buNone/>
            </a:pPr>
            <a:r>
              <a:rPr lang="en-US" dirty="0" smtClean="0"/>
              <a:t>SELECT </a:t>
            </a:r>
            <a:r>
              <a:rPr lang="en-US" dirty="0"/>
              <a:t>* FROM employee </a:t>
            </a:r>
            <a:endParaRPr lang="en-US" dirty="0" smtClean="0"/>
          </a:p>
          <a:p>
            <a:pPr marL="457200" lvl="3" indent="0" hangingPunct="0">
              <a:spcBef>
                <a:spcPts val="0"/>
              </a:spcBef>
              <a:spcAft>
                <a:spcPts val="884"/>
              </a:spcAft>
              <a:buSzPct val="45000"/>
              <a:buNone/>
            </a:pPr>
            <a:r>
              <a:rPr lang="en-US" dirty="0" smtClean="0"/>
              <a:t>WHERE </a:t>
            </a:r>
            <a:r>
              <a:rPr lang="en-US" dirty="0"/>
              <a:t>ID &lt; 20 </a:t>
            </a:r>
            <a:endParaRPr lang="en-US" dirty="0" smtClean="0"/>
          </a:p>
          <a:p>
            <a:pPr marL="457200" lvl="3" indent="0" hangingPunct="0">
              <a:spcBef>
                <a:spcPts val="0"/>
              </a:spcBef>
              <a:spcAft>
                <a:spcPts val="884"/>
              </a:spcAft>
              <a:buSzPct val="45000"/>
              <a:buNone/>
            </a:pPr>
            <a:r>
              <a:rPr lang="en-US" dirty="0" smtClean="0"/>
              <a:t>UNION </a:t>
            </a:r>
            <a:r>
              <a:rPr lang="en-US" dirty="0"/>
              <a:t>ALL SELECT * FROM employee </a:t>
            </a:r>
            <a:endParaRPr lang="en-US" dirty="0" smtClean="0"/>
          </a:p>
          <a:p>
            <a:pPr marL="457200" lvl="3" indent="0" hangingPunct="0">
              <a:spcBef>
                <a:spcPts val="0"/>
              </a:spcBef>
              <a:spcAft>
                <a:spcPts val="884"/>
              </a:spcAft>
              <a:buSzPct val="45000"/>
              <a:buNone/>
            </a:pPr>
            <a:r>
              <a:rPr lang="en-US" dirty="0" smtClean="0"/>
              <a:t>WHERE </a:t>
            </a:r>
            <a:r>
              <a:rPr lang="en-US" dirty="0"/>
              <a:t>Sex = 'M’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  <a:grayscl/>
          </a:blip>
          <a:srcRect/>
          <a:stretch>
            <a:fillRect/>
          </a:stretch>
        </p:blipFill>
        <p:spPr>
          <a:xfrm>
            <a:off x="4372845" y="4292467"/>
            <a:ext cx="5205324" cy="125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66200" y="3247200"/>
            <a:ext cx="9001800" cy="954000"/>
          </a:xfrm>
        </p:spPr>
        <p:txBody>
          <a:bodyPr>
            <a:spAutoFit/>
          </a:bodyPr>
          <a:lstStyle/>
          <a:p>
            <a:pPr lvl="0"/>
            <a:r>
              <a:rPr lang="en-US"/>
              <a:t>Join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28823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91440" y="22680"/>
            <a:ext cx="9988560" cy="56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74660" y="258120"/>
            <a:ext cx="9001800" cy="954000"/>
          </a:xfrm>
        </p:spPr>
        <p:txBody>
          <a:bodyPr>
            <a:spAutoFit/>
          </a:bodyPr>
          <a:lstStyle/>
          <a:p>
            <a:pPr lvl="0"/>
            <a:r>
              <a:rPr lang="en-US"/>
              <a:t>Normalization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48640" y="1280159"/>
            <a:ext cx="4426920" cy="3836880"/>
          </a:xfrm>
        </p:spPr>
        <p:txBody>
          <a:bodyPr>
            <a:noAutofit/>
          </a:bodyPr>
          <a:lstStyle/>
          <a:p>
            <a:pPr marL="342900" lvl="0" indent="-342900" algn="l">
              <a:buSzPct val="45000"/>
              <a:buFont typeface="Arial" panose="020B0604020202020204" pitchFamily="34" charset="0"/>
              <a:buChar char="•"/>
            </a:pPr>
            <a:r>
              <a:rPr lang="en-US" sz="2400" dirty="0"/>
              <a:t>1NF: It must be single value.</a:t>
            </a:r>
          </a:p>
          <a:p>
            <a:pPr marL="342900" lvl="0" indent="-342900" algn="l">
              <a:buSzPct val="45000"/>
              <a:buFont typeface="Arial" panose="020B0604020202020204" pitchFamily="34" charset="0"/>
              <a:buChar char="•"/>
            </a:pPr>
            <a:r>
              <a:rPr lang="en-US" sz="2400" dirty="0"/>
              <a:t>2NF: 1NF and fully functional dependency</a:t>
            </a:r>
          </a:p>
          <a:p>
            <a:pPr marL="342900" lvl="0" indent="-342900" algn="l">
              <a:spcBef>
                <a:spcPts val="1417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400" dirty="0"/>
              <a:t>3NF: 2NF and X→ Y</a:t>
            </a:r>
          </a:p>
          <a:p>
            <a:pPr marL="457200" lvl="2" indent="0" hangingPunct="0">
              <a:spcBef>
                <a:spcPts val="0"/>
              </a:spcBef>
              <a:spcAft>
                <a:spcPts val="884"/>
              </a:spcAft>
              <a:buSzPct val="75000"/>
              <a:buNone/>
            </a:pPr>
            <a:r>
              <a:rPr lang="en-US" sz="1800" dirty="0">
                <a:latin typeface="Liberation Sans" pitchFamily="34"/>
              </a:rPr>
              <a:t>X is super key,</a:t>
            </a:r>
          </a:p>
          <a:p>
            <a:pPr marL="457200" lvl="2" indent="0" hangingPunct="0">
              <a:spcBef>
                <a:spcPts val="0"/>
              </a:spcBef>
              <a:spcAft>
                <a:spcPts val="884"/>
              </a:spcAft>
              <a:buSzPct val="75000"/>
              <a:buNone/>
            </a:pPr>
            <a:r>
              <a:rPr lang="en-US" sz="1800" dirty="0">
                <a:latin typeface="Liberation Sans" pitchFamily="34"/>
              </a:rPr>
              <a:t>Y is prime attribute</a:t>
            </a:r>
          </a:p>
          <a:p>
            <a:pPr marL="342900" lvl="0" indent="-342900" algn="l">
              <a:spcBef>
                <a:spcPts val="1417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400" dirty="0"/>
              <a:t>BCNF: X → Y</a:t>
            </a:r>
          </a:p>
          <a:p>
            <a:pPr marL="457200" lvl="2" indent="0" hangingPunct="0">
              <a:spcBef>
                <a:spcPts val="0"/>
              </a:spcBef>
              <a:spcAft>
                <a:spcPts val="884"/>
              </a:spcAft>
              <a:buSzPct val="75000"/>
              <a:buNone/>
            </a:pPr>
            <a:r>
              <a:rPr lang="en-US" sz="1800" dirty="0">
                <a:latin typeface="Liberation Sans" pitchFamily="34"/>
              </a:rPr>
              <a:t>X is super key of 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5212080" y="1326600"/>
            <a:ext cx="4421160" cy="32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66200" y="3247200"/>
            <a:ext cx="9001800" cy="954000"/>
          </a:xfrm>
        </p:spPr>
        <p:txBody>
          <a:bodyPr>
            <a:spAutoFit/>
          </a:bodyPr>
          <a:lstStyle/>
          <a:p>
            <a:pPr lvl="0"/>
            <a:r>
              <a:rPr lang="en-US"/>
              <a:t>Group 3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28823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226080"/>
            <a:ext cx="10080000" cy="530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74250" y="170280"/>
            <a:ext cx="9326950" cy="796680"/>
          </a:xfrm>
        </p:spPr>
        <p:txBody>
          <a:bodyPr wrap="square" lIns="91440" tIns="45720" rIns="91440" bIns="45720" anchor="b">
            <a:normAutofit/>
          </a:bodyPr>
          <a:lstStyle/>
          <a:p>
            <a:pPr lvl="0" rtl="0" hangingPunct="1">
              <a:lnSpc>
                <a:spcPct val="90000"/>
              </a:lnSpc>
            </a:pP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DDL: </a:t>
            </a: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Create Schema</a:t>
            </a:r>
            <a:endParaRPr lang="en-US" sz="4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391320" y="966960"/>
            <a:ext cx="9209880" cy="4336560"/>
          </a:xfrm>
        </p:spPr>
        <p:txBody>
          <a:bodyPr wrap="square" lIns="91440" tIns="45720" rIns="91440" bIns="45720" anchor="t">
            <a:no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pitchFamily="18"/>
              </a:rPr>
              <a:t>SYNTAX : -</a:t>
            </a:r>
          </a:p>
          <a:p>
            <a:pPr marL="457200" lvl="1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pitchFamily="18"/>
              </a:rPr>
              <a:t>CREATE </a:t>
            </a:r>
            <a:r>
              <a:rPr lang="en-US" sz="2000" dirty="0">
                <a:solidFill>
                  <a:srgbClr val="000000"/>
                </a:solidFill>
                <a:latin typeface="Calibri" pitchFamily="18"/>
              </a:rPr>
              <a:t>{DATABASE | SCHEMA} [IF NOT EXISTS] </a:t>
            </a:r>
            <a:r>
              <a:rPr lang="en-US" sz="2000" dirty="0" err="1">
                <a:solidFill>
                  <a:srgbClr val="000000"/>
                </a:solidFill>
                <a:latin typeface="Calibri" pitchFamily="18"/>
              </a:rPr>
              <a:t>db_name</a:t>
            </a:r>
            <a:endParaRPr lang="en-US" sz="2000" dirty="0">
              <a:solidFill>
                <a:srgbClr val="000000"/>
              </a:solidFill>
              <a:latin typeface="Calibri" pitchFamily="18"/>
            </a:endParaRPr>
          </a:p>
          <a:p>
            <a:pPr marL="457200" lvl="1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18"/>
              </a:rPr>
              <a:t>    [</a:t>
            </a:r>
            <a:r>
              <a:rPr lang="en-US" sz="2000" dirty="0" err="1">
                <a:solidFill>
                  <a:srgbClr val="000000"/>
                </a:solidFill>
                <a:latin typeface="Calibri" pitchFamily="18"/>
              </a:rPr>
              <a:t>create_option</a:t>
            </a:r>
            <a:r>
              <a:rPr lang="en-US" sz="2000" dirty="0">
                <a:solidFill>
                  <a:srgbClr val="000000"/>
                </a:solidFill>
                <a:latin typeface="Calibri" pitchFamily="18"/>
              </a:rPr>
              <a:t>] ...</a:t>
            </a:r>
          </a:p>
          <a:p>
            <a:pPr marL="457200" lvl="1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Calibri" pitchFamily="18"/>
              </a:rPr>
              <a:t>create_option</a:t>
            </a:r>
            <a:r>
              <a:rPr lang="en-US" sz="2000" dirty="0">
                <a:solidFill>
                  <a:srgbClr val="000000"/>
                </a:solidFill>
                <a:latin typeface="Calibri" pitchFamily="18"/>
              </a:rPr>
              <a:t>: {</a:t>
            </a:r>
          </a:p>
          <a:p>
            <a:pPr marL="457200" lvl="1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18"/>
              </a:rPr>
              <a:t>    [DEFAULT] CHARACTER SET [=] </a:t>
            </a:r>
            <a:r>
              <a:rPr lang="en-US" sz="2000" dirty="0" err="1">
                <a:solidFill>
                  <a:srgbClr val="000000"/>
                </a:solidFill>
                <a:latin typeface="Calibri" pitchFamily="18"/>
              </a:rPr>
              <a:t>charset_name</a:t>
            </a:r>
            <a:endParaRPr lang="en-US" sz="2000" dirty="0">
              <a:solidFill>
                <a:srgbClr val="000000"/>
              </a:solidFill>
              <a:latin typeface="Calibri" pitchFamily="18"/>
            </a:endParaRPr>
          </a:p>
          <a:p>
            <a:pPr marL="457200" lvl="1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18"/>
              </a:rPr>
              <a:t>  | [DEFAULT] COLLATE [=] </a:t>
            </a:r>
            <a:r>
              <a:rPr lang="en-US" sz="2000" dirty="0" err="1">
                <a:solidFill>
                  <a:srgbClr val="000000"/>
                </a:solidFill>
                <a:latin typeface="Calibri" pitchFamily="18"/>
              </a:rPr>
              <a:t>collation_name</a:t>
            </a:r>
            <a:endParaRPr lang="en-US" sz="2000" dirty="0">
              <a:solidFill>
                <a:srgbClr val="000000"/>
              </a:solidFill>
              <a:latin typeface="Calibri" pitchFamily="18"/>
            </a:endParaRPr>
          </a:p>
          <a:p>
            <a:pPr marL="457200" lvl="1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18"/>
              </a:rPr>
              <a:t>  | [DEFAULT] ENCRYPTION [=] {'Y' | 'N'}</a:t>
            </a:r>
          </a:p>
          <a:p>
            <a:pPr marL="457200" lvl="1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18"/>
              </a:rPr>
              <a:t>}</a:t>
            </a:r>
            <a:endParaRPr lang="en-US" sz="2380" dirty="0">
              <a:solidFill>
                <a:srgbClr val="000000"/>
              </a:solidFill>
              <a:latin typeface="Calibri" pitchFamily="18"/>
            </a:endParaRPr>
          </a:p>
          <a:p>
            <a:pPr marL="342900" lvl="0" indent="-3429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18"/>
              </a:rPr>
              <a:t>CREATE DATABASE creates a database with the given name. </a:t>
            </a:r>
            <a:endParaRPr lang="en-US" sz="2000" dirty="0" smtClean="0">
              <a:solidFill>
                <a:srgbClr val="000000"/>
              </a:solidFill>
              <a:latin typeface="Calibri" pitchFamily="18"/>
            </a:endParaRPr>
          </a:p>
          <a:p>
            <a:pPr marL="342900" lvl="0" indent="-3429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pitchFamily="18"/>
              </a:rPr>
              <a:t>To </a:t>
            </a:r>
            <a:r>
              <a:rPr lang="en-US" sz="2000" dirty="0">
                <a:solidFill>
                  <a:srgbClr val="000000"/>
                </a:solidFill>
                <a:latin typeface="Calibri" pitchFamily="18"/>
              </a:rPr>
              <a:t>use this statement, you need the CREATE privilege for the database. </a:t>
            </a:r>
            <a:endParaRPr lang="en-US" sz="2000" dirty="0" smtClean="0">
              <a:solidFill>
                <a:srgbClr val="000000"/>
              </a:solidFill>
              <a:latin typeface="Calibri" pitchFamily="18"/>
            </a:endParaRPr>
          </a:p>
          <a:p>
            <a:pPr marL="342900" lvl="0" indent="-34290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pitchFamily="18"/>
              </a:rPr>
              <a:t>CREATE </a:t>
            </a:r>
            <a:r>
              <a:rPr lang="en-US" sz="2000" dirty="0">
                <a:solidFill>
                  <a:srgbClr val="000000"/>
                </a:solidFill>
                <a:latin typeface="Calibri" pitchFamily="18"/>
              </a:rPr>
              <a:t>SCHEMA is a synonym for CREATE DATABASE.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9221" y="112685"/>
            <a:ext cx="9001800" cy="954000"/>
          </a:xfrm>
        </p:spPr>
        <p:txBody>
          <a:bodyPr/>
          <a:lstStyle/>
          <a:p>
            <a:r>
              <a:rPr lang="en-IN" sz="4000" dirty="0" smtClean="0">
                <a:latin typeface="+mj-lt"/>
              </a:rPr>
              <a:t>Data Definition Language</a:t>
            </a:r>
            <a:endParaRPr lang="en-IN" sz="4000" dirty="0">
              <a:latin typeface="+mj-lt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sz="half" idx="1"/>
          </p:nvPr>
        </p:nvSpPr>
        <p:spPr>
          <a:xfrm>
            <a:off x="419221" y="1408207"/>
            <a:ext cx="4324350" cy="4034126"/>
          </a:xfrm>
        </p:spPr>
        <p:txBody>
          <a:bodyPr wrap="square" lIns="91440" tIns="45720" rIns="91440" bIns="45720" anchor="t">
            <a:no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CREATE TABLE: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 To create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a new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table</a:t>
            </a:r>
            <a:endParaRPr lang="en-US" sz="1800" dirty="0" smtClean="0">
              <a:solidFill>
                <a:srgbClr val="000000"/>
              </a:solidFill>
              <a:latin typeface="+mn-lt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1800" i="1" dirty="0" smtClean="0">
                <a:solidFill>
                  <a:srgbClr val="000000"/>
                </a:solidFill>
                <a:latin typeface="+mn-lt"/>
              </a:rPr>
              <a:t>CREATE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TABLE </a:t>
            </a:r>
            <a:r>
              <a:rPr lang="en-US" sz="1800" i="1" dirty="0" err="1">
                <a:solidFill>
                  <a:srgbClr val="000000"/>
                </a:solidFill>
                <a:latin typeface="+mn-lt"/>
              </a:rPr>
              <a:t>table_name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 (</a:t>
            </a:r>
            <a:r>
              <a:rPr lang="en-US" sz="1800" i="1" dirty="0" err="1">
                <a:solidFill>
                  <a:srgbClr val="000000"/>
                </a:solidFill>
                <a:latin typeface="+mn-lt"/>
              </a:rPr>
              <a:t>column_name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+mn-lt"/>
              </a:rPr>
              <a:t>column_type</a:t>
            </a:r>
            <a:r>
              <a:rPr lang="en-US" sz="1800" i="1" dirty="0" smtClean="0">
                <a:solidFill>
                  <a:srgbClr val="000000"/>
                </a:solidFill>
                <a:latin typeface="+mn-lt"/>
              </a:rPr>
              <a:t>, …);</a:t>
            </a:r>
            <a:endParaRPr lang="en-US" sz="1800" i="1" dirty="0">
              <a:solidFill>
                <a:srgbClr val="000000"/>
              </a:solidFill>
              <a:latin typeface="+mn-lt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1800" dirty="0">
                <a:solidFill>
                  <a:srgbClr val="FF0000"/>
                </a:solidFill>
                <a:latin typeface="+mn-lt"/>
              </a:rPr>
              <a:t>DROP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TABLE: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t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will delete the table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, 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record + structure) will be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deleted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</a:tabLst>
            </a:pPr>
            <a:r>
              <a:rPr lang="en-US" sz="1800" i="1" dirty="0">
                <a:solidFill>
                  <a:srgbClr val="000000"/>
                </a:solidFill>
                <a:latin typeface="+mn-lt"/>
              </a:rPr>
              <a:t>DROP TABLE </a:t>
            </a:r>
            <a:r>
              <a:rPr lang="en-US" sz="1800" i="1" dirty="0" err="1">
                <a:solidFill>
                  <a:srgbClr val="000000"/>
                </a:solidFill>
                <a:latin typeface="+mn-lt"/>
              </a:rPr>
              <a:t>table_name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 ;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1800" dirty="0">
                <a:solidFill>
                  <a:srgbClr val="FF0000"/>
                </a:solidFill>
                <a:latin typeface="+mn-lt"/>
              </a:rPr>
              <a:t>UPDATE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TABLE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</a:tabLst>
            </a:pPr>
            <a:r>
              <a:rPr lang="en-US" sz="1800" i="1" dirty="0">
                <a:solidFill>
                  <a:srgbClr val="000000"/>
                </a:solidFill>
                <a:latin typeface="+mn-lt"/>
              </a:rPr>
              <a:t>UPDATE </a:t>
            </a:r>
            <a:r>
              <a:rPr lang="en-US" sz="1800" i="1" dirty="0" err="1">
                <a:solidFill>
                  <a:srgbClr val="000000"/>
                </a:solidFill>
                <a:latin typeface="+mn-lt"/>
              </a:rPr>
              <a:t>table_name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 SET field1 = new-value1, field2 = new-value2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1800" i="1" dirty="0">
                <a:solidFill>
                  <a:srgbClr val="000000"/>
                </a:solidFill>
                <a:latin typeface="+mn-lt"/>
              </a:rPr>
              <a:t>	[WHERE Clause</a:t>
            </a:r>
            <a:r>
              <a:rPr lang="en-US" sz="1800" i="1" dirty="0" smtClean="0">
                <a:solidFill>
                  <a:srgbClr val="000000"/>
                </a:solidFill>
                <a:latin typeface="+mn-lt"/>
              </a:rPr>
              <a:t>];</a:t>
            </a:r>
            <a:endParaRPr lang="en-US" sz="18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096670" y="1408206"/>
            <a:ext cx="4432919" cy="3945991"/>
          </a:xfrm>
        </p:spPr>
        <p:txBody>
          <a:bodyPr>
            <a:no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ALTER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TABLE: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(we can change the structure)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SYNTAX : - 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</a:tabLst>
            </a:pPr>
            <a:r>
              <a:rPr lang="en-US" sz="1800" i="1" dirty="0" smtClean="0">
                <a:solidFill>
                  <a:srgbClr val="000000"/>
                </a:solidFill>
                <a:latin typeface="+mn-lt"/>
              </a:rPr>
              <a:t>ALTER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TABLE  </a:t>
            </a:r>
            <a:r>
              <a:rPr lang="en-US" sz="1800" i="1" dirty="0" err="1" smtClean="0">
                <a:solidFill>
                  <a:srgbClr val="000000"/>
                </a:solidFill>
                <a:latin typeface="+mn-lt"/>
              </a:rPr>
              <a:t>table_name</a:t>
            </a:r>
            <a:r>
              <a:rPr lang="en-US" sz="1800" i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COMMAND </a:t>
            </a:r>
            <a:r>
              <a:rPr lang="en-US" sz="1800" i="1" dirty="0" err="1">
                <a:solidFill>
                  <a:srgbClr val="000000"/>
                </a:solidFill>
                <a:latin typeface="+mn-lt"/>
              </a:rPr>
              <a:t>column_name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latin typeface="+mn-lt"/>
              </a:rPr>
              <a:t>datatype</a:t>
            </a:r>
            <a:r>
              <a:rPr lang="en-US" sz="1800" i="1" dirty="0" smtClean="0">
                <a:solidFill>
                  <a:srgbClr val="000000"/>
                </a:solidFill>
                <a:latin typeface="+mn-lt"/>
              </a:rPr>
              <a:t>;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COMMANDS : -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SzPct val="100000"/>
              <a:tabLst>
                <a:tab pos="0" algn="l"/>
              </a:tabLst>
            </a:pPr>
            <a:r>
              <a:rPr lang="en-US" sz="1800" dirty="0" smtClean="0">
                <a:solidFill>
                  <a:srgbClr val="000000"/>
                </a:solidFill>
              </a:rPr>
              <a:t>ADD : Add a </a:t>
            </a:r>
            <a:r>
              <a:rPr lang="en-US" sz="1800" dirty="0">
                <a:solidFill>
                  <a:srgbClr val="000000"/>
                </a:solidFill>
              </a:rPr>
              <a:t>new column to the existing table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SzPct val="100000"/>
              <a:tabLst>
                <a:tab pos="0" algn="l"/>
              </a:tabLst>
            </a:pPr>
            <a:r>
              <a:rPr lang="en-US" sz="1800" dirty="0" smtClean="0">
                <a:solidFill>
                  <a:srgbClr val="000000"/>
                </a:solidFill>
              </a:rPr>
              <a:t>MODIFY : Change </a:t>
            </a:r>
            <a:r>
              <a:rPr lang="en-US" sz="1800" dirty="0">
                <a:solidFill>
                  <a:srgbClr val="000000"/>
                </a:solidFill>
              </a:rPr>
              <a:t>the data type or size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SzPct val="100000"/>
              <a:tabLst>
                <a:tab pos="0" algn="l"/>
              </a:tabLst>
            </a:pPr>
            <a:r>
              <a:rPr lang="en-US" sz="1800" dirty="0" smtClean="0">
                <a:solidFill>
                  <a:srgbClr val="000000"/>
                </a:solidFill>
              </a:rPr>
              <a:t>RENAME/CHANGE: we </a:t>
            </a:r>
            <a:r>
              <a:rPr lang="en-US" sz="1800" dirty="0">
                <a:solidFill>
                  <a:srgbClr val="000000"/>
                </a:solidFill>
              </a:rPr>
              <a:t>change the column name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SzPct val="100000"/>
              <a:tabLst>
                <a:tab pos="0" algn="l"/>
              </a:tabLst>
            </a:pPr>
            <a:r>
              <a:rPr lang="en-US" sz="1800" dirty="0" smtClean="0">
                <a:solidFill>
                  <a:srgbClr val="000000"/>
                </a:solidFill>
              </a:rPr>
              <a:t>DROP : we </a:t>
            </a:r>
            <a:r>
              <a:rPr lang="en-US" sz="1800" dirty="0">
                <a:solidFill>
                  <a:srgbClr val="000000"/>
                </a:solidFill>
              </a:rPr>
              <a:t>can drop the column</a:t>
            </a:r>
          </a:p>
          <a:p>
            <a:endParaRPr lang="en-IN" sz="18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914400" y="172080"/>
            <a:ext cx="9966960" cy="6426000"/>
          </a:xfrm>
        </p:spPr>
        <p:txBody>
          <a:bodyPr wrap="square" lIns="91440" tIns="45720" rIns="91440" bIns="45720" anchor="t">
            <a:noAutofit/>
          </a:bodyPr>
          <a:lstStyle/>
          <a:p>
            <a:endParaRPr lang="en-US" sz="3200">
              <a:latin typeface="Liberation Sans" pitchFamily="18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82880" y="172080"/>
            <a:ext cx="9906840" cy="681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19221" y="189803"/>
            <a:ext cx="9001800" cy="954000"/>
          </a:xfrm>
        </p:spPr>
        <p:txBody>
          <a:bodyPr wrap="square" lIns="91440" tIns="45720" rIns="91440" bIns="45720" anchor="b">
            <a:normAutofit/>
          </a:bodyPr>
          <a:lstStyle/>
          <a:p>
            <a:pPr lvl="0" rtl="0" hangingPunct="1">
              <a:lnSpc>
                <a:spcPct val="90000"/>
              </a:lnSpc>
            </a:pPr>
            <a:r>
              <a:rPr lang="en-US" sz="4000" dirty="0">
                <a:solidFill>
                  <a:srgbClr val="000000"/>
                </a:solidFill>
                <a:latin typeface="Times New Roman" pitchFamily="34"/>
              </a:rPr>
              <a:t>MYSQL CONSTRINTS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sz="half" idx="1"/>
          </p:nvPr>
        </p:nvSpPr>
        <p:spPr>
          <a:xfrm>
            <a:off x="419220" y="1341044"/>
            <a:ext cx="5188365" cy="4200439"/>
          </a:xfrm>
        </p:spPr>
        <p:txBody>
          <a:bodyPr wrap="square" lIns="91440" tIns="45720" rIns="91440" bIns="45720" anchor="t">
            <a:noAutofit/>
          </a:bodyPr>
          <a:lstStyle/>
          <a:p>
            <a:pPr lvl="0" algn="l" rtl="0" hangingPunct="1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18"/>
              </a:rPr>
              <a:t>MySQL CONSTRAINT is used to define rules to allow or restrict what values can be stored in columns. The purpose of inducing constraints is to enforce the integrity of a database.</a:t>
            </a:r>
          </a:p>
          <a:p>
            <a:pPr lvl="0" algn="l" rtl="0" hangingPunct="1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18"/>
              </a:rPr>
              <a:t>MySQL CONSTRAINTS can be classified into two types - </a:t>
            </a:r>
            <a:r>
              <a:rPr lang="en-US" sz="1800" b="1" dirty="0">
                <a:solidFill>
                  <a:srgbClr val="000000"/>
                </a:solidFill>
                <a:latin typeface="Calibri" pitchFamily="18"/>
              </a:rPr>
              <a:t>column level</a:t>
            </a:r>
            <a:r>
              <a:rPr lang="en-US" sz="1800" dirty="0">
                <a:solidFill>
                  <a:srgbClr val="000000"/>
                </a:solidFill>
                <a:latin typeface="Calibri" pitchFamily="18"/>
              </a:rPr>
              <a:t> and </a:t>
            </a:r>
            <a:r>
              <a:rPr lang="en-US" sz="1800" b="1" dirty="0">
                <a:solidFill>
                  <a:srgbClr val="000000"/>
                </a:solidFill>
                <a:latin typeface="Calibri" pitchFamily="18"/>
              </a:rPr>
              <a:t>table level.</a:t>
            </a:r>
          </a:p>
          <a:p>
            <a:pPr lvl="0" algn="l" rtl="0" hangingPunct="1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18"/>
              </a:rPr>
              <a:t>The column level constraints can apply only to one column where as table level constraints are applied to the entire table.</a:t>
            </a:r>
          </a:p>
          <a:p>
            <a:pPr lvl="0" algn="l" rtl="0" hangingPunct="1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18"/>
              </a:rPr>
              <a:t>MySQL CONSTRAINT is declared at the </a:t>
            </a:r>
            <a:r>
              <a:rPr lang="en-US" sz="1800" b="1" dirty="0">
                <a:solidFill>
                  <a:srgbClr val="000000"/>
                </a:solidFill>
                <a:latin typeface="Calibri" pitchFamily="18"/>
              </a:rPr>
              <a:t>time of creating a table</a:t>
            </a:r>
            <a:r>
              <a:rPr lang="en-US" sz="1800" b="1" dirty="0" smtClean="0">
                <a:solidFill>
                  <a:srgbClr val="000000"/>
                </a:solidFill>
                <a:latin typeface="Calibri" pitchFamily="18"/>
              </a:rPr>
              <a:t>.</a:t>
            </a:r>
            <a:endParaRPr lang="en-US" sz="1800" dirty="0">
              <a:solidFill>
                <a:srgbClr val="000000"/>
              </a:solidFill>
              <a:latin typeface="Calibri" pitchFamily="1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41045"/>
            <a:ext cx="3176148" cy="4200438"/>
          </a:xfrm>
        </p:spPr>
        <p:txBody>
          <a:bodyPr>
            <a:normAutofit/>
          </a:bodyPr>
          <a:lstStyle/>
          <a:p>
            <a:pPr lvl="0" algn="l" rtl="0" hangingPunct="1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000" dirty="0">
                <a:solidFill>
                  <a:srgbClr val="000000"/>
                </a:solidFill>
                <a:latin typeface="Calibri" pitchFamily="18"/>
              </a:rPr>
              <a:t>MySQL </a:t>
            </a:r>
            <a:r>
              <a:rPr lang="en-US" sz="2000" dirty="0" smtClean="0">
                <a:solidFill>
                  <a:srgbClr val="000000"/>
                </a:solidFill>
                <a:latin typeface="Calibri" pitchFamily="18"/>
              </a:rPr>
              <a:t>CONSTRAINTS </a:t>
            </a:r>
            <a:r>
              <a:rPr lang="en-US" sz="2000" dirty="0">
                <a:solidFill>
                  <a:srgbClr val="000000"/>
                </a:solidFill>
                <a:latin typeface="Calibri" pitchFamily="18"/>
              </a:rPr>
              <a:t>are :</a:t>
            </a:r>
          </a:p>
          <a:p>
            <a:pPr marL="1028700" lvl="1" indent="-342900">
              <a:spcBef>
                <a:spcPts val="1001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itchFamily="18"/>
              </a:rPr>
              <a:t>NOT NULL	</a:t>
            </a:r>
          </a:p>
          <a:p>
            <a:pPr marL="1028700" lvl="1" indent="-342900">
              <a:spcBef>
                <a:spcPts val="1001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itchFamily="18"/>
              </a:rPr>
              <a:t>UNIQUE</a:t>
            </a:r>
          </a:p>
          <a:p>
            <a:pPr marL="1028700" lvl="1" indent="-342900">
              <a:spcBef>
                <a:spcPts val="1001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itchFamily="18"/>
              </a:rPr>
              <a:t>PRIMARY KEY</a:t>
            </a:r>
          </a:p>
          <a:p>
            <a:pPr marL="1028700" lvl="1" indent="-342900">
              <a:spcBef>
                <a:spcPts val="1001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itchFamily="18"/>
              </a:rPr>
              <a:t>FOREIGN KEY</a:t>
            </a:r>
          </a:p>
          <a:p>
            <a:pPr marL="1028700" lvl="1" indent="-342900">
              <a:spcBef>
                <a:spcPts val="1001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itchFamily="18"/>
              </a:rPr>
              <a:t>CHECK</a:t>
            </a:r>
          </a:p>
          <a:p>
            <a:pPr marL="1028700" lvl="1" indent="-342900">
              <a:spcBef>
                <a:spcPts val="1001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itchFamily="18"/>
              </a:rPr>
              <a:t>DEFAULT</a:t>
            </a:r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74680" y="116640"/>
            <a:ext cx="9143640" cy="889199"/>
          </a:xfrm>
        </p:spPr>
        <p:txBody>
          <a:bodyPr/>
          <a:lstStyle/>
          <a:p>
            <a:pPr lvl="0"/>
            <a:r>
              <a:rPr lang="en-US" sz="4000">
                <a:solidFill>
                  <a:srgbClr val="000000"/>
                </a:solidFill>
                <a:latin typeface="Times New Roman" pitchFamily="34"/>
              </a:rPr>
              <a:t> MYSQL CONSTRINTS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4680" y="1101688"/>
            <a:ext cx="9377558" cy="4214140"/>
          </a:xfrm>
        </p:spPr>
        <p:txBody>
          <a:bodyPr>
            <a:normAutofit fontScale="92500" lnSpcReduction="10000"/>
          </a:bodyPr>
          <a:lstStyle/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CREATE  TABLE [table name]                                   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([column name] [data type]([size]) [column constraint]….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[table constraint] ([[column name]……])……);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400" dirty="0" smtClean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pitchFamily="34"/>
              </a:rPr>
              <a:t>EXAMPLES: -</a:t>
            </a:r>
            <a:endParaRPr lang="en-US" sz="24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alibri" pitchFamily="34"/>
              </a:rPr>
              <a:t>1)</a:t>
            </a: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 MySQL CREATE TABLE with </a:t>
            </a:r>
            <a:r>
              <a:rPr lang="en-US" sz="2400" b="1" dirty="0">
                <a:solidFill>
                  <a:srgbClr val="000000"/>
                </a:solidFill>
                <a:latin typeface="Calibri" pitchFamily="34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 CONSTRAINT:</a:t>
            </a:r>
          </a:p>
          <a:p>
            <a:pPr marL="457200" lvl="2" indent="0"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900" dirty="0">
                <a:solidFill>
                  <a:srgbClr val="000000"/>
                </a:solidFill>
                <a:latin typeface="Calibri" pitchFamily="34"/>
              </a:rPr>
              <a:t>CREATE TABLE  </a:t>
            </a:r>
            <a:r>
              <a:rPr lang="en-US" sz="1900" dirty="0" err="1">
                <a:solidFill>
                  <a:srgbClr val="000000"/>
                </a:solidFill>
                <a:latin typeface="Calibri" pitchFamily="34"/>
              </a:rPr>
              <a:t>newauthor</a:t>
            </a:r>
            <a:endParaRPr lang="en-US" sz="1900" dirty="0">
              <a:solidFill>
                <a:srgbClr val="000000"/>
              </a:solidFill>
              <a:latin typeface="Calibri" pitchFamily="34"/>
            </a:endParaRPr>
          </a:p>
          <a:p>
            <a:pPr marL="457200" lvl="1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900" dirty="0" smtClean="0">
                <a:solidFill>
                  <a:srgbClr val="000000"/>
                </a:solidFill>
                <a:latin typeface="Calibri" pitchFamily="34"/>
              </a:rPr>
              <a:t>(</a:t>
            </a:r>
            <a:r>
              <a:rPr lang="en-US" sz="1900" dirty="0" err="1">
                <a:solidFill>
                  <a:srgbClr val="000000"/>
                </a:solidFill>
                <a:latin typeface="Calibri" pitchFamily="34"/>
              </a:rPr>
              <a:t>aut_id</a:t>
            </a:r>
            <a:r>
              <a:rPr lang="en-US" sz="1900" dirty="0">
                <a:solidFill>
                  <a:srgbClr val="000000"/>
                </a:solidFill>
                <a:latin typeface="Calibri" pitchFamily="34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alibri" pitchFamily="34"/>
              </a:rPr>
              <a:t>varchar</a:t>
            </a:r>
            <a:r>
              <a:rPr lang="en-US" sz="1900" dirty="0">
                <a:solidFill>
                  <a:srgbClr val="000000"/>
                </a:solidFill>
                <a:latin typeface="Calibri" pitchFamily="34"/>
              </a:rPr>
              <a:t>(8) NOT NULL,	   </a:t>
            </a:r>
          </a:p>
          <a:p>
            <a:pPr marL="457200" lvl="1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900" dirty="0" err="1" smtClean="0">
                <a:solidFill>
                  <a:srgbClr val="000000"/>
                </a:solidFill>
                <a:latin typeface="Calibri" pitchFamily="34"/>
              </a:rPr>
              <a:t>aut_name</a:t>
            </a:r>
            <a:r>
              <a:rPr lang="en-US" sz="1900" dirty="0" smtClean="0">
                <a:solidFill>
                  <a:srgbClr val="000000"/>
                </a:solidFill>
                <a:latin typeface="Calibri" pitchFamily="34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alibri" pitchFamily="34"/>
              </a:rPr>
              <a:t>varchar</a:t>
            </a:r>
            <a:r>
              <a:rPr lang="en-US" sz="1900" dirty="0">
                <a:solidFill>
                  <a:srgbClr val="000000"/>
                </a:solidFill>
                <a:latin typeface="Calibri" pitchFamily="34"/>
              </a:rPr>
              <a:t>(50) NOT NULL,   </a:t>
            </a:r>
          </a:p>
          <a:p>
            <a:pPr marL="457200" lvl="1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900" dirty="0" smtClean="0">
                <a:solidFill>
                  <a:srgbClr val="000000"/>
                </a:solidFill>
                <a:latin typeface="Calibri" pitchFamily="34"/>
              </a:rPr>
              <a:t>country </a:t>
            </a:r>
            <a:r>
              <a:rPr lang="en-US" sz="1900" dirty="0" err="1">
                <a:solidFill>
                  <a:srgbClr val="000000"/>
                </a:solidFill>
                <a:latin typeface="Calibri" pitchFamily="34"/>
              </a:rPr>
              <a:t>varchar</a:t>
            </a:r>
            <a:r>
              <a:rPr lang="en-US" sz="1900" dirty="0">
                <a:solidFill>
                  <a:srgbClr val="000000"/>
                </a:solidFill>
                <a:latin typeface="Calibri" pitchFamily="34"/>
              </a:rPr>
              <a:t>(25) NOT NULL,	   </a:t>
            </a:r>
          </a:p>
          <a:p>
            <a:pPr marL="457200" lvl="1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900" dirty="0" err="1" smtClean="0">
                <a:solidFill>
                  <a:srgbClr val="000000"/>
                </a:solidFill>
                <a:latin typeface="Calibri" pitchFamily="34"/>
              </a:rPr>
              <a:t>home_city</a:t>
            </a:r>
            <a:r>
              <a:rPr lang="en-US" sz="1900" dirty="0" smtClean="0">
                <a:solidFill>
                  <a:srgbClr val="000000"/>
                </a:solidFill>
                <a:latin typeface="Calibri" pitchFamily="34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alibri" pitchFamily="34"/>
              </a:rPr>
              <a:t>varchar</a:t>
            </a:r>
            <a:r>
              <a:rPr lang="en-US" sz="1900" dirty="0">
                <a:solidFill>
                  <a:srgbClr val="000000"/>
                </a:solidFill>
                <a:latin typeface="Calibri" pitchFamily="34"/>
              </a:rPr>
              <a:t>(25) NOT NULL );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6016671" y="3501158"/>
            <a:ext cx="3635567" cy="191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66119" y="172800"/>
            <a:ext cx="9143640" cy="1107359"/>
          </a:xfrm>
        </p:spPr>
        <p:txBody>
          <a:bodyPr/>
          <a:lstStyle/>
          <a:p>
            <a:pPr lvl="0"/>
            <a:r>
              <a:rPr lang="en-US" sz="4000">
                <a:solidFill>
                  <a:srgbClr val="000000"/>
                </a:solidFill>
                <a:latin typeface="Times New Roman" pitchFamily="34"/>
              </a:rPr>
              <a:t> MYSQL CONSTRINTS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4680" y="1371599"/>
            <a:ext cx="9417960" cy="4206240"/>
          </a:xfrm>
        </p:spPr>
        <p:txBody>
          <a:bodyPr>
            <a:normAutofit fontScale="70000" lnSpcReduction="20000"/>
          </a:bodyPr>
          <a:lstStyle/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4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alibri" pitchFamily="34"/>
              </a:rPr>
              <a:t>2) </a:t>
            </a:r>
            <a:r>
              <a:rPr lang="en-US" sz="3200" b="1" dirty="0">
                <a:solidFill>
                  <a:srgbClr val="000000"/>
                </a:solidFill>
                <a:latin typeface="Calibri" pitchFamily="34"/>
              </a:rPr>
              <a:t>MySQL CREATE TABLE to check values with CHECK CONSTRAINT:</a:t>
            </a:r>
          </a:p>
          <a:p>
            <a:pPr lvl="0" algn="l" rtl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4"/>
              </a:rPr>
              <a:t>The following SQL creates a CHECK constraint on the "Age" column when the "Persons" table is created. The CHECK constraint ensures that the age of a person must be 18, or older: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endParaRPr lang="en-US" sz="2800" dirty="0">
              <a:solidFill>
                <a:srgbClr val="000000"/>
              </a:solidFill>
              <a:latin typeface="Calibri" pitchFamily="34"/>
            </a:endParaRP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	CREATE TABLE Persons (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    	ID </a:t>
            </a:r>
            <a:r>
              <a:rPr lang="en-US" sz="2400" dirty="0" err="1">
                <a:solidFill>
                  <a:srgbClr val="000000"/>
                </a:solidFill>
                <a:latin typeface="Calibri" pitchFamily="34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 NOT NULL,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    	</a:t>
            </a:r>
            <a:r>
              <a:rPr lang="en-US" sz="2400" dirty="0" err="1">
                <a:solidFill>
                  <a:srgbClr val="000000"/>
                </a:solidFill>
                <a:latin typeface="Calibri" pitchFamily="34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itchFamily="34"/>
              </a:rPr>
              <a:t>varchar</a:t>
            </a: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(255) NOT NULL,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    	</a:t>
            </a:r>
            <a:r>
              <a:rPr lang="en-US" sz="2400" dirty="0" err="1">
                <a:solidFill>
                  <a:srgbClr val="000000"/>
                </a:solidFill>
                <a:latin typeface="Calibri" pitchFamily="34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itchFamily="34"/>
              </a:rPr>
              <a:t>varchar</a:t>
            </a: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(255),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   	 Age </a:t>
            </a:r>
            <a:r>
              <a:rPr lang="en-US" sz="2400" dirty="0" err="1">
                <a:solidFill>
                  <a:srgbClr val="000000"/>
                </a:solidFill>
                <a:latin typeface="Calibri" pitchFamily="34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,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    	CHECK (Age&gt;=18)</a:t>
            </a:r>
          </a:p>
          <a:p>
            <a:pPr lvl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4"/>
              </a:rPr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ess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2020</Words>
  <Application>Microsoft Office PowerPoint</Application>
  <PresentationFormat>Custom</PresentationFormat>
  <Paragraphs>430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Microsoft YaHei</vt:lpstr>
      <vt:lpstr>Arial</vt:lpstr>
      <vt:lpstr>Calibri</vt:lpstr>
      <vt:lpstr>Calibri Light</vt:lpstr>
      <vt:lpstr>DejaVu Sans</vt:lpstr>
      <vt:lpstr>Liberation Sans</vt:lpstr>
      <vt:lpstr>Liberation Sans Narrow</vt:lpstr>
      <vt:lpstr>Liberation Serif</vt:lpstr>
      <vt:lpstr>Lohit Devanagari</vt:lpstr>
      <vt:lpstr>Mangal</vt:lpstr>
      <vt:lpstr>Noto Sans CJK SC</vt:lpstr>
      <vt:lpstr>StarSymbol</vt:lpstr>
      <vt:lpstr>Times New Roman</vt:lpstr>
      <vt:lpstr>Progress_2</vt:lpstr>
      <vt:lpstr>MYSQL</vt:lpstr>
      <vt:lpstr>About MYSQL</vt:lpstr>
      <vt:lpstr>PowerPoint Presentation</vt:lpstr>
      <vt:lpstr>DDL: Create Schema</vt:lpstr>
      <vt:lpstr>Data Definition Language</vt:lpstr>
      <vt:lpstr>PowerPoint Presentation</vt:lpstr>
      <vt:lpstr>MYSQL CONSTRINTS</vt:lpstr>
      <vt:lpstr> MYSQL CONSTRINTS</vt:lpstr>
      <vt:lpstr> MYSQL CONSTRINTS</vt:lpstr>
      <vt:lpstr> MYSQL CONSTRINTS</vt:lpstr>
      <vt:lpstr> MYSQL CONSTRINTS</vt:lpstr>
      <vt:lpstr>SELECT command</vt:lpstr>
      <vt:lpstr>VIEW</vt:lpstr>
      <vt:lpstr>PATTERN MATCHING</vt:lpstr>
      <vt:lpstr>ALIASING</vt:lpstr>
      <vt:lpstr>SET OPERATIONS</vt:lpstr>
      <vt:lpstr>UNION OPERATOR</vt:lpstr>
      <vt:lpstr>UNION ALL OPERATOR</vt:lpstr>
      <vt:lpstr>INTERSECTION OPERATOR </vt:lpstr>
      <vt:lpstr>MINUS OPERATOR </vt:lpstr>
      <vt:lpstr>Arithmetic Operators in SQL</vt:lpstr>
      <vt:lpstr>ORDER BY</vt:lpstr>
      <vt:lpstr>IN KEYWORD</vt:lpstr>
      <vt:lpstr>ALL KEYWORD</vt:lpstr>
      <vt:lpstr>ANY KEYWORD</vt:lpstr>
      <vt:lpstr>SOME KEYWORD</vt:lpstr>
      <vt:lpstr>EXIST/NOT EXIST KEYWORD</vt:lpstr>
      <vt:lpstr>AGGREGATE FUNCTION</vt:lpstr>
      <vt:lpstr>Order of QUERY Execution</vt:lpstr>
      <vt:lpstr>GROUP BY &amp; HAVING Clause</vt:lpstr>
      <vt:lpstr>WITH clause</vt:lpstr>
      <vt:lpstr>Join</vt:lpstr>
      <vt:lpstr>Normalization</vt:lpstr>
      <vt:lpstr>Group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Aditi Ghosh</dc:creator>
  <cp:lastModifiedBy>Aditi Ghosh</cp:lastModifiedBy>
  <cp:revision>24</cp:revision>
  <dcterms:created xsi:type="dcterms:W3CDTF">2020-06-03T08:33:44Z</dcterms:created>
  <dcterms:modified xsi:type="dcterms:W3CDTF">2020-06-04T06:21:46Z</dcterms:modified>
</cp:coreProperties>
</file>