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83" r:id="rId3"/>
    <p:sldId id="256" r:id="rId4"/>
    <p:sldId id="286" r:id="rId6"/>
    <p:sldId id="309" r:id="rId7"/>
    <p:sldId id="310" r:id="rId8"/>
    <p:sldId id="311" r:id="rId9"/>
    <p:sldId id="312" r:id="rId10"/>
    <p:sldId id="313" r:id="rId11"/>
    <p:sldId id="307" r:id="rId12"/>
  </p:sldIdLst>
  <p:sldSz cx="9144000" cy="5143500"/>
  <p:notesSz cx="6858000" cy="9144000"/>
  <p:embeddedFontLst>
    <p:embeddedFont>
      <p:font typeface="Abyssinica SIL" charset="0"/>
    </p:embeddedFont>
    <p:embeddedFont>
      <p:font typeface="Times New Roman" charset="0"/>
    </p:embeddedFont>
    <p:embeddedFont>
      <p:font typeface="Symbola" charset="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608" cy="46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effectLst/>
      </p:bgPr>
    </p:bg>
    <p:spTree>
      <p:nvGrpSpPr>
        <p:cNvPr id="2" name="Shape 2"/>
        <p:cNvGrpSpPr/>
        <p:nvPr/>
      </p:nvGrpSpPr>
      <p:grpSpPr>
        <a:xfrm>
          <a:off x="0" y="0"/>
          <a:ext cx="0" cy="0"/>
          <a:chOff x="0" y="0"/>
          <a:chExt cx="0" cy="0"/>
        </a:xfrm>
      </p:grpSpPr>
      <p:sp>
        <p:nvSpPr>
          <p:cNvPr id="3" name="Shape 3"/>
          <p:cNvSpPr/>
          <p:nvPr>
            <p:ph type="sldImg" idx="2"/>
          </p:nvPr>
        </p:nvSpPr>
        <p:spPr>
          <a:xfrm>
            <a:off x="381175" y="685800"/>
            <a:ext cx="6096300" cy="3429000"/>
          </a:xfrm>
          <a:custGeom>
            <a:avLst/>
            <a:gdLst/>
            <a:ahLst/>
            <a:cxnLst/>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Shape 181"/>
          <p:cNvSpPr/>
          <p:nvPr>
            <p:ph type="sldImg" idx="2"/>
          </p:nvPr>
        </p:nvSpPr>
        <p:spPr>
          <a:xfrm>
            <a:off x="381175" y="685800"/>
            <a:ext cx="6096300" cy="3429000"/>
          </a:xfrm>
          <a:custGeom>
            <a:avLst/>
            <a:gdLst/>
            <a:ahLst/>
            <a:cxnLst/>
            <a:pathLst>
              <a:path w="120000" h="120000" extrusionOk="0">
                <a:moveTo>
                  <a:pt x="0" y="0"/>
                </a:moveTo>
                <a:lnTo>
                  <a:pt x="120000" y="0"/>
                </a:lnTo>
                <a:lnTo>
                  <a:pt x="120000" y="120000"/>
                </a:lnTo>
                <a:lnTo>
                  <a:pt x="0" y="120000"/>
                </a:lnTo>
                <a:close/>
              </a:path>
            </a:pathLst>
          </a:custGeom>
        </p:spPr>
      </p:sp>
      <p:sp>
        <p:nvSpPr>
          <p:cNvPr id="182" name="Shape 18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Shape 336"/>
          <p:cNvSpPr/>
          <p:nvPr>
            <p:ph type="sldImg" idx="2"/>
          </p:nvPr>
        </p:nvSpPr>
        <p:spPr>
          <a:xfrm>
            <a:off x="381175" y="685800"/>
            <a:ext cx="6096300" cy="3429000"/>
          </a:xfrm>
          <a:custGeom>
            <a:avLst/>
            <a:gdLst/>
            <a:ahLst/>
            <a:cxnLst/>
            <a:pathLst>
              <a:path w="120000" h="120000" extrusionOk="0">
                <a:moveTo>
                  <a:pt x="0" y="0"/>
                </a:moveTo>
                <a:lnTo>
                  <a:pt x="120000" y="0"/>
                </a:lnTo>
                <a:lnTo>
                  <a:pt x="120000" y="120000"/>
                </a:lnTo>
                <a:lnTo>
                  <a:pt x="0" y="120000"/>
                </a:lnTo>
                <a:close/>
              </a:path>
            </a:pathLst>
          </a:custGeom>
        </p:spPr>
      </p:sp>
      <p:sp>
        <p:nvSpPr>
          <p:cNvPr id="337" name="Shape 33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Shape 336"/>
          <p:cNvSpPr/>
          <p:nvPr>
            <p:ph type="sldImg" idx="2"/>
          </p:nvPr>
        </p:nvSpPr>
        <p:spPr>
          <a:xfrm>
            <a:off x="381175" y="685800"/>
            <a:ext cx="6096300" cy="3429000"/>
          </a:xfrm>
          <a:custGeom>
            <a:avLst/>
            <a:gdLst/>
            <a:ahLst/>
            <a:cxnLst/>
            <a:pathLst>
              <a:path w="120000" h="120000" extrusionOk="0">
                <a:moveTo>
                  <a:pt x="0" y="0"/>
                </a:moveTo>
                <a:lnTo>
                  <a:pt x="120000" y="0"/>
                </a:lnTo>
                <a:lnTo>
                  <a:pt x="120000" y="120000"/>
                </a:lnTo>
                <a:lnTo>
                  <a:pt x="0" y="120000"/>
                </a:lnTo>
                <a:close/>
              </a:path>
            </a:pathLst>
          </a:custGeom>
        </p:spPr>
      </p:sp>
      <p:sp>
        <p:nvSpPr>
          <p:cNvPr id="337" name="Shape 33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Shape 336"/>
          <p:cNvSpPr/>
          <p:nvPr>
            <p:ph type="sldImg" idx="2"/>
          </p:nvPr>
        </p:nvSpPr>
        <p:spPr>
          <a:xfrm>
            <a:off x="381175" y="685800"/>
            <a:ext cx="6096300" cy="3429000"/>
          </a:xfrm>
          <a:custGeom>
            <a:avLst/>
            <a:gdLst/>
            <a:ahLst/>
            <a:cxnLst/>
            <a:pathLst>
              <a:path w="120000" h="120000" extrusionOk="0">
                <a:moveTo>
                  <a:pt x="0" y="0"/>
                </a:moveTo>
                <a:lnTo>
                  <a:pt x="120000" y="0"/>
                </a:lnTo>
                <a:lnTo>
                  <a:pt x="120000" y="120000"/>
                </a:lnTo>
                <a:lnTo>
                  <a:pt x="0" y="120000"/>
                </a:lnTo>
                <a:close/>
              </a:path>
            </a:pathLst>
          </a:custGeom>
        </p:spPr>
      </p:sp>
      <p:sp>
        <p:nvSpPr>
          <p:cNvPr id="337" name="Shape 33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Shape 336"/>
          <p:cNvSpPr/>
          <p:nvPr>
            <p:ph type="sldImg" idx="2"/>
          </p:nvPr>
        </p:nvSpPr>
        <p:spPr>
          <a:xfrm>
            <a:off x="381175" y="685800"/>
            <a:ext cx="6096300" cy="3429000"/>
          </a:xfrm>
          <a:custGeom>
            <a:avLst/>
            <a:gdLst/>
            <a:ahLst/>
            <a:cxnLst/>
            <a:pathLst>
              <a:path w="120000" h="120000" extrusionOk="0">
                <a:moveTo>
                  <a:pt x="0" y="0"/>
                </a:moveTo>
                <a:lnTo>
                  <a:pt x="120000" y="0"/>
                </a:lnTo>
                <a:lnTo>
                  <a:pt x="120000" y="120000"/>
                </a:lnTo>
                <a:lnTo>
                  <a:pt x="0" y="120000"/>
                </a:lnTo>
                <a:close/>
              </a:path>
            </a:pathLst>
          </a:custGeom>
        </p:spPr>
      </p:sp>
      <p:sp>
        <p:nvSpPr>
          <p:cNvPr id="337" name="Shape 33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Shape 336"/>
          <p:cNvSpPr/>
          <p:nvPr>
            <p:ph type="sldImg" idx="2"/>
          </p:nvPr>
        </p:nvSpPr>
        <p:spPr>
          <a:xfrm>
            <a:off x="381175" y="685800"/>
            <a:ext cx="6096300" cy="3429000"/>
          </a:xfrm>
          <a:custGeom>
            <a:avLst/>
            <a:gdLst/>
            <a:ahLst/>
            <a:cxnLst/>
            <a:pathLst>
              <a:path w="120000" h="120000" extrusionOk="0">
                <a:moveTo>
                  <a:pt x="0" y="0"/>
                </a:moveTo>
                <a:lnTo>
                  <a:pt x="120000" y="0"/>
                </a:lnTo>
                <a:lnTo>
                  <a:pt x="120000" y="120000"/>
                </a:lnTo>
                <a:lnTo>
                  <a:pt x="0" y="120000"/>
                </a:lnTo>
                <a:close/>
              </a:path>
            </a:pathLst>
          </a:custGeom>
        </p:spPr>
      </p:sp>
      <p:sp>
        <p:nvSpPr>
          <p:cNvPr id="337" name="Shape 33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Shape 336"/>
          <p:cNvSpPr/>
          <p:nvPr>
            <p:ph type="sldImg" idx="2"/>
          </p:nvPr>
        </p:nvSpPr>
        <p:spPr>
          <a:xfrm>
            <a:off x="381175" y="685800"/>
            <a:ext cx="6096300" cy="3429000"/>
          </a:xfrm>
          <a:custGeom>
            <a:avLst/>
            <a:gdLst/>
            <a:ahLst/>
            <a:cxnLst/>
            <a:pathLst>
              <a:path w="120000" h="120000" extrusionOk="0">
                <a:moveTo>
                  <a:pt x="0" y="0"/>
                </a:moveTo>
                <a:lnTo>
                  <a:pt x="120000" y="0"/>
                </a:lnTo>
                <a:lnTo>
                  <a:pt x="120000" y="120000"/>
                </a:lnTo>
                <a:lnTo>
                  <a:pt x="0" y="120000"/>
                </a:lnTo>
                <a:close/>
              </a:path>
            </a:pathLst>
          </a:custGeom>
        </p:spPr>
      </p:sp>
      <p:sp>
        <p:nvSpPr>
          <p:cNvPr id="337" name="Shape 33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Shape 181"/>
          <p:cNvSpPr/>
          <p:nvPr>
            <p:ph type="sldImg" idx="2"/>
          </p:nvPr>
        </p:nvSpPr>
        <p:spPr>
          <a:xfrm>
            <a:off x="381175" y="685800"/>
            <a:ext cx="6096300" cy="3429000"/>
          </a:xfrm>
          <a:custGeom>
            <a:avLst/>
            <a:gdLst/>
            <a:ahLst/>
            <a:cxnLst/>
            <a:pathLst>
              <a:path w="120000" h="120000" extrusionOk="0">
                <a:moveTo>
                  <a:pt x="0" y="0"/>
                </a:moveTo>
                <a:lnTo>
                  <a:pt x="120000" y="0"/>
                </a:lnTo>
                <a:lnTo>
                  <a:pt x="120000" y="120000"/>
                </a:lnTo>
                <a:lnTo>
                  <a:pt x="0" y="120000"/>
                </a:lnTo>
                <a:close/>
              </a:path>
            </a:pathLst>
          </a:custGeom>
        </p:spPr>
      </p:sp>
      <p:sp>
        <p:nvSpPr>
          <p:cNvPr id="182" name="Shape 18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8" name="Shape 8"/>
        <p:cNvGrpSpPr/>
        <p:nvPr/>
      </p:nvGrpSpPr>
      <p:grpSpPr>
        <a:xfrm>
          <a:off x="0" y="0"/>
          <a:ext cx="0" cy="0"/>
          <a:chOff x="0" y="0"/>
          <a:chExt cx="0" cy="0"/>
        </a:xfrm>
      </p:grpSpPr>
      <p:sp>
        <p:nvSpPr>
          <p:cNvPr id="9" name="Shape 9"/>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 name="Shape 10"/>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 name="Shape 11"/>
          <p:cNvSpPr txBox="1"/>
          <p:nvPr>
            <p:ph type="ctrTitle"/>
          </p:nvPr>
        </p:nvSpPr>
        <p:spPr>
          <a:xfrm>
            <a:off x="2255425" y="1991825"/>
            <a:ext cx="46332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2" name="Shape 1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 name="Shape 13"/>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 name="Shape 14"/>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 name="Shape 15"/>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 name="Shape 16"/>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 name="Shape 17"/>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 name="Shape 18"/>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 name="Shape 19"/>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 name="Shape 20"/>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 name="Shape 21"/>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 name="Shape 2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 name="Shape 23"/>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 name="Shape 24"/>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62" name="Shape 162"/>
        <p:cNvGrpSpPr/>
        <p:nvPr/>
      </p:nvGrpSpPr>
      <p:grpSpPr>
        <a:xfrm>
          <a:off x="0" y="0"/>
          <a:ext cx="0" cy="0"/>
          <a:chOff x="0" y="0"/>
          <a:chExt cx="0" cy="0"/>
        </a:xfrm>
      </p:grpSpPr>
      <p:sp>
        <p:nvSpPr>
          <p:cNvPr id="163" name="Shape 163"/>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4" name="Shape 164"/>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5" name="Shape 165"/>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6" name="Shape 166"/>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7" name="Shape 167"/>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8" name="Shape 168"/>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9" name="Shape 169"/>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0" name="Shape 170"/>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1" name="Shape 17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2" name="Shape 172"/>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3" name="Shape 173"/>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4" name="Shape 174"/>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5" name="Shape 175"/>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6" name="Shape 176"/>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7" name="Shape 177"/>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78" name="Shape 178"/>
        <p:cNvGrpSpPr/>
        <p:nvPr/>
      </p:nvGrpSpPr>
      <p:grpSpPr>
        <a:xfrm>
          <a:off x="0" y="0"/>
          <a:ext cx="0" cy="0"/>
          <a:chOff x="0" y="0"/>
          <a:chExt cx="0" cy="0"/>
        </a:xfrm>
      </p:grpSpPr>
      <p:sp>
        <p:nvSpPr>
          <p:cNvPr id="179" name="Shape 179"/>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25" name="Shape 25"/>
        <p:cNvGrpSpPr/>
        <p:nvPr/>
      </p:nvGrpSpPr>
      <p:grpSpPr>
        <a:xfrm>
          <a:off x="0" y="0"/>
          <a:ext cx="0" cy="0"/>
          <a:chOff x="0" y="0"/>
          <a:chExt cx="0" cy="0"/>
        </a:xfrm>
      </p:grpSpPr>
      <p:sp>
        <p:nvSpPr>
          <p:cNvPr id="26" name="Shape 26"/>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 name="Shape 27"/>
          <p:cNvSpPr txBox="1"/>
          <p:nvPr>
            <p:ph type="ctrTitle"/>
          </p:nvPr>
        </p:nvSpPr>
        <p:spPr>
          <a:xfrm>
            <a:off x="1773750" y="2421550"/>
            <a:ext cx="55965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28" name="Shape 28"/>
          <p:cNvSpPr txBox="1"/>
          <p:nvPr>
            <p:ph type="subTitle" idx="1"/>
          </p:nvPr>
        </p:nvSpPr>
        <p:spPr>
          <a:xfrm>
            <a:off x="1773750" y="3449654"/>
            <a:ext cx="5596500" cy="784800"/>
          </a:xfrm>
          <a:prstGeom prst="rect">
            <a:avLst/>
          </a:prstGeom>
        </p:spPr>
        <p:txBody>
          <a:bodyPr spcFirstLastPara="1" wrap="square" lIns="91425" tIns="91425" rIns="91425" bIns="91425" anchor="t" anchorCtr="0"/>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p:txBody>
      </p:sp>
      <p:sp>
        <p:nvSpPr>
          <p:cNvPr id="29" name="Shape 29"/>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0" name="Shape 30"/>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1" name="Shape 31"/>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2" name="Shape 32"/>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 name="Shape 3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4" name="Shape 34"/>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 name="Shape 35"/>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6" name="Shape 36"/>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7" name="Shape 37"/>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8" name="Shape 38"/>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9" name="Shape 39"/>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0" name="Shape 40"/>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1" name="Shape 41"/>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2" name="Shape 42"/>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3" name="Shape 4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44" name="Shape 44"/>
        <p:cNvGrpSpPr/>
        <p:nvPr/>
      </p:nvGrpSpPr>
      <p:grpSpPr>
        <a:xfrm>
          <a:off x="0" y="0"/>
          <a:ext cx="0" cy="0"/>
          <a:chOff x="0" y="0"/>
          <a:chExt cx="0" cy="0"/>
        </a:xfrm>
      </p:grpSpPr>
      <p:sp>
        <p:nvSpPr>
          <p:cNvPr id="45" name="Shape 45"/>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6" name="Shape 46"/>
          <p:cNvSpPr/>
          <p:nvPr/>
        </p:nvSpPr>
        <p:spPr>
          <a:xfrm>
            <a:off x="8334450" y="4139625"/>
            <a:ext cx="424800" cy="42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7" name="Shape 47"/>
          <p:cNvSpPr/>
          <p:nvPr/>
        </p:nvSpPr>
        <p:spPr>
          <a:xfrm>
            <a:off x="4308288" y="-1078650"/>
            <a:ext cx="2347200" cy="2347200"/>
          </a:xfrm>
          <a:prstGeom prst="donut">
            <a:avLst>
              <a:gd name="adj" fmla="val 17100"/>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8" name="Shape 48"/>
          <p:cNvSpPr/>
          <p:nvPr/>
        </p:nvSpPr>
        <p:spPr>
          <a:xfrm>
            <a:off x="4047750" y="805125"/>
            <a:ext cx="1048500" cy="10485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9" name="Shape 49"/>
          <p:cNvSpPr txBox="1"/>
          <p:nvPr>
            <p:ph type="body" idx="1"/>
          </p:nvPr>
        </p:nvSpPr>
        <p:spPr>
          <a:xfrm>
            <a:off x="1880850" y="1920300"/>
            <a:ext cx="5382300" cy="2079600"/>
          </a:xfrm>
          <a:prstGeom prst="rect">
            <a:avLst/>
          </a:prstGeom>
        </p:spPr>
        <p:txBody>
          <a:bodyPr spcFirstLastPara="1" wrap="square" lIns="91425" tIns="91425" rIns="91425" bIns="91425" anchor="t" anchorCtr="0"/>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p:txBody>
      </p:sp>
      <p:sp>
        <p:nvSpPr>
          <p:cNvPr id="50" name="Shape 50"/>
          <p:cNvSpPr txBox="1"/>
          <p:nvPr/>
        </p:nvSpPr>
        <p:spPr>
          <a:xfrm>
            <a:off x="3593400" y="781369"/>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1" name="Shape 51"/>
          <p:cNvSpPr/>
          <p:nvPr/>
        </p:nvSpPr>
        <p:spPr>
          <a:xfrm>
            <a:off x="229225" y="2988350"/>
            <a:ext cx="802800" cy="803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2" name="Shape 52"/>
          <p:cNvSpPr/>
          <p:nvPr/>
        </p:nvSpPr>
        <p:spPr>
          <a:xfrm>
            <a:off x="-442225" y="3999900"/>
            <a:ext cx="1695900" cy="1695900"/>
          </a:xfrm>
          <a:prstGeom prst="donut">
            <a:avLst>
              <a:gd name="adj" fmla="val 10084"/>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3" name="Shape 53"/>
          <p:cNvSpPr/>
          <p:nvPr/>
        </p:nvSpPr>
        <p:spPr>
          <a:xfrm>
            <a:off x="1334025" y="-231725"/>
            <a:ext cx="1666800" cy="1666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4" name="Shape 54"/>
          <p:cNvSpPr/>
          <p:nvPr/>
        </p:nvSpPr>
        <p:spPr>
          <a:xfrm>
            <a:off x="550525" y="710300"/>
            <a:ext cx="481500" cy="481800"/>
          </a:xfrm>
          <a:prstGeom prst="donut">
            <a:avLst>
              <a:gd name="adj" fmla="val 37274"/>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5" name="Shape 55"/>
          <p:cNvSpPr/>
          <p:nvPr/>
        </p:nvSpPr>
        <p:spPr>
          <a:xfrm>
            <a:off x="1032025" y="37914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6" name="Shape 56"/>
          <p:cNvSpPr/>
          <p:nvPr/>
        </p:nvSpPr>
        <p:spPr>
          <a:xfrm>
            <a:off x="1217050" y="1311325"/>
            <a:ext cx="304800" cy="304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7" name="Shape 57"/>
          <p:cNvSpPr/>
          <p:nvPr/>
        </p:nvSpPr>
        <p:spPr>
          <a:xfrm>
            <a:off x="7744475" y="1473300"/>
            <a:ext cx="1048500" cy="1048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8" name="Shape 58"/>
          <p:cNvSpPr/>
          <p:nvPr/>
        </p:nvSpPr>
        <p:spPr>
          <a:xfrm>
            <a:off x="8050675" y="2042175"/>
            <a:ext cx="1520100" cy="1520100"/>
          </a:xfrm>
          <a:prstGeom prst="donut">
            <a:avLst>
              <a:gd name="adj" fmla="val 5022"/>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9" name="Shape 59"/>
          <p:cNvSpPr/>
          <p:nvPr/>
        </p:nvSpPr>
        <p:spPr>
          <a:xfrm>
            <a:off x="7969775" y="3713850"/>
            <a:ext cx="597900" cy="598200"/>
          </a:xfrm>
          <a:prstGeom prst="donut">
            <a:avLst>
              <a:gd name="adj" fmla="val 43984"/>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0" name="Shape 60"/>
          <p:cNvSpPr/>
          <p:nvPr/>
        </p:nvSpPr>
        <p:spPr>
          <a:xfrm>
            <a:off x="8608775" y="1192100"/>
            <a:ext cx="184200" cy="184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61" name="Shape 61"/>
        <p:cNvGrpSpPr/>
        <p:nvPr/>
      </p:nvGrpSpPr>
      <p:grpSpPr>
        <a:xfrm>
          <a:off x="0" y="0"/>
          <a:ext cx="0" cy="0"/>
          <a:chOff x="0" y="0"/>
          <a:chExt cx="0" cy="0"/>
        </a:xfrm>
      </p:grpSpPr>
      <p:sp>
        <p:nvSpPr>
          <p:cNvPr id="62" name="Shape 62"/>
          <p:cNvSpPr/>
          <p:nvPr/>
        </p:nvSpPr>
        <p:spPr>
          <a:xfrm>
            <a:off x="1144200" y="2698575"/>
            <a:ext cx="893700" cy="8937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3" name="Shape 63"/>
          <p:cNvSpPr txBox="1"/>
          <p:nvPr>
            <p:ph type="title"/>
          </p:nvPr>
        </p:nvSpPr>
        <p:spPr>
          <a:xfrm>
            <a:off x="2935875" y="909050"/>
            <a:ext cx="5275500" cy="6411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64" name="Shape 64"/>
          <p:cNvSpPr txBox="1"/>
          <p:nvPr>
            <p:ph type="body" idx="1"/>
          </p:nvPr>
        </p:nvSpPr>
        <p:spPr>
          <a:xfrm>
            <a:off x="2935875" y="1525758"/>
            <a:ext cx="5275500" cy="27861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65" name="Shape 65"/>
          <p:cNvSpPr/>
          <p:nvPr/>
        </p:nvSpPr>
        <p:spPr>
          <a:xfrm>
            <a:off x="259925" y="-20630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6" name="Shape 66"/>
          <p:cNvSpPr/>
          <p:nvPr/>
        </p:nvSpPr>
        <p:spPr>
          <a:xfrm>
            <a:off x="-152925" y="1360050"/>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7" name="Shape 67"/>
          <p:cNvSpPr/>
          <p:nvPr/>
        </p:nvSpPr>
        <p:spPr>
          <a:xfrm>
            <a:off x="2339600" y="243625"/>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8" name="Shape 68"/>
          <p:cNvSpPr/>
          <p:nvPr/>
        </p:nvSpPr>
        <p:spPr>
          <a:xfrm>
            <a:off x="788725" y="2338650"/>
            <a:ext cx="811200" cy="811200"/>
          </a:xfrm>
          <a:prstGeom prst="donut">
            <a:avLst>
              <a:gd name="adj" fmla="val 22275"/>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9" name="Shape 69"/>
          <p:cNvSpPr/>
          <p:nvPr/>
        </p:nvSpPr>
        <p:spPr>
          <a:xfrm>
            <a:off x="153675" y="4149950"/>
            <a:ext cx="1207800" cy="1207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0" name="Shape 70"/>
          <p:cNvSpPr/>
          <p:nvPr/>
        </p:nvSpPr>
        <p:spPr>
          <a:xfrm>
            <a:off x="1315800" y="3860975"/>
            <a:ext cx="550500" cy="5505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1" name="Shape 71"/>
          <p:cNvSpPr/>
          <p:nvPr/>
        </p:nvSpPr>
        <p:spPr>
          <a:xfrm>
            <a:off x="438575" y="2993025"/>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2" name="Shape 72"/>
          <p:cNvSpPr/>
          <p:nvPr/>
        </p:nvSpPr>
        <p:spPr>
          <a:xfrm>
            <a:off x="7744850" y="42047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3" name="Shape 73"/>
          <p:cNvSpPr/>
          <p:nvPr/>
        </p:nvSpPr>
        <p:spPr>
          <a:xfrm>
            <a:off x="8839500" y="1019775"/>
            <a:ext cx="397500" cy="397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4" name="Shape 74"/>
          <p:cNvSpPr/>
          <p:nvPr/>
        </p:nvSpPr>
        <p:spPr>
          <a:xfrm>
            <a:off x="8295350" y="-321125"/>
            <a:ext cx="741600" cy="741600"/>
          </a:xfrm>
          <a:prstGeom prst="donut">
            <a:avLst>
              <a:gd name="adj" fmla="val 31897"/>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5" name="Shape 75"/>
          <p:cNvSpPr/>
          <p:nvPr/>
        </p:nvSpPr>
        <p:spPr>
          <a:xfrm>
            <a:off x="8651500" y="161632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6" name="Shape 76"/>
          <p:cNvSpPr/>
          <p:nvPr/>
        </p:nvSpPr>
        <p:spPr>
          <a:xfrm>
            <a:off x="2179100" y="83125"/>
            <a:ext cx="978600" cy="9786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7" name="Shape 77"/>
          <p:cNvSpPr/>
          <p:nvPr/>
        </p:nvSpPr>
        <p:spPr>
          <a:xfrm>
            <a:off x="8062825" y="688875"/>
            <a:ext cx="449700" cy="449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78" name="Shape 78"/>
        <p:cNvGrpSpPr/>
        <p:nvPr/>
      </p:nvGrpSpPr>
      <p:grpSpPr>
        <a:xfrm>
          <a:off x="0" y="0"/>
          <a:ext cx="0" cy="0"/>
          <a:chOff x="0" y="0"/>
          <a:chExt cx="0" cy="0"/>
        </a:xfrm>
      </p:grpSpPr>
      <p:sp>
        <p:nvSpPr>
          <p:cNvPr id="79" name="Shape 79"/>
          <p:cNvSpPr txBox="1"/>
          <p:nvPr>
            <p:ph type="title"/>
          </p:nvPr>
        </p:nvSpPr>
        <p:spPr>
          <a:xfrm>
            <a:off x="4572000" y="909050"/>
            <a:ext cx="3639600" cy="6411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80" name="Shape 80"/>
          <p:cNvSpPr txBox="1"/>
          <p:nvPr>
            <p:ph type="body" idx="1"/>
          </p:nvPr>
        </p:nvSpPr>
        <p:spPr>
          <a:xfrm>
            <a:off x="4572000" y="1525754"/>
            <a:ext cx="3639600" cy="27861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p:txBody>
      </p:sp>
      <p:sp>
        <p:nvSpPr>
          <p:cNvPr id="81" name="Shape 81"/>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2" name="Shape 82"/>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3" name="Shape 83"/>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4" name="Shape 84"/>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5" name="Shape 85"/>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6" name="Shape 8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7" name="Shape 87"/>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8" name="Shape 88"/>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9" name="Shape 89"/>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90" name="Shape 90"/>
        <p:cNvGrpSpPr/>
        <p:nvPr/>
      </p:nvGrpSpPr>
      <p:grpSpPr>
        <a:xfrm>
          <a:off x="0" y="0"/>
          <a:ext cx="0" cy="0"/>
          <a:chOff x="0" y="0"/>
          <a:chExt cx="0" cy="0"/>
        </a:xfrm>
      </p:grpSpPr>
      <p:sp>
        <p:nvSpPr>
          <p:cNvPr id="91" name="Shape 91"/>
          <p:cNvSpPr txBox="1"/>
          <p:nvPr>
            <p:ph type="title"/>
          </p:nvPr>
        </p:nvSpPr>
        <p:spPr>
          <a:xfrm>
            <a:off x="2935875" y="909050"/>
            <a:ext cx="5275500" cy="6411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92" name="Shape 92"/>
          <p:cNvSpPr txBox="1"/>
          <p:nvPr>
            <p:ph type="body" idx="1"/>
          </p:nvPr>
        </p:nvSpPr>
        <p:spPr>
          <a:xfrm>
            <a:off x="2935875" y="1550150"/>
            <a:ext cx="2560500" cy="33759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sp>
        <p:nvSpPr>
          <p:cNvPr id="93" name="Shape 93"/>
          <p:cNvSpPr txBox="1"/>
          <p:nvPr>
            <p:ph type="body" idx="2"/>
          </p:nvPr>
        </p:nvSpPr>
        <p:spPr>
          <a:xfrm>
            <a:off x="5650849" y="1550150"/>
            <a:ext cx="2560500" cy="33759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sp>
        <p:nvSpPr>
          <p:cNvPr id="94" name="Shape 94"/>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5" name="Shape 95"/>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6" name="Shape 96"/>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7" name="Shape 9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8" name="Shape 98"/>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9" name="Shape 99"/>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0" name="Shape 100"/>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1" name="Shape 101"/>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2" name="Shape 102"/>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3" name="Shape 103"/>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4" name="Shape 104"/>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5" name="Shape 105"/>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6" name="Shape 106"/>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7" name="Shape 10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8" name="Shape 108"/>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09" name="Shape 109"/>
        <p:cNvGrpSpPr/>
        <p:nvPr/>
      </p:nvGrpSpPr>
      <p:grpSpPr>
        <a:xfrm>
          <a:off x="0" y="0"/>
          <a:ext cx="0" cy="0"/>
          <a:chOff x="0" y="0"/>
          <a:chExt cx="0" cy="0"/>
        </a:xfrm>
      </p:grpSpPr>
      <p:sp>
        <p:nvSpPr>
          <p:cNvPr id="110" name="Shape 110"/>
          <p:cNvSpPr/>
          <p:nvPr/>
        </p:nvSpPr>
        <p:spPr>
          <a:xfrm>
            <a:off x="8638525" y="14726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1" name="Shape 111"/>
          <p:cNvSpPr txBox="1"/>
          <p:nvPr>
            <p:ph type="title"/>
          </p:nvPr>
        </p:nvSpPr>
        <p:spPr>
          <a:xfrm>
            <a:off x="2935875" y="909050"/>
            <a:ext cx="5275500" cy="6411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12" name="Shape 112"/>
          <p:cNvSpPr txBox="1"/>
          <p:nvPr>
            <p:ph type="body" idx="1"/>
          </p:nvPr>
        </p:nvSpPr>
        <p:spPr>
          <a:xfrm>
            <a:off x="2935875" y="1550150"/>
            <a:ext cx="1700400" cy="33756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113" name="Shape 113"/>
          <p:cNvSpPr txBox="1"/>
          <p:nvPr>
            <p:ph type="body" idx="2"/>
          </p:nvPr>
        </p:nvSpPr>
        <p:spPr>
          <a:xfrm>
            <a:off x="4723373" y="1550150"/>
            <a:ext cx="1700400" cy="33756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114" name="Shape 114"/>
          <p:cNvSpPr txBox="1"/>
          <p:nvPr>
            <p:ph type="body" idx="3"/>
          </p:nvPr>
        </p:nvSpPr>
        <p:spPr>
          <a:xfrm>
            <a:off x="6510871" y="1550150"/>
            <a:ext cx="1700400" cy="33756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115" name="Shape 115"/>
          <p:cNvSpPr/>
          <p:nvPr/>
        </p:nvSpPr>
        <p:spPr>
          <a:xfrm>
            <a:off x="1016475" y="2981600"/>
            <a:ext cx="440400" cy="4404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6" name="Shape 116"/>
          <p:cNvSpPr/>
          <p:nvPr/>
        </p:nvSpPr>
        <p:spPr>
          <a:xfrm>
            <a:off x="-68725" y="3346150"/>
            <a:ext cx="819600" cy="819600"/>
          </a:xfrm>
          <a:prstGeom prst="ellipse">
            <a:avLst/>
          </a:prstGeom>
          <a:noFill/>
          <a:ln w="9525" cap="flat" cmpd="sng">
            <a:solidFill>
              <a:srgbClr val="00D1C6"/>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7" name="Shape 117"/>
          <p:cNvSpPr/>
          <p:nvPr/>
        </p:nvSpPr>
        <p:spPr>
          <a:xfrm>
            <a:off x="1361475" y="140725"/>
            <a:ext cx="862800" cy="863400"/>
          </a:xfrm>
          <a:prstGeom prst="donut">
            <a:avLst>
              <a:gd name="adj" fmla="val 43200"/>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8" name="Shape 118"/>
          <p:cNvSpPr/>
          <p:nvPr/>
        </p:nvSpPr>
        <p:spPr>
          <a:xfrm>
            <a:off x="1438125" y="3422000"/>
            <a:ext cx="1062000" cy="1062000"/>
          </a:xfrm>
          <a:prstGeom prst="donut">
            <a:avLst>
              <a:gd name="adj" fmla="val 9905"/>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9" name="Shape 119"/>
          <p:cNvSpPr/>
          <p:nvPr/>
        </p:nvSpPr>
        <p:spPr>
          <a:xfrm>
            <a:off x="2059425" y="1112475"/>
            <a:ext cx="304800" cy="3048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0" name="Shape 120"/>
          <p:cNvSpPr/>
          <p:nvPr/>
        </p:nvSpPr>
        <p:spPr>
          <a:xfrm>
            <a:off x="8723500" y="27022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1" name="Shape 121"/>
          <p:cNvSpPr/>
          <p:nvPr/>
        </p:nvSpPr>
        <p:spPr>
          <a:xfrm>
            <a:off x="8546800" y="608625"/>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2" name="Shape 122"/>
          <p:cNvSpPr/>
          <p:nvPr/>
        </p:nvSpPr>
        <p:spPr>
          <a:xfrm>
            <a:off x="8211275" y="1152650"/>
            <a:ext cx="397500" cy="3975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3" name="Shape 123"/>
          <p:cNvSpPr/>
          <p:nvPr/>
        </p:nvSpPr>
        <p:spPr>
          <a:xfrm>
            <a:off x="7599600" y="-27525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4" name="Shape 124"/>
          <p:cNvSpPr/>
          <p:nvPr/>
        </p:nvSpPr>
        <p:spPr>
          <a:xfrm>
            <a:off x="9033775" y="1867850"/>
            <a:ext cx="188100" cy="1881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5" name="Shape 125"/>
          <p:cNvSpPr/>
          <p:nvPr/>
        </p:nvSpPr>
        <p:spPr>
          <a:xfrm>
            <a:off x="-480225" y="243625"/>
            <a:ext cx="2347200" cy="2347200"/>
          </a:xfrm>
          <a:prstGeom prst="donut">
            <a:avLst>
              <a:gd name="adj" fmla="val 21094"/>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6" name="Shape 126"/>
          <p:cNvSpPr/>
          <p:nvPr/>
        </p:nvSpPr>
        <p:spPr>
          <a:xfrm>
            <a:off x="1016475" y="4091700"/>
            <a:ext cx="1207800" cy="120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7" name="Shape 127"/>
          <p:cNvSpPr/>
          <p:nvPr/>
        </p:nvSpPr>
        <p:spPr>
          <a:xfrm>
            <a:off x="204075" y="927925"/>
            <a:ext cx="978600" cy="9786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28" name="Shape 128"/>
        <p:cNvGrpSpPr/>
        <p:nvPr/>
      </p:nvGrpSpPr>
      <p:grpSpPr>
        <a:xfrm>
          <a:off x="0" y="0"/>
          <a:ext cx="0" cy="0"/>
          <a:chOff x="0" y="0"/>
          <a:chExt cx="0" cy="0"/>
        </a:xfrm>
      </p:grpSpPr>
      <p:sp>
        <p:nvSpPr>
          <p:cNvPr id="129" name="Shape 129"/>
          <p:cNvSpPr txBox="1"/>
          <p:nvPr>
            <p:ph type="title"/>
          </p:nvPr>
        </p:nvSpPr>
        <p:spPr>
          <a:xfrm>
            <a:off x="2935875" y="909050"/>
            <a:ext cx="5275500" cy="6411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0" name="Shape 130"/>
          <p:cNvSpPr/>
          <p:nvPr/>
        </p:nvSpPr>
        <p:spPr>
          <a:xfrm>
            <a:off x="1280688" y="366915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1" name="Shape 131"/>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2" name="Shape 132"/>
          <p:cNvSpPr/>
          <p:nvPr/>
        </p:nvSpPr>
        <p:spPr>
          <a:xfrm>
            <a:off x="246046" y="32131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3" name="Shape 133"/>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4" name="Shape 134"/>
          <p:cNvSpPr/>
          <p:nvPr/>
        </p:nvSpPr>
        <p:spPr>
          <a:xfrm>
            <a:off x="1280700" y="1608475"/>
            <a:ext cx="1043400" cy="1044000"/>
          </a:xfrm>
          <a:prstGeom prst="donut">
            <a:avLst>
              <a:gd name="adj" fmla="val 43200"/>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5" name="Shape 135"/>
          <p:cNvSpPr/>
          <p:nvPr/>
        </p:nvSpPr>
        <p:spPr>
          <a:xfrm>
            <a:off x="1640475" y="-201875"/>
            <a:ext cx="750300" cy="7503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6" name="Shape 136"/>
          <p:cNvSpPr/>
          <p:nvPr/>
        </p:nvSpPr>
        <p:spPr>
          <a:xfrm>
            <a:off x="-480225" y="243625"/>
            <a:ext cx="2347200" cy="2347200"/>
          </a:xfrm>
          <a:prstGeom prst="donut">
            <a:avLst>
              <a:gd name="adj" fmla="val 6129"/>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7" name="Shape 137"/>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8" name="Shape 138"/>
          <p:cNvSpPr/>
          <p:nvPr/>
        </p:nvSpPr>
        <p:spPr>
          <a:xfrm>
            <a:off x="1280700" y="3950125"/>
            <a:ext cx="750300" cy="7503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9" name="Shape 139"/>
          <p:cNvSpPr/>
          <p:nvPr/>
        </p:nvSpPr>
        <p:spPr>
          <a:xfrm>
            <a:off x="7913000" y="60022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0" name="Shape 140"/>
          <p:cNvSpPr/>
          <p:nvPr/>
        </p:nvSpPr>
        <p:spPr>
          <a:xfrm>
            <a:off x="8703400" y="1608475"/>
            <a:ext cx="287100" cy="287100"/>
          </a:xfrm>
          <a:prstGeom prst="donut">
            <a:avLst>
              <a:gd name="adj" fmla="val 18608"/>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1" name="Shape 141"/>
          <p:cNvSpPr/>
          <p:nvPr/>
        </p:nvSpPr>
        <p:spPr>
          <a:xfrm>
            <a:off x="8809377" y="886439"/>
            <a:ext cx="416400" cy="4164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2" name="Shape 142"/>
          <p:cNvSpPr/>
          <p:nvPr/>
        </p:nvSpPr>
        <p:spPr>
          <a:xfrm>
            <a:off x="8118000" y="-244550"/>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3" name="Shape 143"/>
          <p:cNvSpPr/>
          <p:nvPr/>
        </p:nvSpPr>
        <p:spPr>
          <a:xfrm>
            <a:off x="7813725" y="3127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4" name="Shape 144"/>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5" name="Shape 145"/>
        <p:cNvGrpSpPr/>
        <p:nvPr/>
      </p:nvGrpSpPr>
      <p:grpSpPr>
        <a:xfrm>
          <a:off x="0" y="0"/>
          <a:ext cx="0" cy="0"/>
          <a:chOff x="0" y="0"/>
          <a:chExt cx="0" cy="0"/>
        </a:xfrm>
      </p:grpSpPr>
      <p:sp>
        <p:nvSpPr>
          <p:cNvPr id="146" name="Shape 146"/>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7" name="Shape 147"/>
          <p:cNvSpPr txBox="1"/>
          <p:nvPr>
            <p:ph type="body" idx="1"/>
          </p:nvPr>
        </p:nvSpPr>
        <p:spPr>
          <a:xfrm>
            <a:off x="1246225" y="4177700"/>
            <a:ext cx="6651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600"/>
              <a:buNone/>
              <a:defRPr sz="1600"/>
            </a:lvl1pPr>
          </a:lstStyle>
          <a:p/>
        </p:txBody>
      </p:sp>
      <p:sp>
        <p:nvSpPr>
          <p:cNvPr id="148" name="Shape 148"/>
          <p:cNvSpPr/>
          <p:nvPr/>
        </p:nvSpPr>
        <p:spPr>
          <a:xfrm rot="10800000">
            <a:off x="8705950" y="3777263"/>
            <a:ext cx="617400" cy="6174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9" name="Shape 149"/>
          <p:cNvSpPr/>
          <p:nvPr/>
        </p:nvSpPr>
        <p:spPr>
          <a:xfrm rot="10800000">
            <a:off x="608750" y="841361"/>
            <a:ext cx="515400" cy="5154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0" name="Shape 150"/>
          <p:cNvSpPr/>
          <p:nvPr/>
        </p:nvSpPr>
        <p:spPr>
          <a:xfrm rot="10800000">
            <a:off x="8195021" y="4553300"/>
            <a:ext cx="831600" cy="83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1" name="Shape 151"/>
          <p:cNvSpPr/>
          <p:nvPr/>
        </p:nvSpPr>
        <p:spPr>
          <a:xfrm rot="10800000">
            <a:off x="8458384" y="4183763"/>
            <a:ext cx="210900" cy="2109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2" name="Shape 152"/>
          <p:cNvSpPr/>
          <p:nvPr/>
        </p:nvSpPr>
        <p:spPr>
          <a:xfrm rot="10800000">
            <a:off x="-153147" y="-444547"/>
            <a:ext cx="1128300" cy="1128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3" name="Shape 153"/>
          <p:cNvSpPr/>
          <p:nvPr/>
        </p:nvSpPr>
        <p:spPr>
          <a:xfrm rot="10800000">
            <a:off x="8012016" y="133391"/>
            <a:ext cx="434700" cy="4347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4" name="Shape 154"/>
          <p:cNvSpPr/>
          <p:nvPr/>
        </p:nvSpPr>
        <p:spPr>
          <a:xfrm rot="10800000">
            <a:off x="-73577" y="841500"/>
            <a:ext cx="330900" cy="3309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5" name="Shape 155"/>
          <p:cNvSpPr/>
          <p:nvPr/>
        </p:nvSpPr>
        <p:spPr>
          <a:xfrm rot="10800000">
            <a:off x="8512150" y="133404"/>
            <a:ext cx="811200" cy="8112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6" name="Shape 156"/>
          <p:cNvSpPr/>
          <p:nvPr/>
        </p:nvSpPr>
        <p:spPr>
          <a:xfrm rot="10800000">
            <a:off x="117998" y="-173402"/>
            <a:ext cx="586200" cy="586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7" name="Shape 157"/>
          <p:cNvSpPr/>
          <p:nvPr/>
        </p:nvSpPr>
        <p:spPr>
          <a:xfrm rot="10800000">
            <a:off x="748825" y="4695050"/>
            <a:ext cx="345000" cy="3450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8" name="Shape 158"/>
          <p:cNvSpPr/>
          <p:nvPr/>
        </p:nvSpPr>
        <p:spPr>
          <a:xfrm rot="10800000">
            <a:off x="-107786" y="4259033"/>
            <a:ext cx="663000" cy="6630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9" name="Shape 159"/>
          <p:cNvSpPr/>
          <p:nvPr/>
        </p:nvSpPr>
        <p:spPr>
          <a:xfrm rot="10800000">
            <a:off x="-316662" y="3443534"/>
            <a:ext cx="506100" cy="506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0" name="Shape 160"/>
          <p:cNvSpPr/>
          <p:nvPr/>
        </p:nvSpPr>
        <p:spPr>
          <a:xfrm rot="10800000">
            <a:off x="-226170" y="4140650"/>
            <a:ext cx="899400" cy="899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1" name="Shape 161"/>
          <p:cNvSpPr/>
          <p:nvPr/>
        </p:nvSpPr>
        <p:spPr>
          <a:xfrm rot="10800000">
            <a:off x="8700641" y="1100250"/>
            <a:ext cx="333300" cy="3333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Shape 6"/>
          <p:cNvSpPr txBox="1"/>
          <p:nvPr>
            <p:ph type="title"/>
          </p:nvPr>
        </p:nvSpPr>
        <p:spPr>
          <a:xfrm>
            <a:off x="2935875" y="909050"/>
            <a:ext cx="5275500" cy="641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p:txBody>
      </p:sp>
      <p:sp>
        <p:nvSpPr>
          <p:cNvPr id="7" name="Shape 7"/>
          <p:cNvSpPr txBox="1"/>
          <p:nvPr>
            <p:ph type="body" idx="1"/>
          </p:nvPr>
        </p:nvSpPr>
        <p:spPr>
          <a:xfrm>
            <a:off x="2935875" y="1525758"/>
            <a:ext cx="5275500" cy="27861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Title 3"/>
          <p:cNvSpPr/>
          <p:nvPr>
            <p:ph type="ctrTitle"/>
          </p:nvPr>
        </p:nvSpPr>
        <p:spPr>
          <a:xfrm>
            <a:off x="118745" y="416560"/>
            <a:ext cx="8945245" cy="2390775"/>
          </a:xfrm>
        </p:spPr>
        <p:txBody>
          <a:bodyPr/>
          <a:p>
            <a:r>
              <a:rPr lang="x-none" altLang="en-IN" sz="4000" b="1">
                <a:solidFill>
                  <a:schemeClr val="tx1"/>
                </a:solidFill>
                <a:effectLst>
                  <a:outerShdw blurRad="38100" dist="19050" dir="2700000" algn="tl" rotWithShape="0">
                    <a:schemeClr val="dk1">
                      <a:alpha val="40000"/>
                    </a:schemeClr>
                  </a:outerShdw>
                </a:effectLst>
                <a:latin typeface="Abyssinica SIL" charset="0"/>
              </a:rPr>
              <a:t>L I N U X</a:t>
            </a:r>
            <a:br>
              <a:rPr lang="x-none" altLang="en-IN" sz="4000" b="1">
                <a:solidFill>
                  <a:schemeClr val="tx1"/>
                </a:solidFill>
                <a:effectLst>
                  <a:outerShdw blurRad="38100" dist="19050" dir="2700000" algn="tl" rotWithShape="0">
                    <a:schemeClr val="dk1">
                      <a:alpha val="40000"/>
                    </a:schemeClr>
                  </a:outerShdw>
                </a:effectLst>
                <a:latin typeface="Abyssinica SIL" charset="0"/>
              </a:rPr>
            </a:br>
            <a:endParaRPr lang="x-none" altLang="en-IN" sz="40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byssinica SIL" charset="0"/>
            </a:endParaRPr>
          </a:p>
        </p:txBody>
      </p:sp>
      <p:sp>
        <p:nvSpPr>
          <p:cNvPr id="6" name="Rectangle 5"/>
          <p:cNvSpPr/>
          <p:nvPr/>
        </p:nvSpPr>
        <p:spPr>
          <a:xfrm>
            <a:off x="4678045" y="2700655"/>
            <a:ext cx="3299460" cy="2014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sz="2000" b="1" i="1">
                <a:solidFill>
                  <a:schemeClr val="tx1"/>
                </a:solidFill>
                <a:latin typeface="Times New Roman" charset="0"/>
              </a:rPr>
              <a:t>PRESENTED BY:</a:t>
            </a:r>
            <a:endParaRPr lang="x-none" altLang="en-IN" sz="2000" b="1" i="1">
              <a:solidFill>
                <a:schemeClr val="tx1"/>
              </a:solidFill>
              <a:latin typeface="Times New Roman" charset="0"/>
            </a:endParaRPr>
          </a:p>
          <a:p>
            <a:pPr algn="ctr"/>
            <a:endParaRPr lang="x-none" altLang="en-IN" sz="2000" b="1" i="1">
              <a:solidFill>
                <a:schemeClr val="tx1"/>
              </a:solidFill>
              <a:latin typeface="Times New Roman" charset="0"/>
            </a:endParaRPr>
          </a:p>
          <a:p>
            <a:pPr algn="ctr"/>
            <a:r>
              <a:rPr lang="x-none" altLang="en-IN">
                <a:solidFill>
                  <a:schemeClr val="tx1"/>
                </a:solidFill>
              </a:rPr>
              <a:t>POOJA SAHU</a:t>
            </a:r>
            <a:endParaRPr lang="x-none" altLang="en-IN">
              <a:solidFill>
                <a:schemeClr val="tx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 name="TextBox 0"/>
          <p:cNvSpPr txBox="1"/>
          <p:nvPr/>
        </p:nvSpPr>
        <p:spPr>
          <a:xfrm>
            <a:off x="1572260" y="340360"/>
            <a:ext cx="5836920" cy="733425"/>
          </a:xfrm>
          <a:prstGeom prst="rect">
            <a:avLst/>
          </a:prstGeom>
          <a:noFill/>
        </p:spPr>
        <p:txBody>
          <a:bodyPr wrap="square" rtlCol="0" anchor="ctr" anchorCtr="0">
            <a:spAutoFit/>
          </a:bodyPr>
          <a:p>
            <a:pPr algn="ctr" fontAlgn="ctr">
              <a:lnSpc>
                <a:spcPct val="100000"/>
              </a:lnSpc>
            </a:pPr>
            <a:r>
              <a:rPr lang="x-none" altLang="en-IN" sz="4000" b="1">
                <a:solidFill>
                  <a:schemeClr val="tx1"/>
                </a:solidFill>
                <a:effectLst>
                  <a:outerShdw blurRad="38100" dist="19050" dir="2700000" algn="tl" rotWithShape="0">
                    <a:schemeClr val="dk1">
                      <a:alpha val="40000"/>
                    </a:schemeClr>
                  </a:outerShdw>
                </a:effectLst>
                <a:latin typeface="Abyssinica SIL" charset="0"/>
                <a:ea typeface="Symbola" charset="0"/>
              </a:rPr>
              <a:t>CONTENTS</a:t>
            </a:r>
            <a:endParaRPr lang="x-none" altLang="en-IN" sz="4000" b="1">
              <a:solidFill>
                <a:schemeClr val="tx1"/>
              </a:solidFill>
              <a:effectLst>
                <a:outerShdw blurRad="38100" dist="19050" dir="2700000" algn="tl" rotWithShape="0">
                  <a:schemeClr val="dk1">
                    <a:alpha val="40000"/>
                  </a:schemeClr>
                </a:outerShdw>
              </a:effectLst>
              <a:latin typeface="Abyssinica SIL" charset="0"/>
              <a:ea typeface="Symbola" charset="0"/>
            </a:endParaRPr>
          </a:p>
        </p:txBody>
      </p:sp>
      <p:sp>
        <p:nvSpPr>
          <p:cNvPr id="2" name="TextBox 1"/>
          <p:cNvSpPr txBox="1"/>
          <p:nvPr/>
        </p:nvSpPr>
        <p:spPr>
          <a:xfrm>
            <a:off x="866775" y="844233"/>
            <a:ext cx="6878955" cy="2164080"/>
          </a:xfrm>
          <a:prstGeom prst="rect">
            <a:avLst/>
          </a:prstGeom>
          <a:noFill/>
        </p:spPr>
        <p:txBody>
          <a:bodyPr wrap="square" rtlCol="0" anchor="ctr" anchorCtr="0">
            <a:spAutoFit/>
          </a:bodyPr>
          <a:p>
            <a:pPr marL="457200" indent="-457200" algn="l" fontAlgn="ctr">
              <a:lnSpc>
                <a:spcPct val="100000"/>
              </a:lnSpc>
              <a:buFont typeface="Wingdings" panose="05000000000000000000" charset="2"/>
              <a:buChar char=""/>
            </a:pPr>
            <a:r>
              <a:rPr lang="x-none" altLang="en-IN" sz="2400">
                <a:solidFill>
                  <a:schemeClr val="tx1"/>
                </a:solidFill>
                <a:effectLst>
                  <a:outerShdw blurRad="38100" dist="19050" dir="2700000" algn="tl" rotWithShape="0">
                    <a:schemeClr val="dk1">
                      <a:alpha val="40000"/>
                    </a:schemeClr>
                  </a:outerShdw>
                </a:effectLst>
                <a:latin typeface="Times New Roman" charset="0"/>
                <a:ea typeface="Symbola" charset="0"/>
              </a:rPr>
              <a:t>About History of Linux</a:t>
            </a:r>
            <a:endParaRPr lang="x-none" altLang="en-IN" sz="2400">
              <a:solidFill>
                <a:schemeClr val="tx1"/>
              </a:solidFill>
              <a:effectLst>
                <a:outerShdw blurRad="38100" dist="19050" dir="2700000" algn="tl" rotWithShape="0">
                  <a:schemeClr val="dk1">
                    <a:alpha val="40000"/>
                  </a:schemeClr>
                </a:outerShdw>
              </a:effectLst>
              <a:latin typeface="Times New Roman" charset="0"/>
              <a:ea typeface="Symbola" charset="0"/>
            </a:endParaRPr>
          </a:p>
          <a:p>
            <a:pPr marL="457200" indent="-457200" algn="l" fontAlgn="ctr">
              <a:lnSpc>
                <a:spcPct val="100000"/>
              </a:lnSpc>
              <a:buFont typeface="Wingdings" panose="05000000000000000000" charset="2"/>
              <a:buChar char=""/>
            </a:pPr>
            <a:r>
              <a:rPr lang="x-none" altLang="en-IN" sz="2400">
                <a:solidFill>
                  <a:schemeClr val="tx1"/>
                </a:solidFill>
                <a:effectLst>
                  <a:outerShdw blurRad="38100" dist="19050" dir="2700000" algn="tl" rotWithShape="0">
                    <a:schemeClr val="dk1">
                      <a:alpha val="40000"/>
                    </a:schemeClr>
                  </a:outerShdw>
                </a:effectLst>
                <a:latin typeface="Times New Roman" charset="0"/>
                <a:ea typeface="Symbola" charset="0"/>
              </a:rPr>
              <a:t>What is Linux.</a:t>
            </a:r>
            <a:endParaRPr lang="x-none" altLang="en-IN" sz="2400">
              <a:solidFill>
                <a:schemeClr val="tx1"/>
              </a:solidFill>
              <a:effectLst>
                <a:outerShdw blurRad="38100" dist="19050" dir="2700000" algn="tl" rotWithShape="0">
                  <a:schemeClr val="dk1">
                    <a:alpha val="40000"/>
                  </a:schemeClr>
                </a:outerShdw>
              </a:effectLst>
              <a:latin typeface="Times New Roman" charset="0"/>
              <a:ea typeface="Symbola" charset="0"/>
            </a:endParaRPr>
          </a:p>
          <a:p>
            <a:pPr marL="457200" indent="-457200" algn="l" fontAlgn="ctr">
              <a:lnSpc>
                <a:spcPct val="100000"/>
              </a:lnSpc>
              <a:buFont typeface="Wingdings" panose="05000000000000000000" charset="2"/>
              <a:buChar char=""/>
            </a:pPr>
            <a:r>
              <a:rPr lang="x-none" altLang="en-IN" sz="2400">
                <a:solidFill>
                  <a:schemeClr val="tx1"/>
                </a:solidFill>
                <a:effectLst>
                  <a:outerShdw blurRad="38100" dist="19050" dir="2700000" algn="tl" rotWithShape="0">
                    <a:schemeClr val="dk1">
                      <a:alpha val="40000"/>
                    </a:schemeClr>
                  </a:outerShdw>
                </a:effectLst>
                <a:latin typeface="Times New Roman" charset="0"/>
                <a:ea typeface="Symbola" charset="0"/>
              </a:rPr>
              <a:t>Some Advantages or Diadvantages of Linux.</a:t>
            </a:r>
            <a:endParaRPr lang="x-none" altLang="en-IN" sz="2400">
              <a:solidFill>
                <a:schemeClr val="tx1"/>
              </a:solidFill>
              <a:effectLst>
                <a:outerShdw blurRad="38100" dist="19050" dir="2700000" algn="tl" rotWithShape="0">
                  <a:schemeClr val="dk1">
                    <a:alpha val="40000"/>
                  </a:schemeClr>
                </a:outerShdw>
              </a:effectLst>
              <a:latin typeface="Times New Roman" charset="0"/>
              <a:ea typeface="Symbola" charset="0"/>
            </a:endParaRPr>
          </a:p>
          <a:p>
            <a:pPr marL="457200" indent="-457200" algn="l" fontAlgn="ctr">
              <a:lnSpc>
                <a:spcPct val="100000"/>
              </a:lnSpc>
              <a:buFont typeface="Wingdings" panose="05000000000000000000" charset="2"/>
              <a:buChar char=""/>
            </a:pPr>
            <a:r>
              <a:rPr lang="x-none" altLang="en-IN" sz="2400">
                <a:solidFill>
                  <a:schemeClr val="tx1"/>
                </a:solidFill>
                <a:effectLst>
                  <a:outerShdw blurRad="38100" dist="19050" dir="2700000" algn="tl" rotWithShape="0">
                    <a:schemeClr val="dk1">
                      <a:alpha val="40000"/>
                    </a:schemeClr>
                  </a:outerShdw>
                </a:effectLst>
                <a:latin typeface="Times New Roman" charset="0"/>
                <a:ea typeface="Symbola" charset="0"/>
              </a:rPr>
              <a:t>Some Interesting Facts About Linux.</a:t>
            </a:r>
            <a:endParaRPr lang="x-none" altLang="en-IN" sz="2400">
              <a:solidFill>
                <a:schemeClr val="tx1"/>
              </a:solidFill>
              <a:effectLst>
                <a:outerShdw blurRad="38100" dist="19050" dir="2700000" algn="tl" rotWithShape="0">
                  <a:schemeClr val="dk1">
                    <a:alpha val="40000"/>
                  </a:schemeClr>
                </a:outerShdw>
              </a:effectLst>
              <a:latin typeface="Times New Roman" charset="0"/>
              <a:ea typeface="Symbola" charset="0"/>
            </a:endParaRPr>
          </a:p>
          <a:p>
            <a:pPr marL="0" indent="0" algn="l" fontAlgn="ctr">
              <a:lnSpc>
                <a:spcPct val="100000"/>
              </a:lnSpc>
              <a:buFont typeface="Wingdings" panose="05000000000000000000" charset="2"/>
              <a:buNone/>
            </a:pPr>
            <a:endParaRPr lang="x-none" altLang="en-IN" sz="4000" b="1">
              <a:solidFill>
                <a:schemeClr val="tx1"/>
              </a:solidFill>
              <a:effectLst>
                <a:outerShdw blurRad="38100" dist="19050" dir="2700000" algn="tl" rotWithShape="0">
                  <a:schemeClr val="dk1">
                    <a:alpha val="40000"/>
                  </a:schemeClr>
                </a:outerShdw>
              </a:effectLst>
              <a:latin typeface="Abyssinica SIL" charset="0"/>
              <a:ea typeface="Symbola"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cxnSp>
        <p:nvCxnSpPr>
          <p:cNvPr id="339" name="Shape 339"/>
          <p:cNvCxnSpPr/>
          <p:nvPr/>
        </p:nvCxnSpPr>
        <p:spPr>
          <a:xfrm>
            <a:off x="5360" y="1313815"/>
            <a:ext cx="9153600" cy="0"/>
          </a:xfrm>
          <a:prstGeom prst="straightConnector1">
            <a:avLst/>
          </a:prstGeom>
          <a:noFill/>
          <a:ln w="9525" cap="flat" cmpd="sng">
            <a:solidFill>
              <a:srgbClr val="617A86"/>
            </a:solidFill>
            <a:prstDash val="dash"/>
            <a:round/>
            <a:headEnd type="none" w="med" len="med"/>
            <a:tailEnd type="none" w="med" len="med"/>
          </a:ln>
        </p:spPr>
      </p:cxnSp>
      <p:sp>
        <p:nvSpPr>
          <p:cNvPr id="245" name="Shape 245"/>
          <p:cNvSpPr txBox="1"/>
          <p:nvPr>
            <p:ph type="title"/>
          </p:nvPr>
        </p:nvSpPr>
        <p:spPr>
          <a:xfrm>
            <a:off x="1572260" y="41275"/>
            <a:ext cx="5275580" cy="412750"/>
          </a:xfrm>
          <a:prstGeom prst="rect">
            <a:avLst/>
          </a:prstGeom>
        </p:spPr>
        <p:txBody>
          <a:bodyPr spcFirstLastPara="1" wrap="square" lIns="91425" tIns="91425" rIns="91425" bIns="91425" anchor="ctr" anchorCtr="0">
            <a:noAutofit/>
          </a:bodyPr>
          <a:p>
            <a:pPr marL="0" lvl="0" indent="0" algn="ctr" fontAlgn="ctr">
              <a:spcBef>
                <a:spcPts val="0"/>
              </a:spcBef>
              <a:spcAft>
                <a:spcPts val="0"/>
              </a:spcAft>
              <a:buNone/>
            </a:pPr>
            <a:r>
              <a:rPr lang="x-none" sz="2800" b="1">
                <a:ln w="22225">
                  <a:solidFill>
                    <a:schemeClr val="accent2"/>
                  </a:solidFill>
                  <a:prstDash val="solid"/>
                </a:ln>
                <a:solidFill>
                  <a:schemeClr val="accent2">
                    <a:lumMod val="40000"/>
                    <a:lumOff val="60000"/>
                  </a:schemeClr>
                </a:solidFill>
                <a:effectLst/>
                <a:latin typeface="Abyssinica SIL" charset="0"/>
              </a:rPr>
              <a:t>About History of Linux</a:t>
            </a:r>
            <a:endParaRPr lang="x-none" sz="2800" b="1">
              <a:ln w="22225">
                <a:solidFill>
                  <a:schemeClr val="accent2"/>
                </a:solidFill>
                <a:prstDash val="solid"/>
              </a:ln>
              <a:solidFill>
                <a:schemeClr val="accent2">
                  <a:lumMod val="40000"/>
                  <a:lumOff val="60000"/>
                </a:schemeClr>
              </a:solidFill>
              <a:effectLst/>
              <a:latin typeface="Abyssinica SIL" charset="0"/>
            </a:endParaRPr>
          </a:p>
        </p:txBody>
      </p:sp>
      <p:sp>
        <p:nvSpPr>
          <p:cNvPr id="1" name="Shape 246"/>
          <p:cNvSpPr txBox="1"/>
          <p:nvPr>
            <p:ph type="body" idx="1"/>
          </p:nvPr>
        </p:nvSpPr>
        <p:spPr>
          <a:xfrm>
            <a:off x="250190" y="471805"/>
            <a:ext cx="8669020" cy="3851275"/>
          </a:xfrm>
          <a:prstGeom prst="rect">
            <a:avLst/>
          </a:prstGeom>
        </p:spPr>
        <p:txBody>
          <a:bodyPr spcFirstLastPara="1" wrap="square" lIns="91425" tIns="91425" rIns="91425" bIns="91425" anchor="t" anchorCtr="0">
            <a:noAutofit/>
          </a:bodyPr>
          <a:p>
            <a:pPr marL="0" lvl="0" indent="0" algn="l" rtl="0">
              <a:lnSpc>
                <a:spcPct val="100000"/>
              </a:lnSpc>
              <a:spcBef>
                <a:spcPts val="600"/>
              </a:spcBef>
              <a:spcAft>
                <a:spcPts val="0"/>
              </a:spcAft>
              <a:buFont typeface="Arial" charset="0"/>
              <a:buNone/>
            </a:pPr>
            <a:r>
              <a:rPr lang="x-none" sz="1600">
                <a:solidFill>
                  <a:schemeClr val="tx1"/>
                </a:solidFill>
                <a:effectLst>
                  <a:outerShdw blurRad="38100" dist="19050" dir="2700000" algn="tl" rotWithShape="0">
                    <a:schemeClr val="dk1">
                      <a:alpha val="40000"/>
                    </a:schemeClr>
                  </a:outerShdw>
                </a:effectLst>
                <a:latin typeface="Abyssinica SIL" charset="0"/>
              </a:rPr>
              <a:t>1.</a:t>
            </a:r>
            <a:r>
              <a:rPr lang="x-none" sz="1600">
                <a:solidFill>
                  <a:srgbClr val="FF0000"/>
                </a:solidFill>
                <a:effectLst>
                  <a:outerShdw blurRad="38100" dist="19050" dir="2700000" algn="tl" rotWithShape="0">
                    <a:schemeClr val="dk1">
                      <a:alpha val="40000"/>
                    </a:schemeClr>
                  </a:outerShdw>
                </a:effectLst>
                <a:latin typeface="Abyssinica SIL" charset="0"/>
              </a:rPr>
              <a:t> Evolution of Unix:-</a:t>
            </a:r>
            <a:endParaRPr lang="x-none" sz="1600">
              <a:solidFill>
                <a:srgbClr val="FF0000"/>
              </a:solidFill>
              <a:effectLst>
                <a:outerShdw blurRad="38100" dist="19050" dir="2700000" algn="tl" rotWithShape="0">
                  <a:schemeClr val="dk1">
                    <a:alpha val="40000"/>
                  </a:schemeClr>
                </a:outerShdw>
              </a:effectLst>
              <a:latin typeface="Abyssinica SIL" charset="0"/>
            </a:endParaRPr>
          </a:p>
          <a:p>
            <a:pPr marL="342900" lvl="0" indent="-342900" algn="l" rtl="0">
              <a:lnSpc>
                <a:spcPct val="100000"/>
              </a:lnSpc>
              <a:spcBef>
                <a:spcPts val="600"/>
              </a:spcBef>
              <a:spcAft>
                <a:spcPts val="0"/>
              </a:spcAft>
              <a:buFont typeface="Arial" charset="0"/>
              <a:buChar char="•"/>
            </a:pPr>
            <a:r>
              <a:rPr lang="x-none" sz="1600">
                <a:solidFill>
                  <a:schemeClr val="tx1"/>
                </a:solidFill>
                <a:effectLst>
                  <a:outerShdw blurRad="38100" dist="19050" dir="2700000" algn="tl" rotWithShape="0">
                    <a:schemeClr val="dk1">
                      <a:alpha val="40000"/>
                    </a:schemeClr>
                  </a:outerShdw>
                </a:effectLst>
                <a:latin typeface="Abyssinica SIL" charset="0"/>
              </a:rPr>
              <a:t>In 1969, a team of developers of Bell Labs started a project to make a common software for all the computers and named it as 'Unix'. It was simple and elegant, used 'C' language instead of assembly language and its code was recyclable. As it was recyclable, a part of its code now commonly called 'kernel' was used to develop the operating system and other functions and could be used on different systems. Also its source code was open source.</a:t>
            </a:r>
            <a:endParaRPr lang="x-none" sz="1600">
              <a:solidFill>
                <a:schemeClr val="tx1"/>
              </a:solidFill>
              <a:effectLst>
                <a:outerShdw blurRad="38100" dist="19050" dir="2700000" algn="tl" rotWithShape="0">
                  <a:schemeClr val="dk1">
                    <a:alpha val="40000"/>
                  </a:schemeClr>
                </a:outerShdw>
              </a:effectLst>
              <a:latin typeface="Abyssinica SIL" charset="0"/>
            </a:endParaRPr>
          </a:p>
          <a:p>
            <a:pPr marL="285750" lvl="0" indent="-285750" algn="l" rtl="0">
              <a:lnSpc>
                <a:spcPct val="100000"/>
              </a:lnSpc>
              <a:spcBef>
                <a:spcPts val="600"/>
              </a:spcBef>
              <a:spcAft>
                <a:spcPts val="0"/>
              </a:spcAft>
              <a:buFont typeface="Arial" charset="0"/>
              <a:buChar char="•"/>
            </a:pPr>
            <a:r>
              <a:rPr lang="x-none" sz="1600">
                <a:solidFill>
                  <a:schemeClr val="tx1"/>
                </a:solidFill>
                <a:effectLst>
                  <a:outerShdw blurRad="38100" dist="19050" dir="2700000" algn="tl" rotWithShape="0">
                    <a:schemeClr val="dk1">
                      <a:alpha val="40000"/>
                    </a:schemeClr>
                  </a:outerShdw>
                </a:effectLst>
                <a:latin typeface="Abyssinica SIL" charset="0"/>
              </a:rPr>
              <a:t>Initially, Unix was only found in large organizations like government, university, or larger financial corporations with mainframes and minicomputers (PC is a microcomputer).</a:t>
            </a:r>
            <a:endParaRPr lang="x-none" sz="1600">
              <a:solidFill>
                <a:schemeClr val="tx1"/>
              </a:solidFill>
              <a:effectLst>
                <a:outerShdw blurRad="38100" dist="19050" dir="2700000" algn="tl" rotWithShape="0">
                  <a:schemeClr val="dk1">
                    <a:alpha val="40000"/>
                  </a:schemeClr>
                </a:outerShdw>
              </a:effectLst>
              <a:latin typeface="Abyssinica SIL" charset="0"/>
            </a:endParaRPr>
          </a:p>
          <a:p>
            <a:pPr marL="0" lvl="0" indent="0" algn="l" rtl="0">
              <a:lnSpc>
                <a:spcPct val="100000"/>
              </a:lnSpc>
              <a:spcBef>
                <a:spcPts val="600"/>
              </a:spcBef>
              <a:spcAft>
                <a:spcPts val="0"/>
              </a:spcAft>
              <a:buFont typeface="Arial" charset="0"/>
              <a:buNone/>
            </a:pPr>
            <a:r>
              <a:rPr lang="x-none" sz="1600">
                <a:solidFill>
                  <a:schemeClr val="tx1"/>
                </a:solidFill>
                <a:effectLst>
                  <a:outerShdw blurRad="38100" dist="19050" dir="2700000" algn="tl" rotWithShape="0">
                    <a:schemeClr val="dk1">
                      <a:alpha val="40000"/>
                    </a:schemeClr>
                  </a:outerShdw>
                </a:effectLst>
                <a:latin typeface="Abyssinica SIL" charset="0"/>
                <a:sym typeface="+mn-ea"/>
              </a:rPr>
              <a:t>2. </a:t>
            </a:r>
            <a:r>
              <a:rPr lang="x-none" sz="1600">
                <a:solidFill>
                  <a:srgbClr val="FF0000"/>
                </a:solidFill>
                <a:effectLst>
                  <a:outerShdw blurRad="38100" dist="19050" dir="2700000" algn="tl" rotWithShape="0">
                    <a:schemeClr val="dk1">
                      <a:alpha val="40000"/>
                    </a:schemeClr>
                  </a:outerShdw>
                </a:effectLst>
                <a:latin typeface="Abyssinica SIL" charset="0"/>
                <a:sym typeface="+mn-ea"/>
              </a:rPr>
              <a:t>Unix Expansion:-</a:t>
            </a:r>
            <a:endParaRPr lang="x-none" sz="1600">
              <a:solidFill>
                <a:srgbClr val="FF0000"/>
              </a:solidFill>
              <a:effectLst>
                <a:outerShdw blurRad="38100" dist="19050" dir="2700000" algn="tl" rotWithShape="0">
                  <a:schemeClr val="dk1">
                    <a:alpha val="40000"/>
                  </a:schemeClr>
                </a:outerShdw>
              </a:effectLst>
              <a:latin typeface="Abyssinica SIL" charset="0"/>
            </a:endParaRPr>
          </a:p>
          <a:p>
            <a:pPr marL="0" lvl="0" indent="0" algn="l" rtl="0">
              <a:lnSpc>
                <a:spcPct val="100000"/>
              </a:lnSpc>
              <a:spcBef>
                <a:spcPts val="600"/>
              </a:spcBef>
              <a:spcAft>
                <a:spcPts val="0"/>
              </a:spcAft>
              <a:buFont typeface="Arial" charset="0"/>
              <a:buNone/>
            </a:pPr>
            <a:r>
              <a:rPr lang="x-none" sz="1600">
                <a:solidFill>
                  <a:schemeClr val="tx1"/>
                </a:solidFill>
                <a:effectLst>
                  <a:outerShdw blurRad="38100" dist="19050" dir="2700000" algn="tl" rotWithShape="0">
                    <a:schemeClr val="dk1">
                      <a:alpha val="40000"/>
                    </a:schemeClr>
                  </a:outerShdw>
                </a:effectLst>
                <a:latin typeface="Abyssinica SIL" charset="0"/>
                <a:sym typeface="+mn-ea"/>
              </a:rPr>
              <a:t>In eighties, many organizations like IBM, HP and dozen other companies started creating their own Unix. It result in a mess of Unix dialects. Then in 1983, Richard Stallman developed GNU project with the goal to make it freely available Unix like operating system and to be used by everyone. But his project failed in gaining popularity. </a:t>
            </a:r>
            <a:endParaRPr lang="x-none" sz="1600">
              <a:solidFill>
                <a:schemeClr val="tx1"/>
              </a:solidFill>
              <a:effectLst>
                <a:outerShdw blurRad="38100" dist="19050" dir="2700000" algn="tl" rotWithShape="0">
                  <a:schemeClr val="dk1">
                    <a:alpha val="40000"/>
                  </a:schemeClr>
                </a:outerShdw>
              </a:effectLst>
              <a:latin typeface="Abyssinica SIL" charset="0"/>
            </a:endParaRPr>
          </a:p>
          <a:p>
            <a:pPr marL="0" lvl="0" indent="0" algn="l" rtl="0">
              <a:lnSpc>
                <a:spcPct val="100000"/>
              </a:lnSpc>
              <a:spcBef>
                <a:spcPts val="600"/>
              </a:spcBef>
              <a:spcAft>
                <a:spcPts val="0"/>
              </a:spcAft>
              <a:buFont typeface="Arial" charset="0"/>
              <a:buNone/>
            </a:pPr>
            <a:endParaRPr lang="x-none" sz="1600">
              <a:solidFill>
                <a:schemeClr val="tx1"/>
              </a:solidFill>
              <a:effectLst>
                <a:outerShdw blurRad="38100" dist="19050" dir="2700000" algn="tl" rotWithShape="0">
                  <a:schemeClr val="dk1">
                    <a:alpha val="40000"/>
                  </a:schemeClr>
                </a:outerShdw>
              </a:effectLst>
              <a:latin typeface="Abyssinica SIL"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cxnSp>
        <p:nvCxnSpPr>
          <p:cNvPr id="339" name="Shape 339"/>
          <p:cNvCxnSpPr/>
          <p:nvPr/>
        </p:nvCxnSpPr>
        <p:spPr>
          <a:xfrm>
            <a:off x="5360" y="1313815"/>
            <a:ext cx="9153600" cy="0"/>
          </a:xfrm>
          <a:prstGeom prst="straightConnector1">
            <a:avLst/>
          </a:prstGeom>
          <a:noFill/>
          <a:ln w="9525" cap="flat" cmpd="sng">
            <a:solidFill>
              <a:srgbClr val="617A86"/>
            </a:solidFill>
            <a:prstDash val="dash"/>
            <a:round/>
            <a:headEnd type="none" w="med" len="med"/>
            <a:tailEnd type="none" w="med" len="med"/>
          </a:ln>
        </p:spPr>
      </p:cxnSp>
      <p:sp>
        <p:nvSpPr>
          <p:cNvPr id="1" name="Shape 246"/>
          <p:cNvSpPr txBox="1"/>
          <p:nvPr>
            <p:ph type="body" idx="1"/>
          </p:nvPr>
        </p:nvSpPr>
        <p:spPr>
          <a:xfrm>
            <a:off x="249555" y="152400"/>
            <a:ext cx="8669020" cy="3851275"/>
          </a:xfrm>
          <a:prstGeom prst="rect">
            <a:avLst/>
          </a:prstGeom>
        </p:spPr>
        <p:txBody>
          <a:bodyPr spcFirstLastPara="1" wrap="square" lIns="91425" tIns="91425" rIns="91425" bIns="91425" anchor="t" anchorCtr="0">
            <a:noAutofit/>
          </a:bodyPr>
          <a:p>
            <a:pPr marL="0" lvl="0" indent="0" algn="l" rtl="0">
              <a:lnSpc>
                <a:spcPct val="100000"/>
              </a:lnSpc>
              <a:spcBef>
                <a:spcPts val="600"/>
              </a:spcBef>
              <a:spcAft>
                <a:spcPts val="0"/>
              </a:spcAft>
              <a:buFont typeface="Arial" charset="0"/>
              <a:buNone/>
            </a:pPr>
            <a:r>
              <a:rPr lang="x-none" sz="1600">
                <a:solidFill>
                  <a:schemeClr val="tx1"/>
                </a:solidFill>
                <a:effectLst>
                  <a:outerShdw blurRad="38100" dist="19050" dir="2700000" algn="tl" rotWithShape="0">
                    <a:schemeClr val="dk1">
                      <a:alpha val="40000"/>
                    </a:schemeClr>
                  </a:outerShdw>
                </a:effectLst>
                <a:latin typeface="Abyssinica SIL" charset="0"/>
              </a:rPr>
              <a:t>3. </a:t>
            </a:r>
            <a:r>
              <a:rPr lang="x-none" sz="1600">
                <a:solidFill>
                  <a:srgbClr val="FF0000"/>
                </a:solidFill>
                <a:effectLst>
                  <a:outerShdw blurRad="38100" dist="19050" dir="2700000" algn="tl" rotWithShape="0">
                    <a:schemeClr val="dk1">
                      <a:alpha val="40000"/>
                    </a:schemeClr>
                  </a:outerShdw>
                </a:effectLst>
                <a:latin typeface="Abyssinica SIL" charset="0"/>
              </a:rPr>
              <a:t>Evolution of Linux:-</a:t>
            </a:r>
            <a:endParaRPr lang="x-none" sz="1600">
              <a:solidFill>
                <a:srgbClr val="FF0000"/>
              </a:solidFill>
              <a:effectLst>
                <a:outerShdw blurRad="38100" dist="19050" dir="2700000" algn="tl" rotWithShape="0">
                  <a:schemeClr val="dk1">
                    <a:alpha val="40000"/>
                  </a:schemeClr>
                </a:outerShdw>
              </a:effectLst>
              <a:latin typeface="Abyssinica SIL" charset="0"/>
            </a:endParaRPr>
          </a:p>
          <a:p>
            <a:pPr marL="0" lvl="0" indent="0" algn="l" rtl="0">
              <a:lnSpc>
                <a:spcPct val="100000"/>
              </a:lnSpc>
              <a:spcBef>
                <a:spcPts val="600"/>
              </a:spcBef>
              <a:spcAft>
                <a:spcPts val="0"/>
              </a:spcAft>
              <a:buFont typeface="Arial" charset="0"/>
              <a:buNone/>
            </a:pPr>
            <a:r>
              <a:rPr lang="x-none" sz="1600">
                <a:solidFill>
                  <a:schemeClr val="tx1"/>
                </a:solidFill>
                <a:effectLst>
                  <a:outerShdw blurRad="38100" dist="19050" dir="2700000" algn="tl" rotWithShape="0">
                    <a:schemeClr val="dk1">
                      <a:alpha val="40000"/>
                    </a:schemeClr>
                  </a:outerShdw>
                </a:effectLst>
                <a:latin typeface="Abyssinica SIL" charset="0"/>
              </a:rPr>
              <a:t>In 1991, Linus Torvalds a student at the university of Helsinki, Finland, thought to have a freely available academic version of Unix started writing its own code. Later this project became the Linux kernel. He wrote this program specially for his own PC as he wanted to use Unix 386 Intel computer but couldn't afford it. He did it on MINIX using GNU C compiler. GNU C compiler is still the main choice to compile Linux code but other compilers are also used like Intel C compiler.</a:t>
            </a:r>
            <a:endParaRPr lang="x-none" sz="1600">
              <a:solidFill>
                <a:schemeClr val="tx1"/>
              </a:solidFill>
              <a:effectLst>
                <a:outerShdw blurRad="38100" dist="19050" dir="2700000" algn="tl" rotWithShape="0">
                  <a:schemeClr val="dk1">
                    <a:alpha val="40000"/>
                  </a:schemeClr>
                </a:outerShdw>
              </a:effectLst>
              <a:latin typeface="Abyssinica SIL" charset="0"/>
            </a:endParaRPr>
          </a:p>
          <a:p>
            <a:pPr marL="0" lvl="0" indent="0" algn="l" rtl="0">
              <a:lnSpc>
                <a:spcPct val="100000"/>
              </a:lnSpc>
              <a:spcBef>
                <a:spcPts val="600"/>
              </a:spcBef>
              <a:spcAft>
                <a:spcPts val="0"/>
              </a:spcAft>
              <a:buFont typeface="Arial" charset="0"/>
              <a:buNone/>
            </a:pPr>
            <a:r>
              <a:rPr lang="x-none" sz="1600">
                <a:solidFill>
                  <a:schemeClr val="tx1"/>
                </a:solidFill>
                <a:effectLst>
                  <a:outerShdw blurRad="38100" dist="19050" dir="2700000" algn="tl" rotWithShape="0">
                    <a:schemeClr val="dk1">
                      <a:alpha val="40000"/>
                    </a:schemeClr>
                  </a:outerShdw>
                </a:effectLst>
                <a:latin typeface="Abyssinica SIL" charset="0"/>
              </a:rPr>
              <a:t>He published the Linux kernel under his own license and was restricted to use as commercially. Linux uses most of its tools from GNU software and are under GNU copyright. In 1992, he released the kernel under GNU General Public License.</a:t>
            </a:r>
            <a:endParaRPr lang="x-none" sz="1600">
              <a:solidFill>
                <a:schemeClr val="tx1"/>
              </a:solidFill>
              <a:effectLst>
                <a:outerShdw blurRad="38100" dist="19050" dir="2700000" algn="tl" rotWithShape="0">
                  <a:schemeClr val="dk1">
                    <a:alpha val="40000"/>
                  </a:schemeClr>
                </a:outerShdw>
              </a:effectLst>
              <a:latin typeface="Abyssinica SIL" charset="0"/>
            </a:endParaRPr>
          </a:p>
          <a:p>
            <a:pPr marL="0" lvl="0" indent="0" algn="l" rtl="0">
              <a:lnSpc>
                <a:spcPct val="100000"/>
              </a:lnSpc>
              <a:spcBef>
                <a:spcPts val="600"/>
              </a:spcBef>
              <a:spcAft>
                <a:spcPts val="0"/>
              </a:spcAft>
              <a:buFont typeface="Arial" charset="0"/>
              <a:buNone/>
            </a:pPr>
            <a:r>
              <a:rPr lang="x-none" sz="1600">
                <a:solidFill>
                  <a:schemeClr val="tx1"/>
                </a:solidFill>
                <a:effectLst>
                  <a:outerShdw blurRad="38100" dist="19050" dir="2700000" algn="tl" rotWithShape="0">
                    <a:schemeClr val="dk1">
                      <a:alpha val="40000"/>
                    </a:schemeClr>
                  </a:outerShdw>
                </a:effectLst>
                <a:latin typeface="Abyssinica SIL" charset="0"/>
              </a:rPr>
              <a:t>4.</a:t>
            </a:r>
            <a:r>
              <a:rPr lang="x-none" sz="1600">
                <a:solidFill>
                  <a:srgbClr val="FF0000"/>
                </a:solidFill>
                <a:effectLst>
                  <a:outerShdw blurRad="38100" dist="19050" dir="2700000" algn="tl" rotWithShape="0">
                    <a:schemeClr val="dk1">
                      <a:alpha val="40000"/>
                    </a:schemeClr>
                  </a:outerShdw>
                </a:effectLst>
                <a:latin typeface="Abyssinica SIL" charset="0"/>
              </a:rPr>
              <a:t> Linux Today:-</a:t>
            </a:r>
            <a:endParaRPr lang="x-none" sz="1600">
              <a:solidFill>
                <a:srgbClr val="FF0000"/>
              </a:solidFill>
              <a:effectLst>
                <a:outerShdw blurRad="38100" dist="19050" dir="2700000" algn="tl" rotWithShape="0">
                  <a:schemeClr val="dk1">
                    <a:alpha val="40000"/>
                  </a:schemeClr>
                </a:outerShdw>
              </a:effectLst>
              <a:latin typeface="Abyssinica SIL" charset="0"/>
            </a:endParaRPr>
          </a:p>
          <a:p>
            <a:pPr marL="0" lvl="0" indent="0" algn="l" rtl="0">
              <a:lnSpc>
                <a:spcPct val="100000"/>
              </a:lnSpc>
              <a:spcBef>
                <a:spcPts val="600"/>
              </a:spcBef>
              <a:spcAft>
                <a:spcPts val="0"/>
              </a:spcAft>
              <a:buFont typeface="Arial" charset="0"/>
              <a:buNone/>
            </a:pPr>
            <a:r>
              <a:rPr lang="x-none" sz="1600">
                <a:solidFill>
                  <a:schemeClr val="tx1"/>
                </a:solidFill>
                <a:effectLst>
                  <a:outerShdw blurRad="38100" dist="19050" dir="2700000" algn="tl" rotWithShape="0">
                    <a:schemeClr val="dk1">
                      <a:alpha val="40000"/>
                    </a:schemeClr>
                  </a:outerShdw>
                </a:effectLst>
                <a:latin typeface="Abyssinica SIL" charset="0"/>
              </a:rPr>
              <a:t>Today, supercomputers, smart phones, desktop, web servers, tablet, laptops and home appliances like washing machines, DVD players, routers, modems, cars, refrigerators, etc use Linux OS.</a:t>
            </a:r>
            <a:endParaRPr lang="x-none" sz="1600">
              <a:solidFill>
                <a:schemeClr val="tx1"/>
              </a:solidFill>
              <a:effectLst>
                <a:outerShdw blurRad="38100" dist="19050" dir="2700000" algn="tl" rotWithShape="0">
                  <a:schemeClr val="dk1">
                    <a:alpha val="40000"/>
                  </a:schemeClr>
                </a:outerShdw>
              </a:effectLst>
              <a:latin typeface="Abyssinica SIL"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cxnSp>
        <p:nvCxnSpPr>
          <p:cNvPr id="339" name="Shape 339"/>
          <p:cNvCxnSpPr/>
          <p:nvPr/>
        </p:nvCxnSpPr>
        <p:spPr>
          <a:xfrm>
            <a:off x="5360" y="1313815"/>
            <a:ext cx="9153600" cy="0"/>
          </a:xfrm>
          <a:prstGeom prst="straightConnector1">
            <a:avLst/>
          </a:prstGeom>
          <a:noFill/>
          <a:ln w="9525" cap="flat" cmpd="sng">
            <a:solidFill>
              <a:srgbClr val="617A86"/>
            </a:solidFill>
            <a:prstDash val="dash"/>
            <a:round/>
            <a:headEnd type="none" w="med" len="med"/>
            <a:tailEnd type="none" w="med" len="med"/>
          </a:ln>
        </p:spPr>
      </p:cxnSp>
      <p:sp>
        <p:nvSpPr>
          <p:cNvPr id="245" name="Shape 245"/>
          <p:cNvSpPr txBox="1"/>
          <p:nvPr>
            <p:ph type="title"/>
          </p:nvPr>
        </p:nvSpPr>
        <p:spPr>
          <a:xfrm>
            <a:off x="1572260" y="258445"/>
            <a:ext cx="5275580" cy="412750"/>
          </a:xfrm>
          <a:prstGeom prst="rect">
            <a:avLst/>
          </a:prstGeom>
        </p:spPr>
        <p:txBody>
          <a:bodyPr spcFirstLastPara="1" wrap="square" lIns="91425" tIns="91425" rIns="91425" bIns="91425" anchor="ctr" anchorCtr="0">
            <a:noAutofit/>
          </a:bodyPr>
          <a:p>
            <a:pPr marL="0" lvl="0" indent="0" algn="ctr" fontAlgn="ctr">
              <a:spcBef>
                <a:spcPts val="0"/>
              </a:spcBef>
              <a:spcAft>
                <a:spcPts val="0"/>
              </a:spcAft>
              <a:buNone/>
            </a:pPr>
            <a:r>
              <a:rPr lang="x-none" sz="2800" b="1">
                <a:ln w="22225">
                  <a:solidFill>
                    <a:schemeClr val="accent2"/>
                  </a:solidFill>
                  <a:prstDash val="solid"/>
                </a:ln>
                <a:solidFill>
                  <a:schemeClr val="accent2">
                    <a:lumMod val="40000"/>
                    <a:lumOff val="60000"/>
                  </a:schemeClr>
                </a:solidFill>
                <a:effectLst/>
                <a:latin typeface="Abyssinica SIL" charset="0"/>
              </a:rPr>
              <a:t>What is  Linux?</a:t>
            </a:r>
            <a:endParaRPr lang="x-none" sz="2800" b="1">
              <a:ln w="22225">
                <a:solidFill>
                  <a:schemeClr val="accent2"/>
                </a:solidFill>
                <a:prstDash val="solid"/>
              </a:ln>
              <a:solidFill>
                <a:schemeClr val="accent2">
                  <a:lumMod val="40000"/>
                  <a:lumOff val="60000"/>
                </a:schemeClr>
              </a:solidFill>
              <a:effectLst/>
              <a:latin typeface="Abyssinica SIL" charset="0"/>
            </a:endParaRPr>
          </a:p>
        </p:txBody>
      </p:sp>
      <p:sp>
        <p:nvSpPr>
          <p:cNvPr id="1" name="Shape 246"/>
          <p:cNvSpPr txBox="1"/>
          <p:nvPr>
            <p:ph type="body" idx="1"/>
          </p:nvPr>
        </p:nvSpPr>
        <p:spPr>
          <a:xfrm>
            <a:off x="249555" y="686435"/>
            <a:ext cx="8669020" cy="3851275"/>
          </a:xfrm>
          <a:prstGeom prst="rect">
            <a:avLst/>
          </a:prstGeom>
        </p:spPr>
        <p:txBody>
          <a:bodyPr spcFirstLastPara="1" wrap="square" lIns="91425" tIns="91425" rIns="91425" bIns="91425" anchor="t" anchorCtr="0">
            <a:noAutofit/>
          </a:bodyPr>
          <a:p>
            <a:pPr marL="285750" lvl="0" indent="-285750" algn="l" rtl="0">
              <a:lnSpc>
                <a:spcPct val="170000"/>
              </a:lnSpc>
              <a:spcBef>
                <a:spcPts val="600"/>
              </a:spcBef>
              <a:spcAft>
                <a:spcPts val="0"/>
              </a:spcAft>
              <a:buFont typeface="Arial" charset="0"/>
              <a:buChar char="•"/>
            </a:pPr>
            <a:r>
              <a:rPr lang="x-none" sz="1600">
                <a:solidFill>
                  <a:schemeClr val="tx1"/>
                </a:solidFill>
                <a:effectLst>
                  <a:outerShdw blurRad="38100" dist="19050" dir="2700000" algn="tl" rotWithShape="0">
                    <a:schemeClr val="dk1">
                      <a:alpha val="40000"/>
                    </a:schemeClr>
                  </a:outerShdw>
                </a:effectLst>
                <a:latin typeface="Abyssinica SIL" charset="0"/>
              </a:rPr>
              <a:t>Linux is a family of open source Unix-like operating systems.</a:t>
            </a:r>
            <a:endParaRPr lang="x-none" sz="1600">
              <a:solidFill>
                <a:schemeClr val="tx1"/>
              </a:solidFill>
              <a:effectLst>
                <a:outerShdw blurRad="38100" dist="19050" dir="2700000" algn="tl" rotWithShape="0">
                  <a:schemeClr val="dk1">
                    <a:alpha val="40000"/>
                  </a:schemeClr>
                </a:outerShdw>
              </a:effectLst>
              <a:latin typeface="Abyssinica SIL" charset="0"/>
            </a:endParaRPr>
          </a:p>
          <a:p>
            <a:pPr marL="285750" lvl="0" indent="-285750" algn="l" rtl="0">
              <a:lnSpc>
                <a:spcPct val="170000"/>
              </a:lnSpc>
              <a:spcBef>
                <a:spcPts val="600"/>
              </a:spcBef>
              <a:spcAft>
                <a:spcPts val="0"/>
              </a:spcAft>
              <a:buFont typeface="Arial" charset="0"/>
              <a:buChar char="•"/>
            </a:pPr>
            <a:r>
              <a:rPr lang="x-none" sz="1600">
                <a:solidFill>
                  <a:schemeClr val="tx1"/>
                </a:solidFill>
                <a:effectLst>
                  <a:outerShdw blurRad="38100" dist="19050" dir="2700000" algn="tl" rotWithShape="0">
                    <a:schemeClr val="dk1">
                      <a:alpha val="40000"/>
                    </a:schemeClr>
                  </a:outerShdw>
                </a:effectLst>
                <a:latin typeface="Abyssinica SIL" charset="0"/>
              </a:rPr>
              <a:t>Linux is kernerl not an Operating System.</a:t>
            </a:r>
            <a:endParaRPr lang="x-none" sz="1600">
              <a:solidFill>
                <a:schemeClr val="tx1"/>
              </a:solidFill>
              <a:effectLst>
                <a:outerShdw blurRad="38100" dist="19050" dir="2700000" algn="tl" rotWithShape="0">
                  <a:schemeClr val="dk1">
                    <a:alpha val="40000"/>
                  </a:schemeClr>
                </a:outerShdw>
              </a:effectLst>
              <a:latin typeface="Abyssinica SIL" charset="0"/>
            </a:endParaRPr>
          </a:p>
          <a:p>
            <a:pPr marL="285750" lvl="0" indent="-285750" algn="l" rtl="0">
              <a:lnSpc>
                <a:spcPct val="170000"/>
              </a:lnSpc>
              <a:spcBef>
                <a:spcPts val="600"/>
              </a:spcBef>
              <a:spcAft>
                <a:spcPts val="0"/>
              </a:spcAft>
              <a:buFont typeface="Arial" charset="0"/>
              <a:buChar char="•"/>
            </a:pPr>
            <a:r>
              <a:rPr lang="x-none" sz="1600">
                <a:solidFill>
                  <a:schemeClr val="tx1"/>
                </a:solidFill>
                <a:effectLst>
                  <a:outerShdw blurRad="38100" dist="19050" dir="2700000" algn="tl" rotWithShape="0">
                    <a:schemeClr val="dk1">
                      <a:alpha val="40000"/>
                    </a:schemeClr>
                  </a:outerShdw>
                </a:effectLst>
                <a:latin typeface="Abyssinica SIL" charset="0"/>
              </a:rPr>
              <a:t>Now the kernel is Provide core interface between Computer's Hardware and Processes.</a:t>
            </a:r>
            <a:endParaRPr lang="x-none" sz="1600">
              <a:solidFill>
                <a:schemeClr val="tx1"/>
              </a:solidFill>
              <a:effectLst>
                <a:outerShdw blurRad="38100" dist="19050" dir="2700000" algn="tl" rotWithShape="0">
                  <a:schemeClr val="dk1">
                    <a:alpha val="40000"/>
                  </a:schemeClr>
                </a:outerShdw>
              </a:effectLst>
              <a:latin typeface="Abyssinica SIL" charset="0"/>
            </a:endParaRPr>
          </a:p>
          <a:p>
            <a:pPr marL="285750" lvl="0" indent="-285750" algn="l" rtl="0">
              <a:lnSpc>
                <a:spcPct val="170000"/>
              </a:lnSpc>
              <a:spcBef>
                <a:spcPts val="600"/>
              </a:spcBef>
              <a:spcAft>
                <a:spcPts val="0"/>
              </a:spcAft>
              <a:buFont typeface="Arial" charset="0"/>
              <a:buChar char="•"/>
            </a:pPr>
            <a:r>
              <a:rPr lang="x-none" sz="1600">
                <a:solidFill>
                  <a:schemeClr val="tx1"/>
                </a:solidFill>
                <a:effectLst>
                  <a:outerShdw blurRad="38100" dist="19050" dir="2700000" algn="tl" rotWithShape="0">
                    <a:schemeClr val="dk1">
                      <a:alpha val="40000"/>
                    </a:schemeClr>
                  </a:outerShdw>
                </a:effectLst>
                <a:latin typeface="Abyssinica SIL" charset="0"/>
              </a:rPr>
              <a:t>Linux kernel and when combined with GNU Tools and bunch of other things =it becomes a Linux OS.</a:t>
            </a:r>
            <a:endParaRPr lang="x-none" sz="1600">
              <a:solidFill>
                <a:schemeClr val="tx1"/>
              </a:solidFill>
              <a:effectLst>
                <a:outerShdw blurRad="38100" dist="19050" dir="2700000" algn="tl" rotWithShape="0">
                  <a:schemeClr val="dk1">
                    <a:alpha val="40000"/>
                  </a:schemeClr>
                </a:outerShdw>
              </a:effectLst>
              <a:latin typeface="Abyssinica SIL" charset="0"/>
            </a:endParaRPr>
          </a:p>
          <a:p>
            <a:pPr marL="285750" lvl="0" indent="-285750" algn="l" rtl="0">
              <a:lnSpc>
                <a:spcPct val="170000"/>
              </a:lnSpc>
              <a:spcBef>
                <a:spcPts val="600"/>
              </a:spcBef>
              <a:spcAft>
                <a:spcPts val="0"/>
              </a:spcAft>
              <a:buFont typeface="Arial" charset="0"/>
              <a:buChar char="•"/>
            </a:pPr>
            <a:r>
              <a:rPr lang="x-none" sz="1600">
                <a:solidFill>
                  <a:schemeClr val="tx1"/>
                </a:solidFill>
                <a:effectLst>
                  <a:outerShdw blurRad="38100" dist="19050" dir="2700000" algn="tl" rotWithShape="0">
                    <a:schemeClr val="dk1">
                      <a:alpha val="40000"/>
                    </a:schemeClr>
                  </a:outerShdw>
                </a:effectLst>
                <a:latin typeface="Abyssinica SIL" charset="0"/>
              </a:rPr>
              <a:t>Eg. Ubuntu, Fedora, Kubuntu,Debian, CentOS and many more.</a:t>
            </a:r>
            <a:endParaRPr lang="x-none" sz="1600">
              <a:solidFill>
                <a:schemeClr val="tx1"/>
              </a:solidFill>
              <a:effectLst>
                <a:outerShdw blurRad="38100" dist="19050" dir="2700000" algn="tl" rotWithShape="0">
                  <a:schemeClr val="dk1">
                    <a:alpha val="40000"/>
                  </a:schemeClr>
                </a:outerShdw>
              </a:effectLst>
              <a:latin typeface="Abyssinica SIL" charset="0"/>
            </a:endParaRPr>
          </a:p>
          <a:p>
            <a:pPr marL="285750" lvl="0" indent="-285750" algn="l" rtl="0">
              <a:lnSpc>
                <a:spcPct val="100000"/>
              </a:lnSpc>
              <a:spcBef>
                <a:spcPts val="600"/>
              </a:spcBef>
              <a:spcAft>
                <a:spcPts val="0"/>
              </a:spcAft>
              <a:buFont typeface="Arial" charset="0"/>
              <a:buChar char="•"/>
            </a:pPr>
            <a:endParaRPr lang="x-none" sz="1600">
              <a:solidFill>
                <a:schemeClr val="tx1"/>
              </a:solidFill>
              <a:effectLst>
                <a:outerShdw blurRad="38100" dist="19050" dir="2700000" algn="tl" rotWithShape="0">
                  <a:schemeClr val="dk1">
                    <a:alpha val="40000"/>
                  </a:schemeClr>
                </a:outerShdw>
              </a:effectLst>
              <a:latin typeface="Abyssinica SIL" charset="0"/>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cxnSp>
        <p:nvCxnSpPr>
          <p:cNvPr id="339" name="Shape 339"/>
          <p:cNvCxnSpPr/>
          <p:nvPr/>
        </p:nvCxnSpPr>
        <p:spPr>
          <a:xfrm>
            <a:off x="5360" y="1313815"/>
            <a:ext cx="9153600" cy="0"/>
          </a:xfrm>
          <a:prstGeom prst="straightConnector1">
            <a:avLst/>
          </a:prstGeom>
          <a:noFill/>
          <a:ln w="9525" cap="flat" cmpd="sng">
            <a:solidFill>
              <a:srgbClr val="617A86"/>
            </a:solidFill>
            <a:prstDash val="dash"/>
            <a:round/>
            <a:headEnd type="none" w="med" len="med"/>
            <a:tailEnd type="none" w="med" len="med"/>
          </a:ln>
        </p:spPr>
      </p:cxnSp>
      <p:sp>
        <p:nvSpPr>
          <p:cNvPr id="245" name="Shape 245"/>
          <p:cNvSpPr txBox="1"/>
          <p:nvPr>
            <p:ph type="title"/>
          </p:nvPr>
        </p:nvSpPr>
        <p:spPr>
          <a:xfrm>
            <a:off x="1572260" y="258445"/>
            <a:ext cx="5275580" cy="412750"/>
          </a:xfrm>
          <a:prstGeom prst="rect">
            <a:avLst/>
          </a:prstGeom>
        </p:spPr>
        <p:txBody>
          <a:bodyPr spcFirstLastPara="1" wrap="square" lIns="91425" tIns="91425" rIns="91425" bIns="91425" anchor="ctr" anchorCtr="0">
            <a:noAutofit/>
          </a:bodyPr>
          <a:p>
            <a:pPr marL="0" lvl="0" indent="0" algn="ctr" fontAlgn="ctr">
              <a:spcBef>
                <a:spcPts val="0"/>
              </a:spcBef>
              <a:spcAft>
                <a:spcPts val="0"/>
              </a:spcAft>
              <a:buNone/>
            </a:pPr>
            <a:r>
              <a:rPr lang="x-none" sz="2800" b="1">
                <a:ln w="22225">
                  <a:solidFill>
                    <a:schemeClr val="accent2"/>
                  </a:solidFill>
                  <a:prstDash val="solid"/>
                </a:ln>
                <a:solidFill>
                  <a:schemeClr val="accent2">
                    <a:lumMod val="40000"/>
                    <a:lumOff val="60000"/>
                  </a:schemeClr>
                </a:solidFill>
                <a:effectLst/>
                <a:latin typeface="Abyssinica SIL" charset="0"/>
              </a:rPr>
              <a:t>Advantages or Diadvantages</a:t>
            </a:r>
            <a:endParaRPr lang="x-none" sz="2800" b="1">
              <a:ln w="22225">
                <a:solidFill>
                  <a:schemeClr val="accent2"/>
                </a:solidFill>
                <a:prstDash val="solid"/>
              </a:ln>
              <a:solidFill>
                <a:schemeClr val="accent2">
                  <a:lumMod val="40000"/>
                  <a:lumOff val="60000"/>
                </a:schemeClr>
              </a:solidFill>
              <a:effectLst/>
              <a:latin typeface="Abyssinica SIL" charset="0"/>
            </a:endParaRPr>
          </a:p>
        </p:txBody>
      </p:sp>
      <p:sp>
        <p:nvSpPr>
          <p:cNvPr id="1" name="Shape 246"/>
          <p:cNvSpPr txBox="1"/>
          <p:nvPr>
            <p:ph type="body" idx="1"/>
          </p:nvPr>
        </p:nvSpPr>
        <p:spPr>
          <a:xfrm>
            <a:off x="249555" y="686435"/>
            <a:ext cx="8669020" cy="3851275"/>
          </a:xfrm>
          <a:prstGeom prst="rect">
            <a:avLst/>
          </a:prstGeom>
        </p:spPr>
        <p:txBody>
          <a:bodyPr spcFirstLastPara="1" wrap="square" lIns="91425" tIns="91425" rIns="91425" bIns="91425" anchor="t" anchorCtr="0">
            <a:noAutofit/>
          </a:bodyPr>
          <a:p>
            <a:pPr marL="0" lvl="0" indent="0" algn="l" rtl="0">
              <a:lnSpc>
                <a:spcPct val="100000"/>
              </a:lnSpc>
              <a:spcBef>
                <a:spcPts val="600"/>
              </a:spcBef>
              <a:spcAft>
                <a:spcPts val="0"/>
              </a:spcAft>
              <a:buFont typeface="Arial" charset="0"/>
              <a:buNone/>
            </a:pPr>
            <a:r>
              <a:rPr lang="x-none" sz="1800">
                <a:solidFill>
                  <a:srgbClr val="FF0000"/>
                </a:solidFill>
                <a:effectLst>
                  <a:outerShdw blurRad="38100" dist="19050" dir="2700000" algn="tl" rotWithShape="0">
                    <a:schemeClr val="dk1">
                      <a:alpha val="40000"/>
                    </a:schemeClr>
                  </a:outerShdw>
                </a:effectLst>
                <a:latin typeface="Abyssinica SIL" charset="0"/>
              </a:rPr>
              <a:t>Advantages:-</a:t>
            </a:r>
            <a:endParaRPr lang="x-none" sz="1800">
              <a:solidFill>
                <a:srgbClr val="FF0000"/>
              </a:solidFill>
              <a:effectLst>
                <a:outerShdw blurRad="38100" dist="19050" dir="2700000" algn="tl" rotWithShape="0">
                  <a:schemeClr val="dk1">
                    <a:alpha val="40000"/>
                  </a:schemeClr>
                </a:outerShdw>
              </a:effectLst>
              <a:latin typeface="Abyssinica SIL" charset="0"/>
            </a:endParaRPr>
          </a:p>
          <a:p>
            <a:pPr marL="285750" lvl="0" indent="-285750" algn="l" rtl="0">
              <a:lnSpc>
                <a:spcPct val="100000"/>
              </a:lnSpc>
              <a:spcBef>
                <a:spcPts val="600"/>
              </a:spcBef>
              <a:spcAft>
                <a:spcPts val="0"/>
              </a:spcAft>
              <a:buFont typeface="Arial" charset="0"/>
              <a:buChar char="•"/>
            </a:pPr>
            <a:r>
              <a:rPr lang="x-none" sz="1800" b="1">
                <a:solidFill>
                  <a:schemeClr val="tx1">
                    <a:lumMod val="95000"/>
                    <a:lumOff val="5000"/>
                  </a:schemeClr>
                </a:solidFill>
                <a:effectLst>
                  <a:outerShdw blurRad="38100" dist="19050" dir="2700000" algn="tl" rotWithShape="0">
                    <a:schemeClr val="dk1">
                      <a:alpha val="40000"/>
                    </a:schemeClr>
                  </a:outerShdw>
                </a:effectLst>
                <a:latin typeface="Abyssinica SIL" charset="0"/>
              </a:rPr>
              <a:t>Multiuser capability:</a:t>
            </a:r>
            <a:r>
              <a:rPr lang="x-none" sz="1800">
                <a:solidFill>
                  <a:schemeClr val="tx1">
                    <a:lumMod val="95000"/>
                    <a:lumOff val="5000"/>
                  </a:schemeClr>
                </a:solidFill>
                <a:effectLst>
                  <a:outerShdw blurRad="38100" dist="19050" dir="2700000" algn="tl" rotWithShape="0">
                    <a:schemeClr val="dk1">
                      <a:alpha val="40000"/>
                    </a:schemeClr>
                  </a:outerShdw>
                </a:effectLst>
                <a:latin typeface="Abyssinica SIL" charset="0"/>
              </a:rPr>
              <a:t> </a:t>
            </a: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Multiple users can access the same system resources like memory, hard disk, etc. But they have to use different terminals to operate.</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a:p>
            <a:pPr marL="285750" lvl="0" indent="-285750" algn="l" rtl="0">
              <a:lnSpc>
                <a:spcPct val="100000"/>
              </a:lnSpc>
              <a:spcBef>
                <a:spcPts val="600"/>
              </a:spcBef>
              <a:spcAft>
                <a:spcPts val="0"/>
              </a:spcAft>
              <a:buFont typeface="Arial" charset="0"/>
              <a:buChar char="•"/>
            </a:pPr>
            <a:r>
              <a:rPr lang="x-none" sz="1800" b="1">
                <a:solidFill>
                  <a:schemeClr val="tx1">
                    <a:lumMod val="95000"/>
                    <a:lumOff val="5000"/>
                  </a:schemeClr>
                </a:solidFill>
                <a:effectLst>
                  <a:outerShdw blurRad="38100" dist="19050" dir="2700000" algn="tl" rotWithShape="0">
                    <a:schemeClr val="dk1">
                      <a:alpha val="40000"/>
                    </a:schemeClr>
                  </a:outerShdw>
                </a:effectLst>
                <a:latin typeface="Abyssinica SIL" charset="0"/>
              </a:rPr>
              <a:t>Multitasking:</a:t>
            </a:r>
            <a:r>
              <a:rPr lang="x-none" sz="1800">
                <a:solidFill>
                  <a:schemeClr val="tx1">
                    <a:lumMod val="95000"/>
                    <a:lumOff val="5000"/>
                  </a:schemeClr>
                </a:solidFill>
                <a:effectLst>
                  <a:outerShdw blurRad="38100" dist="19050" dir="2700000" algn="tl" rotWithShape="0">
                    <a:schemeClr val="dk1">
                      <a:alpha val="40000"/>
                    </a:schemeClr>
                  </a:outerShdw>
                </a:effectLst>
                <a:latin typeface="Abyssinica SIL" charset="0"/>
              </a:rPr>
              <a:t> </a:t>
            </a: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More than one function can be performed simultaneously by dividing the CPU time intelligently.</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a:p>
            <a:pPr marL="285750" lvl="0" indent="-285750" algn="l" rtl="0">
              <a:lnSpc>
                <a:spcPct val="100000"/>
              </a:lnSpc>
              <a:spcBef>
                <a:spcPts val="600"/>
              </a:spcBef>
              <a:spcAft>
                <a:spcPts val="0"/>
              </a:spcAft>
              <a:buFont typeface="Arial" charset="0"/>
              <a:buChar char="•"/>
            </a:pPr>
            <a:r>
              <a:rPr lang="x-none" sz="1800" b="1">
                <a:solidFill>
                  <a:schemeClr val="tx1">
                    <a:lumMod val="95000"/>
                    <a:lumOff val="5000"/>
                  </a:schemeClr>
                </a:solidFill>
                <a:effectLst>
                  <a:outerShdw blurRad="38100" dist="19050" dir="2700000" algn="tl" rotWithShape="0">
                    <a:schemeClr val="dk1">
                      <a:alpha val="40000"/>
                    </a:schemeClr>
                  </a:outerShdw>
                </a:effectLst>
                <a:latin typeface="Abyssinica SIL" charset="0"/>
              </a:rPr>
              <a:t>Portability:</a:t>
            </a:r>
            <a:r>
              <a:rPr lang="x-none" sz="1800">
                <a:solidFill>
                  <a:schemeClr val="tx1">
                    <a:lumMod val="95000"/>
                    <a:lumOff val="5000"/>
                  </a:schemeClr>
                </a:solidFill>
                <a:effectLst>
                  <a:outerShdw blurRad="38100" dist="19050" dir="2700000" algn="tl" rotWithShape="0">
                    <a:schemeClr val="dk1">
                      <a:alpha val="40000"/>
                    </a:schemeClr>
                  </a:outerShdw>
                </a:effectLst>
                <a:latin typeface="Abyssinica SIL" charset="0"/>
              </a:rPr>
              <a:t> </a:t>
            </a: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Portability doesn't mean it is smaller in file size or can be carried in pen drives or memory cards. It means that it support different types of hardware.</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a:p>
            <a:pPr marL="285750" lvl="0" indent="-285750" algn="l" rtl="0">
              <a:lnSpc>
                <a:spcPct val="100000"/>
              </a:lnSpc>
              <a:spcBef>
                <a:spcPts val="600"/>
              </a:spcBef>
              <a:spcAft>
                <a:spcPts val="0"/>
              </a:spcAft>
              <a:buFont typeface="Arial" charset="0"/>
              <a:buChar char="•"/>
            </a:pPr>
            <a:r>
              <a:rPr lang="x-none" sz="1800" b="1">
                <a:solidFill>
                  <a:schemeClr val="tx1">
                    <a:lumMod val="95000"/>
                    <a:lumOff val="5000"/>
                  </a:schemeClr>
                </a:solidFill>
                <a:effectLst>
                  <a:outerShdw blurRad="38100" dist="19050" dir="2700000" algn="tl" rotWithShape="0">
                    <a:schemeClr val="dk1">
                      <a:alpha val="40000"/>
                    </a:schemeClr>
                  </a:outerShdw>
                </a:effectLst>
                <a:latin typeface="Abyssinica SIL" charset="0"/>
              </a:rPr>
              <a:t>Security:</a:t>
            </a: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 It provides security in three ways namely authenticating (by assigning password and login ID), authorization (by assigning permission to read, write and execute) and encryption (converts file into an unreadable format).</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a:p>
            <a:pPr marL="285750" lvl="0" indent="-285750" algn="l" rtl="0">
              <a:lnSpc>
                <a:spcPct val="100000"/>
              </a:lnSpc>
              <a:spcBef>
                <a:spcPts val="600"/>
              </a:spcBef>
              <a:spcAft>
                <a:spcPts val="0"/>
              </a:spcAft>
              <a:buFont typeface="Arial" charset="0"/>
              <a:buChar char="•"/>
            </a:pPr>
            <a:r>
              <a:rPr lang="x-none" sz="1800" b="1">
                <a:solidFill>
                  <a:schemeClr val="tx1">
                    <a:lumMod val="95000"/>
                    <a:lumOff val="5000"/>
                  </a:schemeClr>
                </a:solidFill>
                <a:effectLst>
                  <a:outerShdw blurRad="38100" dist="19050" dir="2700000" algn="tl" rotWithShape="0">
                    <a:schemeClr val="dk1">
                      <a:alpha val="40000"/>
                    </a:schemeClr>
                  </a:outerShdw>
                </a:effectLst>
                <a:latin typeface="Abyssinica SIL" charset="0"/>
              </a:rPr>
              <a:t>Open Source:</a:t>
            </a:r>
            <a:r>
              <a:rPr lang="x-none" sz="1800">
                <a:solidFill>
                  <a:schemeClr val="tx1">
                    <a:lumMod val="95000"/>
                    <a:lumOff val="5000"/>
                  </a:schemeClr>
                </a:solidFill>
                <a:effectLst>
                  <a:outerShdw blurRad="38100" dist="19050" dir="2700000" algn="tl" rotWithShape="0">
                    <a:schemeClr val="dk1">
                      <a:alpha val="40000"/>
                    </a:schemeClr>
                  </a:outerShdw>
                </a:effectLst>
                <a:latin typeface="Abyssinica SIL" charset="0"/>
              </a:rPr>
              <a:t> </a:t>
            </a: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Linux code is freely available to all and is a community based development project.</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cxnSp>
        <p:nvCxnSpPr>
          <p:cNvPr id="339" name="Shape 339"/>
          <p:cNvCxnSpPr/>
          <p:nvPr/>
        </p:nvCxnSpPr>
        <p:spPr>
          <a:xfrm>
            <a:off x="5360" y="1313815"/>
            <a:ext cx="9153600" cy="0"/>
          </a:xfrm>
          <a:prstGeom prst="straightConnector1">
            <a:avLst/>
          </a:prstGeom>
          <a:noFill/>
          <a:ln w="9525" cap="flat" cmpd="sng">
            <a:solidFill>
              <a:srgbClr val="617A86"/>
            </a:solidFill>
            <a:prstDash val="dash"/>
            <a:round/>
            <a:headEnd type="none" w="med" len="med"/>
            <a:tailEnd type="none" w="med" len="med"/>
          </a:ln>
        </p:spPr>
      </p:cxnSp>
      <p:sp>
        <p:nvSpPr>
          <p:cNvPr id="1" name="Shape 246"/>
          <p:cNvSpPr txBox="1"/>
          <p:nvPr>
            <p:ph type="body" idx="1"/>
          </p:nvPr>
        </p:nvSpPr>
        <p:spPr>
          <a:xfrm>
            <a:off x="249555" y="686435"/>
            <a:ext cx="8669020" cy="3851275"/>
          </a:xfrm>
          <a:prstGeom prst="rect">
            <a:avLst/>
          </a:prstGeom>
        </p:spPr>
        <p:txBody>
          <a:bodyPr spcFirstLastPara="1" wrap="square" lIns="91425" tIns="91425" rIns="91425" bIns="91425" anchor="t" anchorCtr="0">
            <a:noAutofit/>
          </a:bodyPr>
          <a:p>
            <a:pPr marL="0" lvl="0" indent="0" algn="l" rtl="0">
              <a:lnSpc>
                <a:spcPct val="100000"/>
              </a:lnSpc>
              <a:spcBef>
                <a:spcPts val="600"/>
              </a:spcBef>
              <a:spcAft>
                <a:spcPts val="0"/>
              </a:spcAft>
              <a:buFont typeface="Arial" charset="0"/>
              <a:buNone/>
            </a:pPr>
            <a:r>
              <a:rPr lang="x-none" sz="1800">
                <a:solidFill>
                  <a:srgbClr val="FF0000"/>
                </a:solidFill>
                <a:effectLst>
                  <a:outerShdw blurRad="38100" dist="19050" dir="2700000" algn="tl" rotWithShape="0">
                    <a:schemeClr val="dk1">
                      <a:alpha val="40000"/>
                    </a:schemeClr>
                  </a:outerShdw>
                </a:effectLst>
                <a:latin typeface="Abyssinica SIL" charset="0"/>
              </a:rPr>
              <a:t>DisAdvantages:-</a:t>
            </a:r>
            <a:endParaRPr lang="x-none" sz="1800">
              <a:solidFill>
                <a:srgbClr val="FF0000"/>
              </a:solidFill>
              <a:effectLst>
                <a:outerShdw blurRad="38100" dist="19050" dir="2700000" algn="tl" rotWithShape="0">
                  <a:schemeClr val="dk1">
                    <a:alpha val="40000"/>
                  </a:schemeClr>
                </a:outerShdw>
              </a:effectLst>
              <a:latin typeface="Abyssinica SIL" charset="0"/>
            </a:endParaRPr>
          </a:p>
          <a:p>
            <a:pPr marL="342900" lvl="0" indent="-342900" algn="l" rtl="0">
              <a:lnSpc>
                <a:spcPct val="140000"/>
              </a:lnSpc>
              <a:spcBef>
                <a:spcPts val="600"/>
              </a:spcBef>
              <a:spcAft>
                <a:spcPts val="0"/>
              </a:spcAft>
              <a:buFont typeface="+mj-lt"/>
              <a:buAutoNum type="arabicPeriod"/>
            </a:pP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 lack of driver support, though as time goes on and Linux becomes more popular, this is becoming less of an issue. </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a:p>
            <a:pPr marL="342900" lvl="0" indent="-342900" algn="l" rtl="0">
              <a:lnSpc>
                <a:spcPct val="140000"/>
              </a:lnSpc>
              <a:spcBef>
                <a:spcPts val="600"/>
              </a:spcBef>
              <a:spcAft>
                <a:spcPts val="0"/>
              </a:spcAft>
              <a:buFont typeface="+mj-lt"/>
              <a:buAutoNum type="arabicPeriod"/>
            </a:pP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The second largest disadvantage of Linux would be the lack of ports for proprietary software. Things like Photoshop and Microsoft word, etc.</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a:p>
            <a:pPr marL="0" lvl="0" indent="0" algn="l" rtl="0">
              <a:lnSpc>
                <a:spcPct val="140000"/>
              </a:lnSpc>
              <a:spcBef>
                <a:spcPts val="600"/>
              </a:spcBef>
              <a:spcAft>
                <a:spcPts val="0"/>
              </a:spcAft>
              <a:buFont typeface="+mj-lt"/>
              <a:buNone/>
            </a:pP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cxnSp>
        <p:nvCxnSpPr>
          <p:cNvPr id="339" name="Shape 339"/>
          <p:cNvCxnSpPr/>
          <p:nvPr/>
        </p:nvCxnSpPr>
        <p:spPr>
          <a:xfrm>
            <a:off x="5360" y="1313815"/>
            <a:ext cx="9153600" cy="0"/>
          </a:xfrm>
          <a:prstGeom prst="straightConnector1">
            <a:avLst/>
          </a:prstGeom>
          <a:noFill/>
          <a:ln w="9525" cap="flat" cmpd="sng">
            <a:solidFill>
              <a:srgbClr val="617A86"/>
            </a:solidFill>
            <a:prstDash val="dash"/>
            <a:round/>
            <a:headEnd type="none" w="med" len="med"/>
            <a:tailEnd type="none" w="med" len="med"/>
          </a:ln>
        </p:spPr>
      </p:cxnSp>
      <p:sp>
        <p:nvSpPr>
          <p:cNvPr id="245" name="Shape 245"/>
          <p:cNvSpPr txBox="1"/>
          <p:nvPr>
            <p:ph type="title"/>
          </p:nvPr>
        </p:nvSpPr>
        <p:spPr>
          <a:xfrm>
            <a:off x="1572260" y="258445"/>
            <a:ext cx="6805930" cy="412750"/>
          </a:xfrm>
          <a:prstGeom prst="rect">
            <a:avLst/>
          </a:prstGeom>
        </p:spPr>
        <p:txBody>
          <a:bodyPr spcFirstLastPara="1" wrap="square" lIns="91425" tIns="91425" rIns="91425" bIns="91425" anchor="ctr" anchorCtr="0">
            <a:noAutofit/>
          </a:bodyPr>
          <a:p>
            <a:pPr marL="0" lvl="0" indent="0" algn="ctr" fontAlgn="ctr">
              <a:spcBef>
                <a:spcPts val="0"/>
              </a:spcBef>
              <a:spcAft>
                <a:spcPts val="0"/>
              </a:spcAft>
              <a:buNone/>
            </a:pPr>
            <a:r>
              <a:rPr lang="x-none" sz="2800" b="1">
                <a:ln w="22225">
                  <a:solidFill>
                    <a:schemeClr val="accent2"/>
                  </a:solidFill>
                  <a:prstDash val="solid"/>
                </a:ln>
                <a:solidFill>
                  <a:schemeClr val="accent2">
                    <a:lumMod val="40000"/>
                    <a:lumOff val="60000"/>
                  </a:schemeClr>
                </a:solidFill>
                <a:effectLst/>
                <a:latin typeface="Abyssinica SIL" charset="0"/>
              </a:rPr>
              <a:t>Some Interesting Facts about Linux</a:t>
            </a:r>
            <a:endParaRPr lang="x-none" sz="2800" b="1">
              <a:ln w="22225">
                <a:solidFill>
                  <a:schemeClr val="accent2"/>
                </a:solidFill>
                <a:prstDash val="solid"/>
              </a:ln>
              <a:solidFill>
                <a:schemeClr val="accent2">
                  <a:lumMod val="40000"/>
                  <a:lumOff val="60000"/>
                </a:schemeClr>
              </a:solidFill>
              <a:effectLst/>
              <a:latin typeface="Abyssinica SIL" charset="0"/>
            </a:endParaRPr>
          </a:p>
        </p:txBody>
      </p:sp>
      <p:sp>
        <p:nvSpPr>
          <p:cNvPr id="1" name="Shape 246"/>
          <p:cNvSpPr txBox="1"/>
          <p:nvPr>
            <p:ph type="body" idx="1"/>
          </p:nvPr>
        </p:nvSpPr>
        <p:spPr>
          <a:xfrm>
            <a:off x="249555" y="686435"/>
            <a:ext cx="8669020" cy="3851275"/>
          </a:xfrm>
          <a:prstGeom prst="rect">
            <a:avLst/>
          </a:prstGeom>
        </p:spPr>
        <p:txBody>
          <a:bodyPr spcFirstLastPara="1" wrap="square" lIns="91425" tIns="91425" rIns="91425" bIns="91425" anchor="t" anchorCtr="0">
            <a:noAutofit/>
          </a:bodyPr>
          <a:p>
            <a:pPr marL="342900" lvl="0" indent="-342900" algn="l" rtl="0">
              <a:lnSpc>
                <a:spcPct val="150000"/>
              </a:lnSpc>
              <a:spcBef>
                <a:spcPts val="600"/>
              </a:spcBef>
              <a:spcAft>
                <a:spcPts val="0"/>
              </a:spcAft>
              <a:buFont typeface="+mj-lt"/>
              <a:buAutoNum type="arabicPeriod"/>
            </a:pP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498 out of 500 SuperComputers Run on Linux Including the Fastest SuperComputer Sunway Taihulight.</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a:p>
            <a:pPr marL="342900" lvl="0" indent="-342900" algn="l" rtl="0">
              <a:lnSpc>
                <a:spcPct val="150000"/>
              </a:lnSpc>
              <a:spcBef>
                <a:spcPts val="600"/>
              </a:spcBef>
              <a:spcAft>
                <a:spcPts val="0"/>
              </a:spcAft>
              <a:buFont typeface="+mj-lt"/>
              <a:buAutoNum type="arabicPeriod"/>
            </a:pP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Linux is used by Google, Amazon, Facebook and Even Microsoft.</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a:p>
            <a:pPr marL="342900" lvl="0" indent="-342900" algn="l" rtl="0">
              <a:lnSpc>
                <a:spcPct val="150000"/>
              </a:lnSpc>
              <a:spcBef>
                <a:spcPts val="600"/>
              </a:spcBef>
              <a:spcAft>
                <a:spcPts val="0"/>
              </a:spcAft>
              <a:buFont typeface="+mj-lt"/>
              <a:buAutoNum type="arabicPeriod"/>
            </a:pP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Google has its own Linux Distro Called Goobuntu for its internal use.</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a:p>
            <a:pPr marL="342900" lvl="0" indent="-342900" algn="l" rtl="0">
              <a:lnSpc>
                <a:spcPct val="150000"/>
              </a:lnSpc>
              <a:spcBef>
                <a:spcPts val="600"/>
              </a:spcBef>
              <a:spcAft>
                <a:spcPts val="0"/>
              </a:spcAft>
              <a:buFont typeface="+mj-lt"/>
              <a:buAutoNum type="arabicPeriod"/>
            </a:pP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Red Hat Enterprise Linux makes $2 Billion in revenue and powers US Nuclear Submarines.</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a:p>
            <a:pPr marL="342900" lvl="0" indent="-342900" algn="l" rtl="0">
              <a:lnSpc>
                <a:spcPct val="150000"/>
              </a:lnSpc>
              <a:spcBef>
                <a:spcPts val="600"/>
              </a:spcBef>
              <a:spcAft>
                <a:spcPts val="0"/>
              </a:spcAft>
              <a:buFont typeface="+mj-lt"/>
              <a:buAutoNum type="arabicPeriod"/>
            </a:pPr>
            <a:r>
              <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rPr>
              <a:t>Linux Powers Android like Sailfish OS, Ubuntu Touch, Palm WebOS etc.</a:t>
            </a:r>
            <a:endParaRPr lang="x-none" sz="1600">
              <a:solidFill>
                <a:schemeClr val="tx1">
                  <a:lumMod val="95000"/>
                  <a:lumOff val="5000"/>
                </a:schemeClr>
              </a:solidFill>
              <a:effectLst>
                <a:outerShdw blurRad="38100" dist="19050" dir="2700000" algn="tl" rotWithShape="0">
                  <a:schemeClr val="dk1">
                    <a:alpha val="40000"/>
                  </a:schemeClr>
                </a:outerShdw>
              </a:effectLst>
              <a:latin typeface="Abyssinica SIL" charset="0"/>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 name="TextBox 0"/>
          <p:cNvSpPr txBox="1"/>
          <p:nvPr/>
        </p:nvSpPr>
        <p:spPr>
          <a:xfrm>
            <a:off x="1270000" y="2109153"/>
            <a:ext cx="6603365" cy="797560"/>
          </a:xfrm>
          <a:prstGeom prst="rect">
            <a:avLst/>
          </a:prstGeom>
          <a:noFill/>
        </p:spPr>
        <p:txBody>
          <a:bodyPr wrap="square" rtlCol="0" anchor="ctr" anchorCtr="0">
            <a:spAutoFit/>
          </a:bodyPr>
          <a:p>
            <a:pPr algn="ctr" fontAlgn="ctr">
              <a:lnSpc>
                <a:spcPct val="100000"/>
              </a:lnSpc>
            </a:pPr>
            <a:r>
              <a:rPr lang="x-none" altLang="en-IN" sz="4400">
                <a:solidFill>
                  <a:schemeClr val="accent1"/>
                </a:solidFill>
                <a:effectLst>
                  <a:outerShdw blurRad="38100" dist="25400" dir="5400000" algn="ctr" rotWithShape="0">
                    <a:srgbClr val="6E747A">
                      <a:alpha val="43000"/>
                    </a:srgbClr>
                  </a:outerShdw>
                </a:effectLst>
                <a:latin typeface="Abyssinica SIL" charset="0"/>
                <a:ea typeface="Symbola" charset="0"/>
              </a:rPr>
              <a:t>THANK YOU</a:t>
            </a:r>
            <a:endParaRPr lang="x-none" altLang="en-IN" sz="4400">
              <a:solidFill>
                <a:schemeClr val="accent1"/>
              </a:solidFill>
              <a:effectLst>
                <a:outerShdw blurRad="38100" dist="25400" dir="5400000" algn="ctr" rotWithShape="0">
                  <a:srgbClr val="6E747A">
                    <a:alpha val="43000"/>
                  </a:srgbClr>
                </a:outerShdw>
              </a:effectLst>
              <a:latin typeface="Abyssinica SIL" charset="0"/>
              <a:ea typeface="Symbola" charset="0"/>
            </a:endParaRPr>
          </a:p>
        </p:txBody>
      </p:sp>
    </p:spTree>
  </p:cSld>
  <p:clrMapOvr>
    <a:masterClrMapping/>
  </p:clrMapOvr>
  <p:transition>
    <p:fade thruBlk="1"/>
  </p:transition>
</p:sld>
</file>

<file path=ppt/theme/theme1.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3954</Words>
  <Application>Kingsoft Office WPP</Application>
  <PresentationFormat/>
  <Paragraphs>62</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Arial </vt:lpstr>
      <vt:lpstr>宋体 </vt:lpstr>
      <vt:lpstr>Abyssinica SIL</vt:lpstr>
      <vt:lpstr>Times New Roman</vt:lpstr>
      <vt:lpstr>Symbola</vt:lpstr>
      <vt:lpstr>Puck template</vt:lpstr>
      <vt:lpstr>L I N U X </vt:lpstr>
      <vt:lpstr>PowerPoint 演示文稿</vt:lpstr>
      <vt:lpstr>Paper Generator :</vt:lpstr>
      <vt:lpstr>About History of Linux</vt:lpstr>
      <vt:lpstr>About History of Linux</vt:lpstr>
      <vt:lpstr>What is  Linux?</vt:lpstr>
      <vt:lpstr>Advantages or Diadvantages</vt:lpstr>
      <vt:lpstr>Advantages or Diadvantages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
  <cp:lastModifiedBy>pooja</cp:lastModifiedBy>
  <cp:revision>94</cp:revision>
  <dcterms:created xsi:type="dcterms:W3CDTF">2020-05-29T12:00:17Z</dcterms:created>
  <dcterms:modified xsi:type="dcterms:W3CDTF">2020-05-29T12:00:17Z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ies>
</file>