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6"/>
  </p:notesMasterIdLst>
  <p:handoutMasterIdLst>
    <p:handoutMasterId r:id="rId27"/>
  </p:handoutMasterIdLst>
  <p:sldIdLst>
    <p:sldId id="256" r:id="rId2"/>
    <p:sldId id="257" r:id="rId3"/>
    <p:sldId id="340" r:id="rId4"/>
    <p:sldId id="366" r:id="rId5"/>
    <p:sldId id="341" r:id="rId6"/>
    <p:sldId id="368" r:id="rId7"/>
    <p:sldId id="326" r:id="rId8"/>
    <p:sldId id="345" r:id="rId9"/>
    <p:sldId id="363" r:id="rId10"/>
    <p:sldId id="361" r:id="rId11"/>
    <p:sldId id="344" r:id="rId12"/>
    <p:sldId id="347" r:id="rId13"/>
    <p:sldId id="349" r:id="rId14"/>
    <p:sldId id="348" r:id="rId15"/>
    <p:sldId id="367" r:id="rId16"/>
    <p:sldId id="365" r:id="rId17"/>
    <p:sldId id="358" r:id="rId18"/>
    <p:sldId id="364" r:id="rId19"/>
    <p:sldId id="362" r:id="rId20"/>
    <p:sldId id="359" r:id="rId21"/>
    <p:sldId id="357" r:id="rId22"/>
    <p:sldId id="356" r:id="rId23"/>
    <p:sldId id="360" r:id="rId24"/>
    <p:sldId id="325"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p:scale>
          <a:sx n="75" d="100"/>
          <a:sy n="75" d="100"/>
        </p:scale>
        <p:origin x="94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7B96D3-8FDF-3A43-11C8-539AD6860B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6D97F29-1AFC-E5A4-EC9D-2BFE6F5004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68A5A68-C398-478B-A26A-694BA8D6BF32}" type="datetimeFigureOut">
              <a:rPr lang="en-US"/>
              <a:pPr>
                <a:defRPr/>
              </a:pPr>
              <a:t>12/6/2024</a:t>
            </a:fld>
            <a:endParaRPr lang="en-US"/>
          </a:p>
        </p:txBody>
      </p:sp>
      <p:sp>
        <p:nvSpPr>
          <p:cNvPr id="4" name="Footer Placeholder 3">
            <a:extLst>
              <a:ext uri="{FF2B5EF4-FFF2-40B4-BE49-F238E27FC236}">
                <a16:creationId xmlns:a16="http://schemas.microsoft.com/office/drawing/2014/main" id="{79A5451E-8B1B-A30E-370D-E4370686A6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2F5E102C-FDFD-79B6-CB22-C2439625B962}"/>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D66CD84F-21CD-4812-ADA2-3562875F94D4}"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8C7301-D2DB-CCF6-DE52-0AB9041ADB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2A55F63-A952-3995-F984-78FBA09C313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CEA0D86-EE16-4630-9B89-CD76CC7D716F}" type="datetimeFigureOut">
              <a:rPr lang="en-US"/>
              <a:pPr>
                <a:defRPr/>
              </a:pPr>
              <a:t>12/6/2024</a:t>
            </a:fld>
            <a:endParaRPr lang="en-US"/>
          </a:p>
        </p:txBody>
      </p:sp>
      <p:sp>
        <p:nvSpPr>
          <p:cNvPr id="4" name="Slide Image Placeholder 3">
            <a:extLst>
              <a:ext uri="{FF2B5EF4-FFF2-40B4-BE49-F238E27FC236}">
                <a16:creationId xmlns:a16="http://schemas.microsoft.com/office/drawing/2014/main" id="{91811CDD-7495-A2CF-200F-91E18AB4896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B0867DC-A5D4-4C76-CF80-DC66F0DE695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6EB9895-2FC2-93D8-83DB-127C4E67335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936482B-32BD-ACBE-63F6-6F1AE3FA745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942350D7-915F-471B-8CAC-6340BB1D89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DC1D1B0-5746-F49D-203B-E4EC171E515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EFA33C8D-E276-CD6E-A4E6-C3E478CF60F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7D75D333-4129-40F3-4ED1-0ED5C12E0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26C20B5E-BA3B-4EF6-865B-726843E416E1}"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B435906-4CC1-986F-4A52-49F2623A629F}"/>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187D19A-246B-5004-9E2A-688917A6367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7BCF266C-06D6-A2EF-660F-DCDA490ACE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9C258AEA-DC55-4F8A-85C2-BFE7766C110D}"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942350D7-915F-471B-8CAC-6340BB1D89FF}" type="slidenum">
              <a:rPr lang="en-US" altLang="zh-CN" smtClean="0"/>
              <a:pPr>
                <a:defRPr/>
              </a:pPr>
              <a:t>17</a:t>
            </a:fld>
            <a:endParaRPr lang="en-US" altLang="zh-CN"/>
          </a:p>
        </p:txBody>
      </p:sp>
    </p:spTree>
    <p:extLst>
      <p:ext uri="{BB962C8B-B14F-4D97-AF65-F5344CB8AC3E}">
        <p14:creationId xmlns:p14="http://schemas.microsoft.com/office/powerpoint/2010/main" val="397764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8DDAD-8D86-1E6F-E7BD-93AFA1ADC4DE}"/>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1D514BA2-56A9-7C0F-7263-CD5856D2DE69}"/>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F1EFD7B1-195A-0279-0AAA-275951CB6667}"/>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E0C9458A-A073-6DF1-1EE6-BF9362ECC070}"/>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B75E9BA-3BB4-4E9A-CB74-5B8CC336498D}"/>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60EEB6A9-5345-11C4-175C-BC6DA147D766}"/>
              </a:ext>
            </a:extLst>
          </p:cNvPr>
          <p:cNvSpPr>
            <a:spLocks noGrp="1"/>
          </p:cNvSpPr>
          <p:nvPr>
            <p:ph type="dt" sz="half" idx="10"/>
          </p:nvPr>
        </p:nvSpPr>
        <p:spPr/>
        <p:txBody>
          <a:bodyPr/>
          <a:lstStyle>
            <a:lvl1pPr>
              <a:defRPr/>
            </a:lvl1pPr>
          </a:lstStyle>
          <a:p>
            <a:pPr>
              <a:defRPr/>
            </a:pPr>
            <a:fld id="{29D05CB4-5049-426A-A998-952FA5B8D967}" type="datetime1">
              <a:rPr lang="en-US" smtClean="0"/>
              <a:t>12/6/2024</a:t>
            </a:fld>
            <a:endParaRPr lang="en-US"/>
          </a:p>
        </p:txBody>
      </p:sp>
      <p:sp>
        <p:nvSpPr>
          <p:cNvPr id="10" name="Footer Placeholder 16">
            <a:extLst>
              <a:ext uri="{FF2B5EF4-FFF2-40B4-BE49-F238E27FC236}">
                <a16:creationId xmlns:a16="http://schemas.microsoft.com/office/drawing/2014/main" id="{FC498572-43B4-D05F-65CC-72062BA38554}"/>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ECEF9F98-A30D-3E9A-98D8-C90C3CB4E2A0}"/>
              </a:ext>
            </a:extLst>
          </p:cNvPr>
          <p:cNvSpPr>
            <a:spLocks noGrp="1"/>
          </p:cNvSpPr>
          <p:nvPr>
            <p:ph type="sldNum" sz="quarter" idx="12"/>
          </p:nvPr>
        </p:nvSpPr>
        <p:spPr/>
        <p:txBody>
          <a:bodyPr/>
          <a:lstStyle>
            <a:lvl1pPr>
              <a:defRPr sz="1400">
                <a:solidFill>
                  <a:srgbClr val="FFFFFF"/>
                </a:solidFill>
              </a:defRPr>
            </a:lvl1pPr>
          </a:lstStyle>
          <a:p>
            <a:pPr>
              <a:defRPr/>
            </a:pPr>
            <a:fld id="{BBCD450C-F0F5-4238-9F2F-6E080E27CA92}" type="slidenum">
              <a:rPr lang="en-US" altLang="zh-CN"/>
              <a:pPr>
                <a:defRPr/>
              </a:pPr>
              <a:t>‹#›</a:t>
            </a:fld>
            <a:endParaRPr lang="en-US" altLang="zh-CN"/>
          </a:p>
        </p:txBody>
      </p:sp>
    </p:spTree>
    <p:extLst>
      <p:ext uri="{BB962C8B-B14F-4D97-AF65-F5344CB8AC3E}">
        <p14:creationId xmlns:p14="http://schemas.microsoft.com/office/powerpoint/2010/main" val="315848919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AAE0137-D480-8CC4-C4B8-3BB4966E8BB5}"/>
              </a:ext>
            </a:extLst>
          </p:cNvPr>
          <p:cNvSpPr>
            <a:spLocks noGrp="1"/>
          </p:cNvSpPr>
          <p:nvPr>
            <p:ph type="dt" sz="half" idx="10"/>
          </p:nvPr>
        </p:nvSpPr>
        <p:spPr/>
        <p:txBody>
          <a:bodyPr/>
          <a:lstStyle>
            <a:lvl1pPr>
              <a:defRPr/>
            </a:lvl1pPr>
          </a:lstStyle>
          <a:p>
            <a:pPr>
              <a:defRPr/>
            </a:pPr>
            <a:fld id="{531C2EB6-27C0-4F5E-8629-FAF0C62D78B7}" type="datetime1">
              <a:rPr lang="en-US" smtClean="0"/>
              <a:t>12/6/2024</a:t>
            </a:fld>
            <a:endParaRPr lang="en-US"/>
          </a:p>
        </p:txBody>
      </p:sp>
      <p:sp>
        <p:nvSpPr>
          <p:cNvPr id="5" name="Footer Placeholder 2">
            <a:extLst>
              <a:ext uri="{FF2B5EF4-FFF2-40B4-BE49-F238E27FC236}">
                <a16:creationId xmlns:a16="http://schemas.microsoft.com/office/drawing/2014/main" id="{1E5D1D1C-1951-EF37-04F6-7CE2A7646575}"/>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9C7731BF-D9F2-BD64-CBDB-81980C38EB10}"/>
              </a:ext>
            </a:extLst>
          </p:cNvPr>
          <p:cNvSpPr>
            <a:spLocks noGrp="1"/>
          </p:cNvSpPr>
          <p:nvPr>
            <p:ph type="sldNum" sz="quarter" idx="12"/>
          </p:nvPr>
        </p:nvSpPr>
        <p:spPr/>
        <p:txBody>
          <a:bodyPr/>
          <a:lstStyle>
            <a:lvl1pPr>
              <a:defRPr/>
            </a:lvl1pPr>
          </a:lstStyle>
          <a:p>
            <a:pPr>
              <a:defRPr/>
            </a:pPr>
            <a:fld id="{F4946757-EFBA-488C-B2C1-635EB91C56C8}" type="slidenum">
              <a:rPr lang="en-US" altLang="zh-CN"/>
              <a:pPr>
                <a:defRPr/>
              </a:pPr>
              <a:t>‹#›</a:t>
            </a:fld>
            <a:endParaRPr lang="en-US" altLang="zh-CN"/>
          </a:p>
        </p:txBody>
      </p:sp>
    </p:spTree>
    <p:extLst>
      <p:ext uri="{BB962C8B-B14F-4D97-AF65-F5344CB8AC3E}">
        <p14:creationId xmlns:p14="http://schemas.microsoft.com/office/powerpoint/2010/main" val="8025275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F51A120-AE7D-D6D7-3565-98BA38BB2827}"/>
              </a:ext>
            </a:extLst>
          </p:cNvPr>
          <p:cNvSpPr>
            <a:spLocks noGrp="1"/>
          </p:cNvSpPr>
          <p:nvPr>
            <p:ph type="dt" sz="half" idx="10"/>
          </p:nvPr>
        </p:nvSpPr>
        <p:spPr/>
        <p:txBody>
          <a:bodyPr/>
          <a:lstStyle>
            <a:lvl1pPr>
              <a:defRPr/>
            </a:lvl1pPr>
          </a:lstStyle>
          <a:p>
            <a:pPr>
              <a:defRPr/>
            </a:pPr>
            <a:fld id="{3B46E456-E748-4345-9440-57D1471CC273}" type="datetime1">
              <a:rPr lang="en-US" smtClean="0"/>
              <a:t>12/6/2024</a:t>
            </a:fld>
            <a:endParaRPr lang="en-US"/>
          </a:p>
        </p:txBody>
      </p:sp>
      <p:sp>
        <p:nvSpPr>
          <p:cNvPr id="5" name="Footer Placeholder 2">
            <a:extLst>
              <a:ext uri="{FF2B5EF4-FFF2-40B4-BE49-F238E27FC236}">
                <a16:creationId xmlns:a16="http://schemas.microsoft.com/office/drawing/2014/main" id="{28A68D9F-95DC-467F-FF6A-2F3ACECC9A2C}"/>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75C8C609-FD83-A7BC-E682-EB26C37329DD}"/>
              </a:ext>
            </a:extLst>
          </p:cNvPr>
          <p:cNvSpPr>
            <a:spLocks noGrp="1"/>
          </p:cNvSpPr>
          <p:nvPr>
            <p:ph type="sldNum" sz="quarter" idx="12"/>
          </p:nvPr>
        </p:nvSpPr>
        <p:spPr/>
        <p:txBody>
          <a:bodyPr/>
          <a:lstStyle>
            <a:lvl1pPr>
              <a:defRPr/>
            </a:lvl1pPr>
          </a:lstStyle>
          <a:p>
            <a:pPr>
              <a:defRPr/>
            </a:pPr>
            <a:fld id="{DD97ADF0-ACF8-4A25-B719-498BFC7D7FE3}" type="slidenum">
              <a:rPr lang="en-US" altLang="zh-CN"/>
              <a:pPr>
                <a:defRPr/>
              </a:pPr>
              <a:t>‹#›</a:t>
            </a:fld>
            <a:endParaRPr lang="en-US" altLang="zh-CN"/>
          </a:p>
        </p:txBody>
      </p:sp>
    </p:spTree>
    <p:extLst>
      <p:ext uri="{BB962C8B-B14F-4D97-AF65-F5344CB8AC3E}">
        <p14:creationId xmlns:p14="http://schemas.microsoft.com/office/powerpoint/2010/main" val="9382059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25FE4B1C-1602-477C-4137-C2D2BC097D20}"/>
              </a:ext>
            </a:extLst>
          </p:cNvPr>
          <p:cNvSpPr>
            <a:spLocks noGrp="1"/>
          </p:cNvSpPr>
          <p:nvPr>
            <p:ph type="dt" sz="half" idx="10"/>
          </p:nvPr>
        </p:nvSpPr>
        <p:spPr/>
        <p:txBody>
          <a:bodyPr/>
          <a:lstStyle>
            <a:lvl1pPr>
              <a:defRPr/>
            </a:lvl1pPr>
          </a:lstStyle>
          <a:p>
            <a:pPr>
              <a:defRPr/>
            </a:pPr>
            <a:fld id="{FC2BDD8F-1991-45A9-96EB-AB7EDC5563D4}" type="datetime1">
              <a:rPr lang="en-US" smtClean="0"/>
              <a:t>12/6/2024</a:t>
            </a:fld>
            <a:endParaRPr lang="en-US"/>
          </a:p>
        </p:txBody>
      </p:sp>
      <p:sp>
        <p:nvSpPr>
          <p:cNvPr id="4" name="Footer Placeholder 2">
            <a:extLst>
              <a:ext uri="{FF2B5EF4-FFF2-40B4-BE49-F238E27FC236}">
                <a16:creationId xmlns:a16="http://schemas.microsoft.com/office/drawing/2014/main" id="{8C5D8669-9E21-B743-4D2E-E1BA98EAE440}"/>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EA6974C1-A6CF-D1F9-03A0-C7D7B20391CA}"/>
              </a:ext>
            </a:extLst>
          </p:cNvPr>
          <p:cNvSpPr>
            <a:spLocks noGrp="1"/>
          </p:cNvSpPr>
          <p:nvPr>
            <p:ph type="sldNum" sz="quarter" idx="12"/>
          </p:nvPr>
        </p:nvSpPr>
        <p:spPr/>
        <p:txBody>
          <a:bodyPr/>
          <a:lstStyle>
            <a:lvl1pPr>
              <a:defRPr/>
            </a:lvl1pPr>
          </a:lstStyle>
          <a:p>
            <a:pPr>
              <a:defRPr/>
            </a:pPr>
            <a:fld id="{6F2BC040-1E04-4672-A06E-0142545BA52D}" type="slidenum">
              <a:rPr lang="en-US" altLang="zh-CN"/>
              <a:pPr>
                <a:defRPr/>
              </a:pPr>
              <a:t>‹#›</a:t>
            </a:fld>
            <a:endParaRPr lang="en-US" altLang="zh-CN"/>
          </a:p>
        </p:txBody>
      </p:sp>
    </p:spTree>
    <p:extLst>
      <p:ext uri="{BB962C8B-B14F-4D97-AF65-F5344CB8AC3E}">
        <p14:creationId xmlns:p14="http://schemas.microsoft.com/office/powerpoint/2010/main" val="369198285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3E58-EB6D-9214-1DC7-3751990B3ACF}"/>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89D73742-6F00-D0CD-90C5-CF22C70E1C7C}"/>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9AE70E2-537A-0DAC-30BD-175AF813A187}"/>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FBCD4C4B-C814-EC7C-8D79-817AE78468FF}"/>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5822E088-B687-8F42-D7D2-E4F58AE59EB6}"/>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F926453F-968B-6E40-37FA-14531BA3B9DD}"/>
              </a:ext>
            </a:extLst>
          </p:cNvPr>
          <p:cNvSpPr>
            <a:spLocks noGrp="1"/>
          </p:cNvSpPr>
          <p:nvPr>
            <p:ph type="dt" sz="half" idx="10"/>
          </p:nvPr>
        </p:nvSpPr>
        <p:spPr/>
        <p:txBody>
          <a:bodyPr/>
          <a:lstStyle>
            <a:lvl1pPr>
              <a:defRPr/>
            </a:lvl1pPr>
          </a:lstStyle>
          <a:p>
            <a:pPr>
              <a:defRPr/>
            </a:pPr>
            <a:fld id="{9ED51017-7B9B-45BE-8240-A6278CFF85A7}" type="datetime1">
              <a:rPr lang="en-US" smtClean="0"/>
              <a:t>12/6/2024</a:t>
            </a:fld>
            <a:endParaRPr lang="en-US"/>
          </a:p>
        </p:txBody>
      </p:sp>
      <p:sp>
        <p:nvSpPr>
          <p:cNvPr id="10" name="Footer Placeholder 4">
            <a:extLst>
              <a:ext uri="{FF2B5EF4-FFF2-40B4-BE49-F238E27FC236}">
                <a16:creationId xmlns:a16="http://schemas.microsoft.com/office/drawing/2014/main" id="{5D1475A1-0B5F-D4B0-18B0-D0C5DB60241C}"/>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10C3E610-CE84-D857-55EE-F6E88CAAA471}"/>
              </a:ext>
            </a:extLst>
          </p:cNvPr>
          <p:cNvSpPr>
            <a:spLocks noGrp="1"/>
          </p:cNvSpPr>
          <p:nvPr>
            <p:ph type="sldNum" sz="quarter" idx="12"/>
          </p:nvPr>
        </p:nvSpPr>
        <p:spPr>
          <a:xfrm>
            <a:off x="195263" y="6208713"/>
            <a:ext cx="609600" cy="457200"/>
          </a:xfrm>
        </p:spPr>
        <p:txBody>
          <a:bodyPr/>
          <a:lstStyle>
            <a:lvl1pPr>
              <a:defRPr/>
            </a:lvl1pPr>
          </a:lstStyle>
          <a:p>
            <a:pPr>
              <a:defRPr/>
            </a:pPr>
            <a:fld id="{C0481A2E-62D9-4235-BC2C-4087C3B3266E}" type="slidenum">
              <a:rPr lang="en-US" altLang="zh-CN"/>
              <a:pPr>
                <a:defRPr/>
              </a:pPr>
              <a:t>‹#›</a:t>
            </a:fld>
            <a:endParaRPr lang="en-US" altLang="zh-CN"/>
          </a:p>
        </p:txBody>
      </p:sp>
    </p:spTree>
    <p:extLst>
      <p:ext uri="{BB962C8B-B14F-4D97-AF65-F5344CB8AC3E}">
        <p14:creationId xmlns:p14="http://schemas.microsoft.com/office/powerpoint/2010/main" val="34204411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BBDB8B18-7861-A141-1985-7092465A8C8F}"/>
              </a:ext>
            </a:extLst>
          </p:cNvPr>
          <p:cNvSpPr>
            <a:spLocks noGrp="1"/>
          </p:cNvSpPr>
          <p:nvPr>
            <p:ph type="dt" sz="half" idx="10"/>
          </p:nvPr>
        </p:nvSpPr>
        <p:spPr/>
        <p:txBody>
          <a:bodyPr/>
          <a:lstStyle>
            <a:lvl1pPr>
              <a:defRPr/>
            </a:lvl1pPr>
          </a:lstStyle>
          <a:p>
            <a:pPr>
              <a:defRPr/>
            </a:pPr>
            <a:fld id="{1DE82B42-6FA8-4255-A5D2-19F107523E1A}" type="datetime1">
              <a:rPr lang="en-US" smtClean="0"/>
              <a:t>12/6/2024</a:t>
            </a:fld>
            <a:endParaRPr lang="en-US"/>
          </a:p>
        </p:txBody>
      </p:sp>
      <p:sp>
        <p:nvSpPr>
          <p:cNvPr id="4" name="Footer Placeholder 2">
            <a:extLst>
              <a:ext uri="{FF2B5EF4-FFF2-40B4-BE49-F238E27FC236}">
                <a16:creationId xmlns:a16="http://schemas.microsoft.com/office/drawing/2014/main" id="{F3278013-9268-8F50-1802-68F5EB865064}"/>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518933F3-0842-1EB0-B916-79DAF7B6AC9E}"/>
              </a:ext>
            </a:extLst>
          </p:cNvPr>
          <p:cNvSpPr>
            <a:spLocks noGrp="1"/>
          </p:cNvSpPr>
          <p:nvPr>
            <p:ph type="sldNum" sz="quarter" idx="12"/>
          </p:nvPr>
        </p:nvSpPr>
        <p:spPr/>
        <p:txBody>
          <a:bodyPr/>
          <a:lstStyle>
            <a:lvl1pPr>
              <a:defRPr/>
            </a:lvl1pPr>
          </a:lstStyle>
          <a:p>
            <a:pPr>
              <a:defRPr/>
            </a:pPr>
            <a:fld id="{FB547B21-A669-49C4-B670-252879B8A59D}" type="slidenum">
              <a:rPr lang="en-US" altLang="zh-CN"/>
              <a:pPr>
                <a:defRPr/>
              </a:pPr>
              <a:t>‹#›</a:t>
            </a:fld>
            <a:endParaRPr lang="en-US" altLang="zh-CN"/>
          </a:p>
        </p:txBody>
      </p:sp>
    </p:spTree>
    <p:extLst>
      <p:ext uri="{BB962C8B-B14F-4D97-AF65-F5344CB8AC3E}">
        <p14:creationId xmlns:p14="http://schemas.microsoft.com/office/powerpoint/2010/main" val="3554745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ED6C7F7-11AA-9C26-550C-49039B446986}"/>
              </a:ext>
            </a:extLst>
          </p:cNvPr>
          <p:cNvSpPr>
            <a:spLocks noGrp="1"/>
          </p:cNvSpPr>
          <p:nvPr>
            <p:ph type="dt" sz="half" idx="10"/>
          </p:nvPr>
        </p:nvSpPr>
        <p:spPr/>
        <p:txBody>
          <a:bodyPr/>
          <a:lstStyle>
            <a:lvl1pPr>
              <a:defRPr/>
            </a:lvl1pPr>
          </a:lstStyle>
          <a:p>
            <a:pPr>
              <a:defRPr/>
            </a:pPr>
            <a:fld id="{BFC61CB0-616C-4859-B7AA-53CAACF85384}" type="datetime1">
              <a:rPr lang="en-US" smtClean="0"/>
              <a:t>12/6/2024</a:t>
            </a:fld>
            <a:endParaRPr lang="en-US"/>
          </a:p>
        </p:txBody>
      </p:sp>
      <p:sp>
        <p:nvSpPr>
          <p:cNvPr id="6" name="Footer Placeholder 2">
            <a:extLst>
              <a:ext uri="{FF2B5EF4-FFF2-40B4-BE49-F238E27FC236}">
                <a16:creationId xmlns:a16="http://schemas.microsoft.com/office/drawing/2014/main" id="{620077A4-C726-99DE-0E01-1CA264C469EC}"/>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A17C142B-6BA7-161A-A906-69BEB1F7023B}"/>
              </a:ext>
            </a:extLst>
          </p:cNvPr>
          <p:cNvSpPr>
            <a:spLocks noGrp="1"/>
          </p:cNvSpPr>
          <p:nvPr>
            <p:ph type="sldNum" sz="quarter" idx="12"/>
          </p:nvPr>
        </p:nvSpPr>
        <p:spPr/>
        <p:txBody>
          <a:bodyPr/>
          <a:lstStyle>
            <a:lvl1pPr>
              <a:defRPr/>
            </a:lvl1pPr>
          </a:lstStyle>
          <a:p>
            <a:pPr>
              <a:defRPr/>
            </a:pPr>
            <a:fld id="{E4AD87D7-6F3A-4328-BF52-8DDD8C795E14}" type="slidenum">
              <a:rPr lang="en-US" altLang="zh-CN"/>
              <a:pPr>
                <a:defRPr/>
              </a:pPr>
              <a:t>‹#›</a:t>
            </a:fld>
            <a:endParaRPr lang="en-US" altLang="zh-CN"/>
          </a:p>
        </p:txBody>
      </p:sp>
    </p:spTree>
    <p:extLst>
      <p:ext uri="{BB962C8B-B14F-4D97-AF65-F5344CB8AC3E}">
        <p14:creationId xmlns:p14="http://schemas.microsoft.com/office/powerpoint/2010/main" val="20747775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3D3C687-E8CE-B3A8-4CFD-3E11B44DC7CE}"/>
              </a:ext>
            </a:extLst>
          </p:cNvPr>
          <p:cNvSpPr>
            <a:spLocks noGrp="1"/>
          </p:cNvSpPr>
          <p:nvPr>
            <p:ph type="dt" sz="half" idx="10"/>
          </p:nvPr>
        </p:nvSpPr>
        <p:spPr/>
        <p:txBody>
          <a:bodyPr/>
          <a:lstStyle>
            <a:lvl1pPr>
              <a:defRPr/>
            </a:lvl1pPr>
          </a:lstStyle>
          <a:p>
            <a:pPr>
              <a:defRPr/>
            </a:pPr>
            <a:fld id="{88CDAD3E-9CFD-4CD9-9C33-5938C8F3B863}" type="datetime1">
              <a:rPr lang="en-US" smtClean="0"/>
              <a:t>12/6/2024</a:t>
            </a:fld>
            <a:endParaRPr lang="en-US"/>
          </a:p>
        </p:txBody>
      </p:sp>
      <p:sp>
        <p:nvSpPr>
          <p:cNvPr id="4" name="Footer Placeholder 2">
            <a:extLst>
              <a:ext uri="{FF2B5EF4-FFF2-40B4-BE49-F238E27FC236}">
                <a16:creationId xmlns:a16="http://schemas.microsoft.com/office/drawing/2014/main" id="{1B58B8AE-8F67-DE01-E06C-13FA52179353}"/>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BDB27BEB-B7C1-68EC-8F62-38BD652C8CB1}"/>
              </a:ext>
            </a:extLst>
          </p:cNvPr>
          <p:cNvSpPr>
            <a:spLocks noGrp="1"/>
          </p:cNvSpPr>
          <p:nvPr>
            <p:ph type="sldNum" sz="quarter" idx="12"/>
          </p:nvPr>
        </p:nvSpPr>
        <p:spPr/>
        <p:txBody>
          <a:bodyPr/>
          <a:lstStyle>
            <a:lvl1pPr>
              <a:defRPr/>
            </a:lvl1pPr>
          </a:lstStyle>
          <a:p>
            <a:pPr>
              <a:defRPr/>
            </a:pPr>
            <a:fld id="{776958FA-5AB7-4D8F-9F69-C023179F254F}" type="slidenum">
              <a:rPr lang="en-US" altLang="zh-CN"/>
              <a:pPr>
                <a:defRPr/>
              </a:pPr>
              <a:t>‹#›</a:t>
            </a:fld>
            <a:endParaRPr lang="en-US" altLang="zh-CN"/>
          </a:p>
        </p:txBody>
      </p:sp>
    </p:spTree>
    <p:extLst>
      <p:ext uri="{BB962C8B-B14F-4D97-AF65-F5344CB8AC3E}">
        <p14:creationId xmlns:p14="http://schemas.microsoft.com/office/powerpoint/2010/main" val="292477965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7A9B8E0-3293-60C9-2969-FBAAB4E1E088}"/>
              </a:ext>
            </a:extLst>
          </p:cNvPr>
          <p:cNvSpPr>
            <a:spLocks noGrp="1"/>
          </p:cNvSpPr>
          <p:nvPr>
            <p:ph type="dt" sz="half" idx="10"/>
          </p:nvPr>
        </p:nvSpPr>
        <p:spPr/>
        <p:txBody>
          <a:bodyPr/>
          <a:lstStyle>
            <a:lvl1pPr>
              <a:defRPr/>
            </a:lvl1pPr>
          </a:lstStyle>
          <a:p>
            <a:pPr>
              <a:defRPr/>
            </a:pPr>
            <a:fld id="{B6150AE6-AB11-49C0-AA02-43901EA86644}" type="datetime1">
              <a:rPr lang="en-US" smtClean="0"/>
              <a:t>12/6/2024</a:t>
            </a:fld>
            <a:endParaRPr lang="en-US"/>
          </a:p>
        </p:txBody>
      </p:sp>
      <p:sp>
        <p:nvSpPr>
          <p:cNvPr id="3" name="Footer Placeholder 2">
            <a:extLst>
              <a:ext uri="{FF2B5EF4-FFF2-40B4-BE49-F238E27FC236}">
                <a16:creationId xmlns:a16="http://schemas.microsoft.com/office/drawing/2014/main" id="{F2B7DE08-78E7-E4EE-F183-76593A4FC757}"/>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86C1C9E2-6892-CDD5-F64F-0089897DACD7}"/>
              </a:ext>
            </a:extLst>
          </p:cNvPr>
          <p:cNvSpPr>
            <a:spLocks noGrp="1"/>
          </p:cNvSpPr>
          <p:nvPr>
            <p:ph type="sldNum" sz="quarter" idx="12"/>
          </p:nvPr>
        </p:nvSpPr>
        <p:spPr/>
        <p:txBody>
          <a:bodyPr/>
          <a:lstStyle>
            <a:lvl1pPr>
              <a:defRPr/>
            </a:lvl1pPr>
          </a:lstStyle>
          <a:p>
            <a:pPr>
              <a:defRPr/>
            </a:pPr>
            <a:fld id="{0466BCD2-04C3-40C1-B26C-03E741751BD2}" type="slidenum">
              <a:rPr lang="en-US" altLang="zh-CN"/>
              <a:pPr>
                <a:defRPr/>
              </a:pPr>
              <a:t>‹#›</a:t>
            </a:fld>
            <a:endParaRPr lang="en-US" altLang="zh-CN"/>
          </a:p>
        </p:txBody>
      </p:sp>
    </p:spTree>
    <p:extLst>
      <p:ext uri="{BB962C8B-B14F-4D97-AF65-F5344CB8AC3E}">
        <p14:creationId xmlns:p14="http://schemas.microsoft.com/office/powerpoint/2010/main" val="82063905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664307-56AE-737E-4809-D44736013BB4}"/>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603E0A15-3FF3-AC89-999D-3088EEA2F0BE}"/>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87314C9F-F2DC-5D82-CDBB-7180A2FB4027}"/>
              </a:ext>
            </a:extLst>
          </p:cNvPr>
          <p:cNvSpPr>
            <a:spLocks noGrp="1"/>
          </p:cNvSpPr>
          <p:nvPr>
            <p:ph type="dt" sz="half" idx="10"/>
          </p:nvPr>
        </p:nvSpPr>
        <p:spPr/>
        <p:txBody>
          <a:bodyPr/>
          <a:lstStyle>
            <a:lvl1pPr>
              <a:defRPr/>
            </a:lvl1pPr>
          </a:lstStyle>
          <a:p>
            <a:pPr>
              <a:defRPr/>
            </a:pPr>
            <a:fld id="{0EF4C4FF-F195-494D-BECC-CA60A471E809}" type="datetime1">
              <a:rPr lang="en-US" smtClean="0"/>
              <a:t>12/6/2024</a:t>
            </a:fld>
            <a:endParaRPr lang="en-US"/>
          </a:p>
        </p:txBody>
      </p:sp>
      <p:sp>
        <p:nvSpPr>
          <p:cNvPr id="7" name="Footer Placeholder 5">
            <a:extLst>
              <a:ext uri="{FF2B5EF4-FFF2-40B4-BE49-F238E27FC236}">
                <a16:creationId xmlns:a16="http://schemas.microsoft.com/office/drawing/2014/main" id="{5AD96117-65E1-3108-BA3A-A27AF472A341}"/>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A43EA50C-3AF2-CBDA-82E7-036E6A2A8C3A}"/>
              </a:ext>
            </a:extLst>
          </p:cNvPr>
          <p:cNvSpPr>
            <a:spLocks noGrp="1"/>
          </p:cNvSpPr>
          <p:nvPr>
            <p:ph type="sldNum" sz="quarter" idx="12"/>
          </p:nvPr>
        </p:nvSpPr>
        <p:spPr/>
        <p:txBody>
          <a:bodyPr/>
          <a:lstStyle>
            <a:lvl1pPr>
              <a:defRPr/>
            </a:lvl1pPr>
          </a:lstStyle>
          <a:p>
            <a:pPr>
              <a:defRPr/>
            </a:pPr>
            <a:fld id="{91DB37F6-60B3-41FC-A763-7EC7EACA7888}" type="slidenum">
              <a:rPr lang="en-US" altLang="zh-CN"/>
              <a:pPr>
                <a:defRPr/>
              </a:pPr>
              <a:t>‹#›</a:t>
            </a:fld>
            <a:endParaRPr lang="en-US" altLang="zh-CN"/>
          </a:p>
        </p:txBody>
      </p:sp>
    </p:spTree>
    <p:extLst>
      <p:ext uri="{BB962C8B-B14F-4D97-AF65-F5344CB8AC3E}">
        <p14:creationId xmlns:p14="http://schemas.microsoft.com/office/powerpoint/2010/main" val="280635114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CE6E9D-94A4-BCD5-7FCE-678496C96B4F}"/>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22635C43-B26D-4E2A-BE3C-BCC111D43722}"/>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74918FF5-F0B8-EFCE-DAF3-771AFAB7826E}"/>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a:extLst>
              <a:ext uri="{FF2B5EF4-FFF2-40B4-BE49-F238E27FC236}">
                <a16:creationId xmlns:a16="http://schemas.microsoft.com/office/drawing/2014/main" id="{11D8C156-0E04-A2CB-6CBE-1F9A7A76568D}"/>
              </a:ext>
            </a:extLst>
          </p:cNvPr>
          <p:cNvSpPr>
            <a:spLocks noGrp="1"/>
          </p:cNvSpPr>
          <p:nvPr>
            <p:ph type="dt" sz="half" idx="10"/>
          </p:nvPr>
        </p:nvSpPr>
        <p:spPr/>
        <p:txBody>
          <a:bodyPr/>
          <a:lstStyle>
            <a:lvl1pPr>
              <a:defRPr/>
            </a:lvl1pPr>
          </a:lstStyle>
          <a:p>
            <a:pPr>
              <a:defRPr/>
            </a:pPr>
            <a:fld id="{EA420995-BDC0-41B8-8B4D-A333F74A5DFB}" type="datetime1">
              <a:rPr lang="en-US" smtClean="0"/>
              <a:t>12/6/2024</a:t>
            </a:fld>
            <a:endParaRPr lang="en-US"/>
          </a:p>
        </p:txBody>
      </p:sp>
      <p:sp>
        <p:nvSpPr>
          <p:cNvPr id="9" name="Footer Placeholder 5">
            <a:extLst>
              <a:ext uri="{FF2B5EF4-FFF2-40B4-BE49-F238E27FC236}">
                <a16:creationId xmlns:a16="http://schemas.microsoft.com/office/drawing/2014/main" id="{61AE398E-0C9E-F5A0-9B22-102410717902}"/>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3F9A8A0E-0960-7A23-0116-D5FFE1339A57}"/>
              </a:ext>
            </a:extLst>
          </p:cNvPr>
          <p:cNvSpPr>
            <a:spLocks noGrp="1"/>
          </p:cNvSpPr>
          <p:nvPr>
            <p:ph type="sldNum" sz="quarter" idx="12"/>
          </p:nvPr>
        </p:nvSpPr>
        <p:spPr>
          <a:xfrm>
            <a:off x="195263" y="6208713"/>
            <a:ext cx="609600" cy="457200"/>
          </a:xfrm>
        </p:spPr>
        <p:txBody>
          <a:bodyPr/>
          <a:lstStyle>
            <a:lvl1pPr>
              <a:defRPr/>
            </a:lvl1pPr>
          </a:lstStyle>
          <a:p>
            <a:pPr>
              <a:defRPr/>
            </a:pPr>
            <a:fld id="{5560E585-5464-4FA2-BCCB-8228CC1DD7CF}" type="slidenum">
              <a:rPr lang="en-US" altLang="zh-CN"/>
              <a:pPr>
                <a:defRPr/>
              </a:pPr>
              <a:t>‹#›</a:t>
            </a:fld>
            <a:endParaRPr lang="en-US" altLang="zh-CN"/>
          </a:p>
        </p:txBody>
      </p:sp>
    </p:spTree>
    <p:extLst>
      <p:ext uri="{BB962C8B-B14F-4D97-AF65-F5344CB8AC3E}">
        <p14:creationId xmlns:p14="http://schemas.microsoft.com/office/powerpoint/2010/main" val="16890288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FA19F9-98B3-0A9F-D726-20A982C6A4A7}"/>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9F5D9327-39F0-E6AF-3523-F7325BD692A5}"/>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C8CE13C8-A6FD-A7F0-D03E-2BA8356B03BA}"/>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A55952B2-47DE-EF57-ABC4-82E56B8AB690}"/>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5D88B55-146C-7FA3-5E80-BA0A02154B66}"/>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4659ADBD-AC01-444F-802A-3868C8036530}" type="datetime1">
              <a:rPr lang="en-US" smtClean="0"/>
              <a:t>12/6/2024</a:t>
            </a:fld>
            <a:endParaRPr lang="en-US"/>
          </a:p>
        </p:txBody>
      </p:sp>
      <p:sp>
        <p:nvSpPr>
          <p:cNvPr id="3" name="Footer Placeholder 2">
            <a:extLst>
              <a:ext uri="{FF2B5EF4-FFF2-40B4-BE49-F238E27FC236}">
                <a16:creationId xmlns:a16="http://schemas.microsoft.com/office/drawing/2014/main" id="{8FBCE1BB-97AB-B6C9-4CD3-52E398CA863A}"/>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FA48447A-DD0F-3F05-7663-7594463BC4FD}"/>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E7409629-218D-4742-B4D8-25474CF042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0" r:id="rId2"/>
    <p:sldLayoutId id="2147483738" r:id="rId3"/>
    <p:sldLayoutId id="2147483731" r:id="rId4"/>
    <p:sldLayoutId id="2147483732" r:id="rId5"/>
    <p:sldLayoutId id="2147483733" r:id="rId6"/>
    <p:sldLayoutId id="2147483734" r:id="rId7"/>
    <p:sldLayoutId id="2147483739" r:id="rId8"/>
    <p:sldLayoutId id="2147483740" r:id="rId9"/>
    <p:sldLayoutId id="2147483735" r:id="rId10"/>
    <p:sldLayoutId id="2147483736"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gif" /></Relationships>
</file>

<file path=ppt/slides/_rels/slide1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drive.google.com/file/d/1NqE4QZ2duOQ7j8nOiNGufFpyiKLPrvx0/view?usp=drivesdk" TargetMode="External" /><Relationship Id="rId4" Type="http://schemas.openxmlformats.org/officeDocument/2006/relationships/image" Target="../media/image7.jpeg" /></Relationships>
</file>

<file path=ppt/slides/_rels/slide1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8.jpeg" /><Relationship Id="rId4" Type="http://schemas.openxmlformats.org/officeDocument/2006/relationships/image" Target="../media/image4.gif" /></Relationships>
</file>

<file path=ppt/slides/_rels/slide1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drive.google.com/file/d/1NtX433sawxSacKK8qprqqx3xYSg3f1bp/view?usp=drivesdk" TargetMode="External" /><Relationship Id="rId4" Type="http://schemas.openxmlformats.org/officeDocument/2006/relationships/image" Target="../media/image10.jpeg" /></Relationships>
</file>

<file path=ppt/slides/_rels/slide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A62D6505-7CA0-57E1-C0C2-DFEBF399F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FC49C7E3-FFFE-B1C4-7FD6-480754151C08}"/>
              </a:ext>
            </a:extLst>
          </p:cNvPr>
          <p:cNvSpPr>
            <a:spLocks noGrp="1"/>
          </p:cNvSpPr>
          <p:nvPr>
            <p:ph type="subTitle" idx="1"/>
          </p:nvPr>
        </p:nvSpPr>
        <p:spPr>
          <a:xfrm>
            <a:off x="167481" y="3513139"/>
            <a:ext cx="11862594" cy="2826701"/>
          </a:xfrm>
        </p:spPr>
        <p:txBody>
          <a:bodyPr>
            <a:normAutofit fontScale="47500" lnSpcReduction="20000"/>
          </a:bodyPr>
          <a:lstStyle/>
          <a:p>
            <a:pPr eaLnBrk="1" fontAlgn="auto" hangingPunct="1">
              <a:lnSpc>
                <a:spcPct val="90000"/>
              </a:lnSpc>
              <a:spcBef>
                <a:spcPts val="463"/>
              </a:spcBef>
              <a:spcAft>
                <a:spcPts val="0"/>
              </a:spcAft>
              <a:buFont typeface="Wingdings 2"/>
              <a:buNone/>
              <a:defRPr/>
            </a:pPr>
            <a:r>
              <a:rPr lang="en-US" altLang="zh-CN" sz="29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defRPr/>
            </a:pPr>
            <a:r>
              <a:rPr lang="en-US" altLang="zh-CN" sz="2900" b="1" dirty="0">
                <a:solidFill>
                  <a:srgbClr val="000000"/>
                </a:solidFill>
                <a:latin typeface="Times New Roman" pitchFamily="18" charset="0"/>
                <a:cs typeface="Times New Roman" panose="02020603050405020304" pitchFamily="18" charset="0"/>
              </a:rPr>
              <a:t>NAGALAKSHMI S (811722106060)</a:t>
            </a:r>
          </a:p>
          <a:p>
            <a:pPr eaLnBrk="1" fontAlgn="auto" hangingPunct="1">
              <a:lnSpc>
                <a:spcPct val="90000"/>
              </a:lnSpc>
              <a:spcBef>
                <a:spcPts val="463"/>
              </a:spcBef>
              <a:spcAft>
                <a:spcPts val="0"/>
              </a:spcAft>
              <a:defRPr/>
            </a:pPr>
            <a:r>
              <a:rPr lang="en-US" altLang="zh-CN" sz="2900" b="1" dirty="0">
                <a:solidFill>
                  <a:srgbClr val="000000"/>
                </a:solidFill>
                <a:latin typeface="Times New Roman" pitchFamily="18" charset="0"/>
                <a:cs typeface="Times New Roman" panose="02020603050405020304" pitchFamily="18" charset="0"/>
              </a:rPr>
              <a:t>POOJA S V (811722106074)</a:t>
            </a:r>
          </a:p>
          <a:p>
            <a:pPr eaLnBrk="1" fontAlgn="auto" hangingPunct="1">
              <a:lnSpc>
                <a:spcPct val="90000"/>
              </a:lnSpc>
              <a:spcBef>
                <a:spcPts val="463"/>
              </a:spcBef>
              <a:spcAft>
                <a:spcPts val="0"/>
              </a:spcAft>
              <a:defRPr/>
            </a:pPr>
            <a:r>
              <a:rPr lang="en-US" altLang="zh-CN" sz="2900" b="1" dirty="0">
                <a:solidFill>
                  <a:srgbClr val="000000"/>
                </a:solidFill>
                <a:latin typeface="Times New Roman" pitchFamily="18" charset="0"/>
                <a:cs typeface="Times New Roman" panose="02020603050405020304" pitchFamily="18" charset="0"/>
              </a:rPr>
              <a:t>RICHIE ALBINAA A B (811722106087)</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Dr .S . </a:t>
            </a: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Monisha</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Professor/ECE</a:t>
            </a: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Electronics and Communication Engineering</a:t>
            </a:r>
            <a:endParaRPr lang="en-US" sz="3200" dirty="0">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7BA905D6-9391-DA9F-9D4A-A1DC96F999FE}"/>
              </a:ext>
            </a:extLst>
          </p:cNvPr>
          <p:cNvSpPr>
            <a:spLocks noGrp="1" noChangeArrowheads="1"/>
          </p:cNvSpPr>
          <p:nvPr>
            <p:ph type="ctrTitle"/>
          </p:nvPr>
        </p:nvSpPr>
        <p:spPr>
          <a:xfrm>
            <a:off x="609600" y="1371600"/>
            <a:ext cx="11582400" cy="1814513"/>
          </a:xfrm>
        </p:spPr>
        <p:txBody>
          <a:bodyPr/>
          <a:lstStyle/>
          <a:p>
            <a:pPr eaLnBrk="1" hangingPunct="1"/>
            <a:r>
              <a:rPr altLang="en-US" sz="3200" b="1">
                <a:latin typeface="Times New Roman" panose="02020603050405020304" pitchFamily="18" charset="0"/>
                <a:cs typeface="Times New Roman" panose="02020603050405020304" pitchFamily="18" charset="0"/>
              </a:rPr>
              <a:t>20EC5203  ELECTRONIC DESIGN PROJECT- I</a:t>
            </a:r>
          </a:p>
        </p:txBody>
      </p:sp>
      <p:pic>
        <p:nvPicPr>
          <p:cNvPr id="8197" name="Picture 99">
            <a:extLst>
              <a:ext uri="{FF2B5EF4-FFF2-40B4-BE49-F238E27FC236}">
                <a16:creationId xmlns:a16="http://schemas.microsoft.com/office/drawing/2014/main" id="{7F5BD43A-3302-2928-120A-5CF216831AE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A7DFFA97-F65C-AE3A-DAEF-2EF1D4583573}"/>
              </a:ext>
            </a:extLst>
          </p:cNvPr>
          <p:cNvSpPr>
            <a:spLocks noGrp="1" noChangeArrowheads="1"/>
          </p:cNvSpPr>
          <p:nvPr>
            <p:ph type="dt" sz="quarter" idx="10"/>
          </p:nvPr>
        </p:nvSpPr>
        <p:spPr bwMode="auto">
          <a:xfrm>
            <a:off x="8575040" y="5977890"/>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DEFE8DF-3925-4E6B-8983-BA912397FC4D}" type="datetime1">
              <a:rPr lang="en-US" altLang="en-US" smtClean="0">
                <a:solidFill>
                  <a:schemeClr val="tx2"/>
                </a:solidFill>
                <a:latin typeface="Times New Roman" panose="02020603050405020304" pitchFamily="18" charset="0"/>
                <a:cs typeface="Times New Roman" panose="02020603050405020304" pitchFamily="18" charset="0"/>
              </a:rPr>
              <a:t>12/6/2024</a:t>
            </a:fld>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02FE43E-35D2-610C-FAAB-7C7D42614FA0}"/>
              </a:ext>
            </a:extLst>
          </p:cNvPr>
          <p:cNvSpPr>
            <a:spLocks noGrp="1"/>
          </p:cNvSpPr>
          <p:nvPr>
            <p:ph type="sldNum" sz="quarter" idx="12"/>
          </p:nvPr>
        </p:nvSpPr>
        <p:spPr/>
        <p:txBody>
          <a:bodyPr/>
          <a:lstStyle/>
          <a:p>
            <a:pPr>
              <a:defRPr/>
            </a:pPr>
            <a:fld id="{BBCD450C-F0F5-4238-9F2F-6E080E27CA92}"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DB158C-86C3-B5A3-95A9-1586F8B992E0}"/>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6" name="Content Placeholder 5">
            <a:extLst>
              <a:ext uri="{FF2B5EF4-FFF2-40B4-BE49-F238E27FC236}">
                <a16:creationId xmlns:a16="http://schemas.microsoft.com/office/drawing/2014/main" id="{B8B993A9-6440-DC11-A14C-7E7314BDC73F}"/>
              </a:ext>
            </a:extLst>
          </p:cNvPr>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8436" name="Date Placeholder 3">
            <a:extLst>
              <a:ext uri="{FF2B5EF4-FFF2-40B4-BE49-F238E27FC236}">
                <a16:creationId xmlns:a16="http://schemas.microsoft.com/office/drawing/2014/main" id="{465F9AE2-7E08-7A16-991C-665168BF4FD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008C1E6-9B10-430D-B325-1383E59780FF}" type="datetime1">
              <a:rPr lang="en-US" altLang="en-US" smtClean="0">
                <a:solidFill>
                  <a:schemeClr val="tx2"/>
                </a:solidFill>
              </a:rPr>
              <a:t>12/6/2024</a:t>
            </a:fld>
            <a:endParaRPr lang="en-US" altLang="en-US">
              <a:solidFill>
                <a:schemeClr val="tx2"/>
              </a:solidFill>
            </a:endParaRPr>
          </a:p>
        </p:txBody>
      </p:sp>
      <p:sp>
        <p:nvSpPr>
          <p:cNvPr id="5" name="Slide Number Placeholder 4">
            <a:extLst>
              <a:ext uri="{FF2B5EF4-FFF2-40B4-BE49-F238E27FC236}">
                <a16:creationId xmlns:a16="http://schemas.microsoft.com/office/drawing/2014/main" id="{FC9B1047-7C0D-F9E2-0423-7E99E337BDE1}"/>
              </a:ext>
            </a:extLst>
          </p:cNvPr>
          <p:cNvSpPr>
            <a:spLocks noGrp="1"/>
          </p:cNvSpPr>
          <p:nvPr>
            <p:ph type="sldNum" sz="quarter" idx="12"/>
          </p:nvPr>
        </p:nvSpPr>
        <p:spPr/>
        <p:txBody>
          <a:bodyPr/>
          <a:lstStyle/>
          <a:p>
            <a:pPr>
              <a:defRPr/>
            </a:pPr>
            <a:fld id="{6F2BC040-1E04-4672-A06E-0142545BA52D}" type="slidenum">
              <a:rPr lang="en-US" altLang="zh-CN" smtClean="0"/>
              <a:pPr>
                <a:defRPr/>
              </a:pPr>
              <a:t>10</a:t>
            </a:fld>
            <a:endParaRPr lang="en-US" altLang="zh-CN"/>
          </a:p>
        </p:txBody>
      </p:sp>
      <p:pic>
        <p:nvPicPr>
          <p:cNvPr id="18437" name="Picture 7">
            <a:extLst>
              <a:ext uri="{FF2B5EF4-FFF2-40B4-BE49-F238E27FC236}">
                <a16:creationId xmlns:a16="http://schemas.microsoft.com/office/drawing/2014/main" id="{5FD88A9C-A677-22E9-35F3-4F016DF18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Content Placeholder 99">
            <a:extLst>
              <a:ext uri="{FF2B5EF4-FFF2-40B4-BE49-F238E27FC236}">
                <a16:creationId xmlns:a16="http://schemas.microsoft.com/office/drawing/2014/main" id="{93316583-B3BD-4095-9543-929B2CE9B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EC705C92-3716-456D-12AB-BC45222A38FA}"/>
              </a:ext>
            </a:extLst>
          </p:cNvPr>
          <p:cNvPicPr>
            <a:picLocks noChangeAspect="1"/>
          </p:cNvPicPr>
          <p:nvPr/>
        </p:nvPicPr>
        <p:blipFill>
          <a:blip r:embed="rId4">
            <a:extLst>
              <a:ext uri="{28A0092B-C50C-407E-A947-70E740481C1C}">
                <a14:useLocalDpi xmlns:a14="http://schemas.microsoft.com/office/drawing/2010/main" val="0"/>
              </a:ext>
            </a:extLst>
          </a:blip>
          <a:srcRect t="10324" r="6692"/>
          <a:stretch/>
        </p:blipFill>
        <p:spPr>
          <a:xfrm rot="16200000">
            <a:off x="4392740" y="1002783"/>
            <a:ext cx="3478697" cy="5448774"/>
          </a:xfrm>
          <a:prstGeom prst="rect">
            <a:avLst/>
          </a:prstGeom>
          <a:ln>
            <a:noFill/>
          </a:ln>
          <a:effectLst>
            <a:softEdge rad="112500"/>
          </a:effectLst>
        </p:spPr>
      </p:pic>
      <p:sp>
        <p:nvSpPr>
          <p:cNvPr id="2" name="TextBox 1">
            <a:extLst>
              <a:ext uri="{FF2B5EF4-FFF2-40B4-BE49-F238E27FC236}">
                <a16:creationId xmlns:a16="http://schemas.microsoft.com/office/drawing/2014/main" id="{188CA43E-5499-0A8E-D648-1DA54889EBE8}"/>
              </a:ext>
            </a:extLst>
          </p:cNvPr>
          <p:cNvSpPr txBox="1"/>
          <p:nvPr/>
        </p:nvSpPr>
        <p:spPr>
          <a:xfrm>
            <a:off x="1088873" y="5459194"/>
            <a:ext cx="10256891" cy="923330"/>
          </a:xfrm>
          <a:prstGeom prst="rect">
            <a:avLst/>
          </a:prstGeom>
          <a:noFill/>
        </p:spPr>
        <p:txBody>
          <a:bodyPr wrap="square" rtlCol="0">
            <a:spAutoFit/>
          </a:bodyPr>
          <a:lstStyle/>
          <a:p>
            <a:pPr algn="l"/>
            <a:r>
              <a:rPr lang="en-US" dirty="0"/>
              <a:t> </a:t>
            </a:r>
          </a:p>
          <a:p>
            <a:pPr algn="l"/>
            <a:r>
              <a:rPr lang="en-US" dirty="0">
                <a:hlinkClick r:id="rId5"/>
              </a:rPr>
              <a:t>https://drive.google.com/file/d/1NqE4QZ2duOQ7j8nOiNGufFpyiKLPrvx0/view?usp=drivesdk</a:t>
            </a:r>
            <a:r>
              <a:rPr lang="en-US" dirty="0"/>
              <a:t> </a:t>
            </a:r>
          </a:p>
          <a:p>
            <a:pPr algn="l"/>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139E03C-B8E5-BD87-550B-11DF8857B4F6}"/>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      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2">
            <a:extLst>
              <a:ext uri="{FF2B5EF4-FFF2-40B4-BE49-F238E27FC236}">
                <a16:creationId xmlns:a16="http://schemas.microsoft.com/office/drawing/2014/main" id="{5B0F4CCB-51A8-8D78-B404-8D64F1D168E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561A455-4130-4270-98B5-FC6842336BBA}" type="datetime1">
              <a:rPr lang="en-US" altLang="en-US" smtClean="0">
                <a:solidFill>
                  <a:schemeClr val="tx2"/>
                </a:solidFill>
              </a:rPr>
              <a:t>12/6/2024</a:t>
            </a:fld>
            <a:endParaRPr lang="en-US" altLang="en-US">
              <a:solidFill>
                <a:schemeClr val="tx2"/>
              </a:solidFill>
            </a:endParaRPr>
          </a:p>
        </p:txBody>
      </p:sp>
      <p:sp>
        <p:nvSpPr>
          <p:cNvPr id="19460" name="Content Placeholder 5">
            <a:extLst>
              <a:ext uri="{FF2B5EF4-FFF2-40B4-BE49-F238E27FC236}">
                <a16:creationId xmlns:a16="http://schemas.microsoft.com/office/drawing/2014/main" id="{FE180847-D1A4-CC09-8DA8-04DBEE2A295C}"/>
              </a:ext>
            </a:extLst>
          </p:cNvPr>
          <p:cNvSpPr>
            <a:spLocks noGrp="1" noChangeArrowheads="1"/>
          </p:cNvSpPr>
          <p:nvPr>
            <p:ph sz="quarter" idx="1"/>
          </p:nvPr>
        </p:nvSpPr>
        <p:spPr>
          <a:xfrm>
            <a:off x="1219200" y="1516063"/>
            <a:ext cx="10025062" cy="4853418"/>
          </a:xfrm>
        </p:spPr>
        <p:txBody>
          <a:bodyPr/>
          <a:lstStyle/>
          <a:p>
            <a:pPr lvl="0" algn="just"/>
            <a:r>
              <a:rPr lang="en-US" sz="2000" b="1" dirty="0">
                <a:latin typeface="Times New Roman" panose="02020603050405020304" pitchFamily="18" charset="0"/>
                <a:cs typeface="Times New Roman" panose="02020603050405020304" pitchFamily="18" charset="0"/>
              </a:rPr>
              <a:t>Ease of Use: </a:t>
            </a:r>
            <a:r>
              <a:rPr lang="en-US" sz="2000" dirty="0">
                <a:latin typeface="Times New Roman" panose="02020603050405020304" pitchFamily="18" charset="0"/>
                <a:cs typeface="Times New Roman" panose="02020603050405020304" pitchFamily="18" charset="0"/>
              </a:rPr>
              <a:t>Provides a straightforward and user-friendly method to locate a lost remote without needing additional gadgets or apps.</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Cost-Effective: </a:t>
            </a:r>
            <a:r>
              <a:rPr lang="en-US" sz="2000" dirty="0">
                <a:latin typeface="Times New Roman" panose="02020603050405020304" pitchFamily="18" charset="0"/>
                <a:cs typeface="Times New Roman" panose="02020603050405020304" pitchFamily="18" charset="0"/>
              </a:rPr>
              <a:t>Utilizes inexpensive, readily available components, making it an affordable solution.</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Energy Efficiency: </a:t>
            </a:r>
            <a:r>
              <a:rPr lang="en-US" sz="2000" dirty="0">
                <a:latin typeface="Times New Roman" panose="02020603050405020304" pitchFamily="18" charset="0"/>
                <a:cs typeface="Times New Roman" panose="02020603050405020304" pitchFamily="18" charset="0"/>
              </a:rPr>
              <a:t>Can be optimized to have minimal power consumption, ensuring long battery life in the remote control.</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Accessibility: </a:t>
            </a:r>
            <a:r>
              <a:rPr lang="en-US" sz="2000" dirty="0">
                <a:latin typeface="Times New Roman" panose="02020603050405020304" pitchFamily="18" charset="0"/>
                <a:cs typeface="Times New Roman" panose="02020603050405020304" pitchFamily="18" charset="0"/>
              </a:rPr>
              <a:t>Enhances accessibility by offering a simple solution for users with physical limitations, such as those with reduced mobility or vision.</a:t>
            </a:r>
          </a:p>
          <a:p>
            <a:pPr marL="0" lvl="0" indent="0" algn="just">
              <a:buNone/>
            </a:pPr>
            <a:r>
              <a:rPr lang="en-US" altLang="en-US" sz="2400" b="1" dirty="0">
                <a:latin typeface="Times New Roman" panose="02020603050405020304" pitchFamily="18" charset="0"/>
                <a:cs typeface="Times New Roman" panose="02020603050405020304" pitchFamily="18" charset="0"/>
              </a:rPr>
              <a:t>APPLICATIONS:</a:t>
            </a:r>
            <a:endParaRPr lang="en-IN" sz="24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Smart Home Devices: </a:t>
            </a:r>
            <a:r>
              <a:rPr lang="en-US" sz="2000" dirty="0">
                <a:latin typeface="Times New Roman" panose="02020603050405020304" pitchFamily="18" charset="0"/>
                <a:cs typeface="Times New Roman" panose="02020603050405020304" pitchFamily="18" charset="0"/>
              </a:rPr>
              <a:t>Can be integrated into smart home remotes or controllers to enhance ease of use and convenience.</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Assistive Technology: </a:t>
            </a:r>
            <a:r>
              <a:rPr lang="en-US" sz="2000" dirty="0">
                <a:latin typeface="Times New Roman" panose="02020603050405020304" pitchFamily="18" charset="0"/>
                <a:cs typeface="Times New Roman" panose="02020603050405020304" pitchFamily="18" charset="0"/>
              </a:rPr>
              <a:t>Beneficial for individuals with mobility or vision impairments, making it easier for them to locate important devices.</a:t>
            </a:r>
            <a:endParaRPr lang="en-IN" sz="2000" dirty="0">
              <a:latin typeface="Times New Roman" panose="02020603050405020304" pitchFamily="18" charset="0"/>
              <a:cs typeface="Times New Roman" panose="02020603050405020304" pitchFamily="18" charset="0"/>
            </a:endParaRPr>
          </a:p>
          <a:p>
            <a:pPr eaLnBrk="1" hangingPunct="1"/>
            <a:endParaRPr lang="en-IN" altLang="en-US" dirty="0"/>
          </a:p>
        </p:txBody>
      </p:sp>
      <p:pic>
        <p:nvPicPr>
          <p:cNvPr id="19461" name="Picture 7">
            <a:extLst>
              <a:ext uri="{FF2B5EF4-FFF2-40B4-BE49-F238E27FC236}">
                <a16:creationId xmlns:a16="http://schemas.microsoft.com/office/drawing/2014/main" id="{2803D9F5-4750-BC22-EC83-CCD36A424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Content Placeholder 99">
            <a:extLst>
              <a:ext uri="{FF2B5EF4-FFF2-40B4-BE49-F238E27FC236}">
                <a16:creationId xmlns:a16="http://schemas.microsoft.com/office/drawing/2014/main" id="{1CFB8227-7998-41C8-DE1F-D9D3FCE4C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1B06F3B-00A3-8D89-82B9-FE7BE38365A0}"/>
              </a:ext>
            </a:extLst>
          </p:cNvPr>
          <p:cNvSpPr>
            <a:spLocks noGrp="1"/>
          </p:cNvSpPr>
          <p:nvPr>
            <p:ph type="sldNum" sz="quarter" idx="12"/>
          </p:nvPr>
        </p:nvSpPr>
        <p:spPr/>
        <p:txBody>
          <a:bodyPr/>
          <a:lstStyle/>
          <a:p>
            <a:pPr>
              <a:defRPr/>
            </a:pPr>
            <a:fld id="{6F2BC040-1E04-4672-A06E-0142545BA52D}"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8">
            <a:extLst>
              <a:ext uri="{FF2B5EF4-FFF2-40B4-BE49-F238E27FC236}">
                <a16:creationId xmlns:a16="http://schemas.microsoft.com/office/drawing/2014/main" id="{ED0F25A7-CA68-E5B0-4874-7F2484C98357}"/>
              </a:ext>
            </a:extLst>
          </p:cNvPr>
          <p:cNvSpPr>
            <a:spLocks noGrp="1" noChangeArrowheads="1"/>
          </p:cNvSpPr>
          <p:nvPr>
            <p:ph type="subTitle" idx="1"/>
          </p:nvPr>
        </p:nvSpPr>
        <p:spPr/>
        <p:txBody>
          <a:bodyPr/>
          <a:lstStyle/>
          <a:p>
            <a:pPr eaLnBrk="1" hangingPunct="1"/>
            <a:endParaRPr lang="en-IN" altLang="en-US"/>
          </a:p>
        </p:txBody>
      </p:sp>
      <p:sp>
        <p:nvSpPr>
          <p:cNvPr id="20483" name="Date Placeholder 4">
            <a:extLst>
              <a:ext uri="{FF2B5EF4-FFF2-40B4-BE49-F238E27FC236}">
                <a16:creationId xmlns:a16="http://schemas.microsoft.com/office/drawing/2014/main" id="{6F8E59F0-3BB2-853F-EFAD-D6773D97266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9022199-C3CB-41F0-9CA6-3BF49830CAFE}" type="datetime1">
              <a:rPr lang="en-US" altLang="en-US" smtClean="0">
                <a:solidFill>
                  <a:schemeClr val="tx2"/>
                </a:solidFill>
              </a:rPr>
              <a:t>12/6/2024</a:t>
            </a:fld>
            <a:endParaRPr lang="en-US" altLang="en-US">
              <a:solidFill>
                <a:schemeClr val="tx2"/>
              </a:solidFill>
            </a:endParaRPr>
          </a:p>
        </p:txBody>
      </p:sp>
      <p:sp>
        <p:nvSpPr>
          <p:cNvPr id="20484" name="Title 7">
            <a:extLst>
              <a:ext uri="{FF2B5EF4-FFF2-40B4-BE49-F238E27FC236}">
                <a16:creationId xmlns:a16="http://schemas.microsoft.com/office/drawing/2014/main" id="{DE34D7DC-C85C-008E-1229-7295F3498DDE}"/>
              </a:ext>
            </a:extLst>
          </p:cNvPr>
          <p:cNvSpPr>
            <a:spLocks noGrp="1" noChangeArrowheads="1"/>
          </p:cNvSpPr>
          <p:nvPr>
            <p:ph type="ctrTitle"/>
          </p:nvPr>
        </p:nvSpPr>
        <p:spPr>
          <a:xfrm>
            <a:off x="731520" y="1590675"/>
            <a:ext cx="10972800" cy="1470025"/>
          </a:xfrm>
        </p:spPr>
        <p:txBody>
          <a:bodyPr/>
          <a:lstStyle/>
          <a:p>
            <a:pPr eaLnBrk="1" hangingPunct="1"/>
            <a:r>
              <a:rPr lang="en-US" altLang="en-US" b="1" dirty="0">
                <a:latin typeface="Times New Roman" panose="02020603050405020304" pitchFamily="18" charset="0"/>
                <a:cs typeface="Times New Roman" panose="02020603050405020304" pitchFamily="18" charset="0"/>
              </a:rPr>
              <a:t>MODULE 2 -ANTI SLEEP ALARM GLASSES</a:t>
            </a:r>
            <a:endParaRPr lang="en-IN" altLang="en-US" b="1" dirty="0">
              <a:latin typeface="Times New Roman" panose="02020603050405020304" pitchFamily="18" charset="0"/>
              <a:cs typeface="Times New Roman" panose="02020603050405020304" pitchFamily="18" charset="0"/>
            </a:endParaRPr>
          </a:p>
        </p:txBody>
      </p:sp>
      <p:pic>
        <p:nvPicPr>
          <p:cNvPr id="20485" name="Picture 7">
            <a:extLst>
              <a:ext uri="{FF2B5EF4-FFF2-40B4-BE49-F238E27FC236}">
                <a16:creationId xmlns:a16="http://schemas.microsoft.com/office/drawing/2014/main" id="{76CBFF60-22B1-1A23-62A3-97A81D871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Content Placeholder 99">
            <a:extLst>
              <a:ext uri="{FF2B5EF4-FFF2-40B4-BE49-F238E27FC236}">
                <a16:creationId xmlns:a16="http://schemas.microsoft.com/office/drawing/2014/main" id="{8DD34AA6-1753-8A59-6093-3123337D5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75EFCB2-B094-9F1E-E604-651B6653465E}"/>
              </a:ext>
            </a:extLst>
          </p:cNvPr>
          <p:cNvSpPr>
            <a:spLocks noGrp="1"/>
          </p:cNvSpPr>
          <p:nvPr>
            <p:ph type="sldNum" sz="quarter" idx="12"/>
          </p:nvPr>
        </p:nvSpPr>
        <p:spPr/>
        <p:txBody>
          <a:bodyPr/>
          <a:lstStyle/>
          <a:p>
            <a:pPr>
              <a:defRPr/>
            </a:pPr>
            <a:fld id="{BBCD450C-F0F5-4238-9F2F-6E080E27CA92}"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B3E68C9-F792-F168-0859-3C822E29D772}"/>
              </a:ext>
            </a:extLst>
          </p:cNvPr>
          <p:cNvSpPr>
            <a:spLocks noGrp="1" noChangeArrowheads="1"/>
          </p:cNvSpPr>
          <p:nvPr>
            <p:ph type="title"/>
          </p:nvPr>
        </p:nvSpPr>
        <p:spPr>
          <a:xfrm>
            <a:off x="1219200" y="266700"/>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 MODULE 2</a:t>
            </a:r>
            <a:endParaRPr lang="en-IN" altLang="en-US" b="1" dirty="0">
              <a:latin typeface="Times New Roman" panose="02020603050405020304" pitchFamily="18" charset="0"/>
              <a:cs typeface="Times New Roman" panose="02020603050405020304" pitchFamily="18" charset="0"/>
            </a:endParaRPr>
          </a:p>
        </p:txBody>
      </p:sp>
      <p:sp>
        <p:nvSpPr>
          <p:cNvPr id="22531" name="Date Placeholder 2">
            <a:extLst>
              <a:ext uri="{FF2B5EF4-FFF2-40B4-BE49-F238E27FC236}">
                <a16:creationId xmlns:a16="http://schemas.microsoft.com/office/drawing/2014/main" id="{90ADDEBE-AE29-5C2C-C3F6-97F3EC3F064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9AFE84F-D336-4F97-8FD7-EACF5F834C92}" type="datetime1">
              <a:rPr lang="en-US" altLang="en-US" smtClean="0">
                <a:solidFill>
                  <a:schemeClr val="tx2"/>
                </a:solidFill>
              </a:rPr>
              <a:t>12/6/2024</a:t>
            </a:fld>
            <a:endParaRPr lang="en-US" altLang="en-US">
              <a:solidFill>
                <a:schemeClr val="tx2"/>
              </a:solidFill>
            </a:endParaRPr>
          </a:p>
        </p:txBody>
      </p:sp>
      <p:pic>
        <p:nvPicPr>
          <p:cNvPr id="22533" name="Picture 7">
            <a:extLst>
              <a:ext uri="{FF2B5EF4-FFF2-40B4-BE49-F238E27FC236}">
                <a16:creationId xmlns:a16="http://schemas.microsoft.com/office/drawing/2014/main" id="{F7B8AED1-364B-989F-A79A-10BF020D1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99">
            <a:extLst>
              <a:ext uri="{FF2B5EF4-FFF2-40B4-BE49-F238E27FC236}">
                <a16:creationId xmlns:a16="http://schemas.microsoft.com/office/drawing/2014/main" id="{C93165EC-F4F8-5A3D-3DA5-35F4787F7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1B14EB45-E026-99D5-CF1E-E96A5E6A3135}"/>
              </a:ext>
            </a:extLst>
          </p:cNvPr>
          <p:cNvSpPr>
            <a:spLocks noGrp="1"/>
          </p:cNvSpPr>
          <p:nvPr>
            <p:ph sz="quarter" idx="1"/>
          </p:nvPr>
        </p:nvSpPr>
        <p:spPr>
          <a:xfrm>
            <a:off x="822960" y="1673352"/>
            <a:ext cx="10759440" cy="4346448"/>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Driver fatigue is a major cause of road accidents worldwide, often resulting from long hours of driving and lack of rest. Anti-Sleep Alarm Glasses address this issue by using sensors and algorithms to detect early signs of drowsiness, such as prolonged eyelid closures or head tilting. Upon detection, they activate an auditory or vibrational alarm to alert the user and prevent accidents. Designed for comfort, these glasses are ideal for long-distance drivers and night shift workers. This innovation improves road safety, reduces accidents, and highlights potential for future advancements in fatigue detection technology.</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5A01C13-04B9-DED6-5560-74DCA480CCC9}"/>
              </a:ext>
            </a:extLst>
          </p:cNvPr>
          <p:cNvSpPr>
            <a:spLocks noGrp="1"/>
          </p:cNvSpPr>
          <p:nvPr>
            <p:ph type="sldNum" sz="quarter" idx="12"/>
          </p:nvPr>
        </p:nvSpPr>
        <p:spPr/>
        <p:txBody>
          <a:bodyPr/>
          <a:lstStyle/>
          <a:p>
            <a:pPr>
              <a:defRPr/>
            </a:pPr>
            <a:fld id="{6F2BC040-1E04-4672-A06E-0142545BA52D}"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a:extLst>
              <a:ext uri="{FF2B5EF4-FFF2-40B4-BE49-F238E27FC236}">
                <a16:creationId xmlns:a16="http://schemas.microsoft.com/office/drawing/2014/main" id="{F7C99146-7EFC-36C5-0918-0DB0AAA7CABD}"/>
              </a:ext>
            </a:extLst>
          </p:cNvPr>
          <p:cNvSpPr>
            <a:spLocks noGrp="1" noChangeArrowheads="1"/>
          </p:cNvSpPr>
          <p:nvPr>
            <p:ph type="title"/>
          </p:nvPr>
        </p:nvSpPr>
        <p:spPr>
          <a:xfrm>
            <a:off x="1219200" y="274638"/>
            <a:ext cx="10363200" cy="1096962"/>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 - MODULE 2</a:t>
            </a:r>
            <a:endParaRPr lang="en-IN" altLang="en-US" b="1" dirty="0">
              <a:latin typeface="Times New Roman" panose="02020603050405020304" pitchFamily="18" charset="0"/>
              <a:cs typeface="Times New Roman" panose="02020603050405020304" pitchFamily="18" charset="0"/>
            </a:endParaRPr>
          </a:p>
        </p:txBody>
      </p:sp>
      <p:sp>
        <p:nvSpPr>
          <p:cNvPr id="21507" name="Date Placeholder 4">
            <a:extLst>
              <a:ext uri="{FF2B5EF4-FFF2-40B4-BE49-F238E27FC236}">
                <a16:creationId xmlns:a16="http://schemas.microsoft.com/office/drawing/2014/main" id="{F8F66B54-6168-D8D6-417A-AA59BABDE00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565A561-54C5-4BD3-8FF8-7792AF7B5B71}" type="datetime1">
              <a:rPr lang="en-US" altLang="en-US" smtClean="0">
                <a:solidFill>
                  <a:schemeClr val="tx2"/>
                </a:solidFill>
              </a:rPr>
              <a:t>12/6/2024</a:t>
            </a:fld>
            <a:endParaRPr lang="en-US" altLang="en-US">
              <a:solidFill>
                <a:schemeClr val="tx2"/>
              </a:solidFill>
            </a:endParaRPr>
          </a:p>
        </p:txBody>
      </p:sp>
      <p:pic>
        <p:nvPicPr>
          <p:cNvPr id="21509" name="Picture 7">
            <a:extLst>
              <a:ext uri="{FF2B5EF4-FFF2-40B4-BE49-F238E27FC236}">
                <a16:creationId xmlns:a16="http://schemas.microsoft.com/office/drawing/2014/main" id="{0E7CE503-14B7-0A7E-05E8-D9061A775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Content Placeholder 99">
            <a:extLst>
              <a:ext uri="{FF2B5EF4-FFF2-40B4-BE49-F238E27FC236}">
                <a16:creationId xmlns:a16="http://schemas.microsoft.com/office/drawing/2014/main" id="{7CE76C2A-B527-B034-0FBA-3605FEA81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3D6EC433-6DED-9061-7B71-B53981CB102C}"/>
              </a:ext>
            </a:extLst>
          </p:cNvPr>
          <p:cNvSpPr>
            <a:spLocks noGrp="1"/>
          </p:cNvSpPr>
          <p:nvPr>
            <p:ph sz="quarter" idx="1"/>
          </p:nvPr>
        </p:nvSpPr>
        <p:spPr>
          <a:xfrm>
            <a:off x="676656" y="1417638"/>
            <a:ext cx="10905744" cy="4572000"/>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Anti-Sleep Alarm Glasses is an innovative wearable device designed to prevent accidents caused by drowsiness, particularly among drivers and individuals engaged in critical tasks. The glasses are equipped with infrared (IR) sensors to monitor the user's eye movements and detect early signs of drowsiness, such as prolonged eyelid closure or reduced blinking rates. When the device identifies these signs, it triggers an immediate alert in the form of a buzzer or vibration, effectively waking the user and preventing potential mishaps. The compact, lightweight design ensures comfort during prolonged use, making it suitable for drivers, machine operators, and other professionals prone to fatigue. This project combines sensor technology with real-time monitoring to address a significant safety issue. By providing an early warning system, the Anti-Sleep Alarm Glasses offers a practical and efficient solution to reduce accidents, improve safety, and save lives.</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ECAE436-F597-FB74-5A4E-391C24C67B66}"/>
              </a:ext>
            </a:extLst>
          </p:cNvPr>
          <p:cNvSpPr>
            <a:spLocks noGrp="1"/>
          </p:cNvSpPr>
          <p:nvPr>
            <p:ph type="sldNum" sz="quarter" idx="12"/>
          </p:nvPr>
        </p:nvSpPr>
        <p:spPr/>
        <p:txBody>
          <a:bodyPr/>
          <a:lstStyle/>
          <a:p>
            <a:pPr>
              <a:defRPr/>
            </a:pPr>
            <a:fld id="{6F2BC040-1E04-4672-A06E-0142545BA52D}"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89CE-6A47-5E9F-48F1-F975EB9568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OBJECTIVE AND SCOPE</a:t>
            </a:r>
          </a:p>
        </p:txBody>
      </p:sp>
      <p:sp>
        <p:nvSpPr>
          <p:cNvPr id="3" name="Content Placeholder 2">
            <a:extLst>
              <a:ext uri="{FF2B5EF4-FFF2-40B4-BE49-F238E27FC236}">
                <a16:creationId xmlns:a16="http://schemas.microsoft.com/office/drawing/2014/main" id="{36411C3C-AD4A-15B0-430A-B05DA97B80CC}"/>
              </a:ext>
            </a:extLst>
          </p:cNvPr>
          <p:cNvSpPr>
            <a:spLocks noGrp="1"/>
          </p:cNvSpPr>
          <p:nvPr>
            <p:ph sz="quarter" idx="1"/>
          </p:nvPr>
        </p:nvSpPr>
        <p:spPr>
          <a:xfrm>
            <a:off x="1168400" y="1516063"/>
            <a:ext cx="10363200" cy="4572000"/>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OBJECTIVE:</a:t>
            </a:r>
          </a:p>
          <a:p>
            <a:pPr marL="0" indent="0">
              <a:buNone/>
            </a:pPr>
            <a:r>
              <a:rPr lang="en-US" sz="2000" dirty="0">
                <a:latin typeface="Times New Roman" panose="02020603050405020304" pitchFamily="18" charset="0"/>
                <a:cs typeface="Times New Roman" panose="02020603050405020304" pitchFamily="18" charset="0"/>
              </a:rPr>
              <a:t>The objective of the "Anti-Sleep Alarm Glasses" is to enhance safety by preventing accidents caused by drowsiness. The glasses aim to detect early signs of fatigue or inattentiveness in users, such as drivers or machine operators, and provide timely alerts to ensure they stay awake and focused.</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SCOPE</a:t>
            </a:r>
            <a:r>
              <a:rPr lang="en-US" sz="20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Road Safety, Industrial Safety, Healthcare Support,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Functions and Features-    Drowsiness Detection, </a:t>
            </a:r>
            <a:r>
              <a:rPr lang="en-US" sz="2000" dirty="0" err="1">
                <a:latin typeface="Times New Roman" panose="02020603050405020304" pitchFamily="18" charset="0"/>
                <a:cs typeface="Times New Roman" panose="02020603050405020304" pitchFamily="18" charset="0"/>
              </a:rPr>
              <a:t>AlertMechanism</a:t>
            </a:r>
            <a:r>
              <a:rPr lang="en-US" sz="2000" dirty="0">
                <a:latin typeface="Times New Roman" panose="02020603050405020304" pitchFamily="18" charset="0"/>
                <a:cs typeface="Times New Roman" panose="02020603050405020304" pitchFamily="18" charset="0"/>
              </a:rPr>
              <a:t>, adjustable sensitivity</a:t>
            </a:r>
          </a:p>
        </p:txBody>
      </p:sp>
      <p:sp>
        <p:nvSpPr>
          <p:cNvPr id="4" name="Date Placeholder 3">
            <a:extLst>
              <a:ext uri="{FF2B5EF4-FFF2-40B4-BE49-F238E27FC236}">
                <a16:creationId xmlns:a16="http://schemas.microsoft.com/office/drawing/2014/main" id="{E659A95B-5537-A838-8AA3-0CFB4BD10ADA}"/>
              </a:ext>
            </a:extLst>
          </p:cNvPr>
          <p:cNvSpPr>
            <a:spLocks noGrp="1"/>
          </p:cNvSpPr>
          <p:nvPr>
            <p:ph type="dt" sz="half" idx="10"/>
          </p:nvPr>
        </p:nvSpPr>
        <p:spPr/>
        <p:txBody>
          <a:bodyPr/>
          <a:lstStyle/>
          <a:p>
            <a:pPr>
              <a:defRPr/>
            </a:pPr>
            <a:fld id="{FC2BDD8F-1991-45A9-96EB-AB7EDC5563D4}" type="datetime1">
              <a:rPr lang="en-US" smtClean="0"/>
              <a:t>12/6/2024</a:t>
            </a:fld>
            <a:endParaRPr lang="en-US"/>
          </a:p>
        </p:txBody>
      </p:sp>
      <p:sp>
        <p:nvSpPr>
          <p:cNvPr id="5" name="Slide Number Placeholder 4">
            <a:extLst>
              <a:ext uri="{FF2B5EF4-FFF2-40B4-BE49-F238E27FC236}">
                <a16:creationId xmlns:a16="http://schemas.microsoft.com/office/drawing/2014/main" id="{87327549-0366-2879-CEEF-751C222A6458}"/>
              </a:ext>
            </a:extLst>
          </p:cNvPr>
          <p:cNvSpPr>
            <a:spLocks noGrp="1"/>
          </p:cNvSpPr>
          <p:nvPr>
            <p:ph type="sldNum" sz="quarter" idx="12"/>
          </p:nvPr>
        </p:nvSpPr>
        <p:spPr/>
        <p:txBody>
          <a:bodyPr/>
          <a:lstStyle/>
          <a:p>
            <a:pPr>
              <a:defRPr/>
            </a:pPr>
            <a:fld id="{6F2BC040-1E04-4672-A06E-0142545BA52D}" type="slidenum">
              <a:rPr lang="en-US" altLang="zh-CN" smtClean="0"/>
              <a:pPr>
                <a:defRPr/>
              </a:pPr>
              <a:t>15</a:t>
            </a:fld>
            <a:endParaRPr lang="en-US" altLang="zh-CN"/>
          </a:p>
        </p:txBody>
      </p:sp>
      <p:pic>
        <p:nvPicPr>
          <p:cNvPr id="6" name="Content Placeholder 99">
            <a:extLst>
              <a:ext uri="{FF2B5EF4-FFF2-40B4-BE49-F238E27FC236}">
                <a16:creationId xmlns:a16="http://schemas.microsoft.com/office/drawing/2014/main" id="{25D77C1E-A088-669D-2EF8-98432AC08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77233A5C-EF46-0943-A31B-2C2073B3F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37331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a:extLst>
              <a:ext uri="{FF2B5EF4-FFF2-40B4-BE49-F238E27FC236}">
                <a16:creationId xmlns:a16="http://schemas.microsoft.com/office/drawing/2014/main" id="{76CCE6D1-52DE-45FE-A0EA-744D62A6D60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A76A91B-3F78-4ABD-9955-3D6F25605AFD}" type="datetime1">
              <a:rPr lang="en-US" altLang="en-US" smtClean="0">
                <a:solidFill>
                  <a:schemeClr val="tx2"/>
                </a:solidFill>
              </a:rPr>
              <a:t>12/6/2024</a:t>
            </a:fld>
            <a:endParaRPr lang="en-US" altLang="en-US">
              <a:solidFill>
                <a:schemeClr val="tx2"/>
              </a:solidFill>
            </a:endParaRPr>
          </a:p>
        </p:txBody>
      </p:sp>
      <p:sp>
        <p:nvSpPr>
          <p:cNvPr id="23557" name="Title 6">
            <a:extLst>
              <a:ext uri="{FF2B5EF4-FFF2-40B4-BE49-F238E27FC236}">
                <a16:creationId xmlns:a16="http://schemas.microsoft.com/office/drawing/2014/main" id="{60209736-F372-984F-5E6A-236D3A3BABF4}"/>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3558" name="Picture 9">
            <a:extLst>
              <a:ext uri="{FF2B5EF4-FFF2-40B4-BE49-F238E27FC236}">
                <a16:creationId xmlns:a16="http://schemas.microsoft.com/office/drawing/2014/main" id="{856D69DB-9182-910E-206A-317FF59F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4" name="Picture 99">
            <a:extLst>
              <a:ext uri="{FF2B5EF4-FFF2-40B4-BE49-F238E27FC236}">
                <a16:creationId xmlns:a16="http://schemas.microsoft.com/office/drawing/2014/main" id="{00496A47-C411-FF0D-AC28-4F79AFE24F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912460DB-862B-A02C-7DE7-FE36172094F8}"/>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16</a:t>
            </a:fld>
            <a:endParaRPr lang="en-US" altLang="en-US">
              <a:solidFill>
                <a:schemeClr val="bg1"/>
              </a:solidFill>
              <a:latin typeface="Century Gothic" panose="020B0502020202020204" pitchFamily="34" charset="0"/>
            </a:endParaRPr>
          </a:p>
        </p:txBody>
      </p:sp>
      <p:graphicFrame>
        <p:nvGraphicFramePr>
          <p:cNvPr id="11" name="Table 10">
            <a:extLst>
              <a:ext uri="{FF2B5EF4-FFF2-40B4-BE49-F238E27FC236}">
                <a16:creationId xmlns:a16="http://schemas.microsoft.com/office/drawing/2014/main" id="{A39DE31C-A5F8-E7C8-381C-84B1D62CE3F7}"/>
              </a:ext>
            </a:extLst>
          </p:cNvPr>
          <p:cNvGraphicFramePr>
            <a:graphicFrameLocks noGrp="1"/>
          </p:cNvGraphicFramePr>
          <p:nvPr>
            <p:extLst>
              <p:ext uri="{D42A27DB-BD31-4B8C-83A1-F6EECF244321}">
                <p14:modId xmlns:p14="http://schemas.microsoft.com/office/powerpoint/2010/main" val="2721273941"/>
              </p:ext>
            </p:extLst>
          </p:nvPr>
        </p:nvGraphicFramePr>
        <p:xfrm>
          <a:off x="851335" y="1261641"/>
          <a:ext cx="10435356" cy="5003931"/>
        </p:xfrm>
        <a:graphic>
          <a:graphicData uri="http://schemas.openxmlformats.org/drawingml/2006/table">
            <a:tbl>
              <a:tblPr>
                <a:tableStyleId>{3C2FFA5D-87B4-456A-9821-1D502468CF0F}</a:tableStyleId>
              </a:tblPr>
              <a:tblGrid>
                <a:gridCol w="1739226">
                  <a:extLst>
                    <a:ext uri="{9D8B030D-6E8A-4147-A177-3AD203B41FA5}">
                      <a16:colId xmlns:a16="http://schemas.microsoft.com/office/drawing/2014/main" val="4104447641"/>
                    </a:ext>
                  </a:extLst>
                </a:gridCol>
                <a:gridCol w="1739226">
                  <a:extLst>
                    <a:ext uri="{9D8B030D-6E8A-4147-A177-3AD203B41FA5}">
                      <a16:colId xmlns:a16="http://schemas.microsoft.com/office/drawing/2014/main" val="188008106"/>
                    </a:ext>
                  </a:extLst>
                </a:gridCol>
                <a:gridCol w="693626">
                  <a:extLst>
                    <a:ext uri="{9D8B030D-6E8A-4147-A177-3AD203B41FA5}">
                      <a16:colId xmlns:a16="http://schemas.microsoft.com/office/drawing/2014/main" val="3029039580"/>
                    </a:ext>
                  </a:extLst>
                </a:gridCol>
                <a:gridCol w="2784826">
                  <a:extLst>
                    <a:ext uri="{9D8B030D-6E8A-4147-A177-3AD203B41FA5}">
                      <a16:colId xmlns:a16="http://schemas.microsoft.com/office/drawing/2014/main" val="1830262589"/>
                    </a:ext>
                  </a:extLst>
                </a:gridCol>
                <a:gridCol w="1739226">
                  <a:extLst>
                    <a:ext uri="{9D8B030D-6E8A-4147-A177-3AD203B41FA5}">
                      <a16:colId xmlns:a16="http://schemas.microsoft.com/office/drawing/2014/main" val="1592374877"/>
                    </a:ext>
                  </a:extLst>
                </a:gridCol>
                <a:gridCol w="1739226">
                  <a:extLst>
                    <a:ext uri="{9D8B030D-6E8A-4147-A177-3AD203B41FA5}">
                      <a16:colId xmlns:a16="http://schemas.microsoft.com/office/drawing/2014/main" val="1764691103"/>
                    </a:ext>
                  </a:extLst>
                </a:gridCol>
              </a:tblGrid>
              <a:tr h="293129">
                <a:tc>
                  <a:txBody>
                    <a:bodyPr/>
                    <a:lstStyle/>
                    <a:p>
                      <a:r>
                        <a:rPr lang="en-IN" sz="1400" b="1" dirty="0">
                          <a:latin typeface="Times New Roman" panose="02020603050405020304" pitchFamily="18" charset="0"/>
                          <a:cs typeface="Times New Roman" panose="02020603050405020304" pitchFamily="18" charset="0"/>
                        </a:rPr>
                        <a:t>Authors</a:t>
                      </a:r>
                      <a:endParaRPr lang="en-IN" sz="1400" dirty="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Title</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Year</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Methodology/Components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Pros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Cons</a:t>
                      </a:r>
                      <a:endParaRPr lang="en-IN" sz="1400">
                        <a:latin typeface="Times New Roman" panose="02020603050405020304" pitchFamily="18" charset="0"/>
                        <a:cs typeface="Times New Roman" panose="02020603050405020304" pitchFamily="18" charset="0"/>
                      </a:endParaRPr>
                    </a:p>
                  </a:txBody>
                  <a:tcPr marL="44824" marR="44824" marT="22412" marB="22412" anchor="ctr"/>
                </a:tc>
                <a:extLst>
                  <a:ext uri="{0D108BD9-81ED-4DB2-BD59-A6C34878D82A}">
                    <a16:rowId xmlns:a16="http://schemas.microsoft.com/office/drawing/2014/main" val="1475256877"/>
                  </a:ext>
                </a:extLst>
              </a:tr>
              <a:tr h="1121569">
                <a:tc>
                  <a:txBody>
                    <a:bodyPr/>
                    <a:lstStyle/>
                    <a:p>
                      <a:r>
                        <a:rPr lang="en-IN" sz="1400">
                          <a:latin typeface="Times New Roman" panose="02020603050405020304" pitchFamily="18" charset="0"/>
                          <a:cs typeface="Times New Roman" panose="02020603050405020304" pitchFamily="18" charset="0"/>
                        </a:rPr>
                        <a:t>Bhatia, S., &amp; Kaur, P.</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Driver Fatigue Detection and Prevention Techniques in Intelligent Transportation Systems</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2018</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Analyzed multiple fatigue detection methods including physiological signals, and AI models.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Comprehensive review of methods, applicability in ITS.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High implementation cost for some advanced techniques.</a:t>
                      </a:r>
                    </a:p>
                  </a:txBody>
                  <a:tcPr marL="44824" marR="44824" marT="22412" marB="22412" anchor="ctr"/>
                </a:tc>
                <a:extLst>
                  <a:ext uri="{0D108BD9-81ED-4DB2-BD59-A6C34878D82A}">
                    <a16:rowId xmlns:a16="http://schemas.microsoft.com/office/drawing/2014/main" val="3021510580"/>
                  </a:ext>
                </a:extLst>
              </a:tr>
              <a:tr h="940965">
                <a:tc>
                  <a:txBody>
                    <a:bodyPr/>
                    <a:lstStyle/>
                    <a:p>
                      <a:r>
                        <a:rPr lang="en-IN" sz="1400">
                          <a:latin typeface="Times New Roman" panose="02020603050405020304" pitchFamily="18" charset="0"/>
                          <a:cs typeface="Times New Roman" panose="02020603050405020304" pitchFamily="18" charset="0"/>
                        </a:rPr>
                        <a:t>Zhao, Y., &amp; Guo, R.</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A Review on Driving Fatigue Detection Systems Based on Eye and Head Movement Analysis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2017</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Focused on fatigue detection using cameras for tracking eye blinks and head movements.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Non-invasive, accurate under controlled conditions.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Performance degrades in low light or obstructed views.</a:t>
                      </a:r>
                    </a:p>
                  </a:txBody>
                  <a:tcPr marL="44824" marR="44824" marT="22412" marB="22412" anchor="ctr"/>
                </a:tc>
                <a:extLst>
                  <a:ext uri="{0D108BD9-81ED-4DB2-BD59-A6C34878D82A}">
                    <a16:rowId xmlns:a16="http://schemas.microsoft.com/office/drawing/2014/main" val="605682347"/>
                  </a:ext>
                </a:extLst>
              </a:tr>
              <a:tr h="691026">
                <a:tc>
                  <a:txBody>
                    <a:bodyPr/>
                    <a:lstStyle/>
                    <a:p>
                      <a:r>
                        <a:rPr lang="en-IN" sz="1400">
                          <a:latin typeface="Times New Roman" panose="02020603050405020304" pitchFamily="18" charset="0"/>
                          <a:cs typeface="Times New Roman" panose="02020603050405020304" pitchFamily="18" charset="0"/>
                        </a:rPr>
                        <a:t>Nguyen, H., &amp; Tran, 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Wearable Drowsiness Detection Systems: A Survey</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Examined wearable sensors measuring EEG, ECG, and body movement for fatigue detection.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Portable, real-time monitoring, suitable for various users.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Inconvenience of wearing devices for long periods.</a:t>
                      </a:r>
                    </a:p>
                  </a:txBody>
                  <a:tcPr marL="44824" marR="44824" marT="22412" marB="22412" anchor="ctr"/>
                </a:tc>
                <a:extLst>
                  <a:ext uri="{0D108BD9-81ED-4DB2-BD59-A6C34878D82A}">
                    <a16:rowId xmlns:a16="http://schemas.microsoft.com/office/drawing/2014/main" val="2039416448"/>
                  </a:ext>
                </a:extLst>
              </a:tr>
              <a:tr h="760360">
                <a:tc>
                  <a:txBody>
                    <a:bodyPr/>
                    <a:lstStyle/>
                    <a:p>
                      <a:r>
                        <a:rPr lang="en-IN" sz="1400">
                          <a:latin typeface="Times New Roman" panose="02020603050405020304" pitchFamily="18" charset="0"/>
                          <a:cs typeface="Times New Roman" panose="02020603050405020304" pitchFamily="18" charset="0"/>
                        </a:rPr>
                        <a:t>Li, C., &amp; Zhou, J.</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Smart Glasses for Health Monitoring: A Review</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2020</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Reviewed smart glasses equipped with sensors for health and fatigue monitoring.</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Multi-functional, combines health tracking and drowsiness alerts.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battery life and high cost.</a:t>
                      </a:r>
                    </a:p>
                  </a:txBody>
                  <a:tcPr marL="44824" marR="44824" marT="22412" marB="22412" anchor="ctr"/>
                </a:tc>
                <a:extLst>
                  <a:ext uri="{0D108BD9-81ED-4DB2-BD59-A6C34878D82A}">
                    <a16:rowId xmlns:a16="http://schemas.microsoft.com/office/drawing/2014/main" val="1129750121"/>
                  </a:ext>
                </a:extLst>
              </a:tr>
              <a:tr h="579756">
                <a:tc>
                  <a:txBody>
                    <a:bodyPr/>
                    <a:lstStyle/>
                    <a:p>
                      <a:r>
                        <a:rPr lang="en-IN" sz="1400">
                          <a:latin typeface="Times New Roman" panose="02020603050405020304" pitchFamily="18" charset="0"/>
                          <a:cs typeface="Times New Roman" panose="02020603050405020304" pitchFamily="18" charset="0"/>
                        </a:rPr>
                        <a:t>Chung, W., &amp; Kim, 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Driver Drowsiness Detection and Alert System: A Case Study</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2016</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Proposed a drowsiness detection system using both vehicle behavior and driver monitoring.</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Reliable by combining vehicle and driver parameters.</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Complex integration and dependency on vehicle sensors.</a:t>
                      </a:r>
                    </a:p>
                  </a:txBody>
                  <a:tcPr marL="44824" marR="44824" marT="22412" marB="22412" anchor="ctr"/>
                </a:tc>
                <a:extLst>
                  <a:ext uri="{0D108BD9-81ED-4DB2-BD59-A6C34878D82A}">
                    <a16:rowId xmlns:a16="http://schemas.microsoft.com/office/drawing/2014/main" val="4237498189"/>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0F7C9CA-B865-FD19-3B4F-399B775A95B9}"/>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A419FE19-1DE7-AE81-003C-17A610CD374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0DB3A842-9632-4907-A2AA-2C5D0F8998F1}" type="datetime1">
              <a:rPr lang="en-US" altLang="en-US" smtClean="0">
                <a:solidFill>
                  <a:schemeClr val="tx2"/>
                </a:solidFill>
              </a:rPr>
              <a:t>12/6/2024</a:t>
            </a:fld>
            <a:endParaRPr lang="en-US" altLang="en-US">
              <a:solidFill>
                <a:schemeClr val="tx2"/>
              </a:solidFill>
            </a:endParaRPr>
          </a:p>
        </p:txBody>
      </p:sp>
      <p:pic>
        <p:nvPicPr>
          <p:cNvPr id="24581" name="Picture 7">
            <a:extLst>
              <a:ext uri="{FF2B5EF4-FFF2-40B4-BE49-F238E27FC236}">
                <a16:creationId xmlns:a16="http://schemas.microsoft.com/office/drawing/2014/main" id="{7C7A86F6-EFC2-3741-0C4B-AFB32DBB4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Content Placeholder 99">
            <a:extLst>
              <a:ext uri="{FF2B5EF4-FFF2-40B4-BE49-F238E27FC236}">
                <a16:creationId xmlns:a16="http://schemas.microsoft.com/office/drawing/2014/main" id="{A63C17A1-5152-4B51-EC0A-785B65DB2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925F5BDB-457D-6D2F-90EC-EDC64F786080}"/>
              </a:ext>
            </a:extLst>
          </p:cNvPr>
          <p:cNvSpPr>
            <a:spLocks noGrp="1"/>
          </p:cNvSpPr>
          <p:nvPr>
            <p:ph sz="quarter" idx="1"/>
          </p:nvPr>
        </p:nvSpPr>
        <p:spPr/>
        <p:txBody>
          <a:bodyPr/>
          <a:lstStyle/>
          <a:p>
            <a:pPr marL="0" indent="0">
              <a:buNone/>
            </a:pP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id="{7467FA32-082A-6604-03B7-18CAB5DB19D9}"/>
              </a:ext>
            </a:extLst>
          </p:cNvPr>
          <p:cNvSpPr>
            <a:spLocks noGrp="1"/>
          </p:cNvSpPr>
          <p:nvPr>
            <p:ph type="sldNum" sz="quarter" idx="12"/>
          </p:nvPr>
        </p:nvSpPr>
        <p:spPr/>
        <p:txBody>
          <a:bodyPr/>
          <a:lstStyle/>
          <a:p>
            <a:pPr>
              <a:defRPr/>
            </a:pPr>
            <a:fld id="{6F2BC040-1E04-4672-A06E-0142545BA52D}" type="slidenum">
              <a:rPr lang="en-US" altLang="zh-CN" smtClean="0"/>
              <a:pPr>
                <a:defRPr/>
              </a:pPr>
              <a:t>17</a:t>
            </a:fld>
            <a:endParaRPr lang="en-US" altLang="zh-CN"/>
          </a:p>
        </p:txBody>
      </p:sp>
      <p:pic>
        <p:nvPicPr>
          <p:cNvPr id="2" name="Picture 1">
            <a:extLst>
              <a:ext uri="{FF2B5EF4-FFF2-40B4-BE49-F238E27FC236}">
                <a16:creationId xmlns:a16="http://schemas.microsoft.com/office/drawing/2014/main" id="{812E8CCE-23F5-81DF-2629-ED3F1A305FE1}"/>
              </a:ext>
            </a:extLst>
          </p:cNvPr>
          <p:cNvPicPr>
            <a:picLocks noChangeAspect="1"/>
          </p:cNvPicPr>
          <p:nvPr/>
        </p:nvPicPr>
        <p:blipFill>
          <a:blip r:embed="rId5">
            <a:extLst>
              <a:ext uri="{28A0092B-C50C-407E-A947-70E740481C1C}">
                <a14:useLocalDpi xmlns:a14="http://schemas.microsoft.com/office/drawing/2010/main" val="0"/>
              </a:ext>
            </a:extLst>
          </a:blip>
          <a:srcRect t="3444" b="2045"/>
          <a:stretch/>
        </p:blipFill>
        <p:spPr>
          <a:xfrm>
            <a:off x="2711859" y="2058819"/>
            <a:ext cx="6768281" cy="3960981"/>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9ABC2D6-2157-8F09-DB36-BD5B229FA49F}"/>
              </a:ext>
            </a:extLst>
          </p:cNvPr>
          <p:cNvSpPr>
            <a:spLocks noGrp="1" noChangeArrowheads="1"/>
          </p:cNvSpPr>
          <p:nvPr>
            <p:ph type="title"/>
          </p:nvPr>
        </p:nvSpPr>
        <p:spPr>
          <a:xfrm>
            <a:off x="327025" y="-184976"/>
            <a:ext cx="10363200" cy="1660207"/>
          </a:xfrm>
        </p:spPr>
        <p:txBody>
          <a:bodyPr/>
          <a:lstStyle/>
          <a:p>
            <a:pPr algn="ct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CIRCUIT DIAGRAM</a:t>
            </a:r>
            <a:endParaRPr lang="en-IN" altLang="en-US" b="1" dirty="0">
              <a:latin typeface="Times New Roman" panose="02020603050405020304" pitchFamily="18" charset="0"/>
              <a:cs typeface="Times New Roman" panose="02020603050405020304" pitchFamily="18" charset="0"/>
            </a:endParaRPr>
          </a:p>
        </p:txBody>
      </p:sp>
      <p:sp>
        <p:nvSpPr>
          <p:cNvPr id="25604" name="Date Placeholder 3">
            <a:extLst>
              <a:ext uri="{FF2B5EF4-FFF2-40B4-BE49-F238E27FC236}">
                <a16:creationId xmlns:a16="http://schemas.microsoft.com/office/drawing/2014/main" id="{5757B3D6-CE99-69D8-ED58-BC7F850392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5713BB7-DF4E-4181-B566-66947BB10713}" type="datetime1">
              <a:rPr lang="en-US" altLang="en-US" smtClean="0">
                <a:solidFill>
                  <a:schemeClr val="tx2"/>
                </a:solidFill>
              </a:rPr>
              <a:t>12/6/2024</a:t>
            </a:fld>
            <a:endParaRPr lang="en-US" altLang="en-US">
              <a:solidFill>
                <a:schemeClr val="tx2"/>
              </a:solidFill>
            </a:endParaRPr>
          </a:p>
        </p:txBody>
      </p:sp>
      <p:pic>
        <p:nvPicPr>
          <p:cNvPr id="25605" name="Picture 7">
            <a:extLst>
              <a:ext uri="{FF2B5EF4-FFF2-40B4-BE49-F238E27FC236}">
                <a16:creationId xmlns:a16="http://schemas.microsoft.com/office/drawing/2014/main" id="{453F7D41-58D7-BBDB-4DEE-AB01724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99">
            <a:extLst>
              <a:ext uri="{FF2B5EF4-FFF2-40B4-BE49-F238E27FC236}">
                <a16:creationId xmlns:a16="http://schemas.microsoft.com/office/drawing/2014/main" id="{CBD57E7B-8977-88F4-4CB4-C98147323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25ED0C36-9F82-D2D4-C430-C202F19BA66E}"/>
              </a:ext>
            </a:extLst>
          </p:cNvPr>
          <p:cNvSpPr>
            <a:spLocks noGrp="1"/>
          </p:cNvSpPr>
          <p:nvPr>
            <p:ph type="sldNum" sz="quarter" idx="12"/>
          </p:nvPr>
        </p:nvSpPr>
        <p:spPr/>
        <p:txBody>
          <a:bodyPr/>
          <a:lstStyle/>
          <a:p>
            <a:pPr>
              <a:defRPr/>
            </a:pPr>
            <a:fld id="{6F2BC040-1E04-4672-A06E-0142545BA52D}" type="slidenum">
              <a:rPr lang="en-US" altLang="zh-CN" smtClean="0"/>
              <a:pPr>
                <a:defRPr/>
              </a:pPr>
              <a:t>18</a:t>
            </a:fld>
            <a:endParaRPr lang="en-US" altLang="zh-CN"/>
          </a:p>
        </p:txBody>
      </p:sp>
      <p:pic>
        <p:nvPicPr>
          <p:cNvPr id="2" name="Picture 1">
            <a:extLst>
              <a:ext uri="{FF2B5EF4-FFF2-40B4-BE49-F238E27FC236}">
                <a16:creationId xmlns:a16="http://schemas.microsoft.com/office/drawing/2014/main" id="{8034FC3C-FB3F-F90B-4501-F10AB56F9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550" y="1774845"/>
            <a:ext cx="7259115" cy="4520036"/>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C41D637-CEB8-8B74-7663-E120EF785541}"/>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26628" name="Date Placeholder 3">
            <a:extLst>
              <a:ext uri="{FF2B5EF4-FFF2-40B4-BE49-F238E27FC236}">
                <a16:creationId xmlns:a16="http://schemas.microsoft.com/office/drawing/2014/main" id="{16D31B1E-8B82-D023-A2AB-7464A21FC85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0EC625E9-A880-45F9-9DC9-08F44BEE1592}" type="datetime1">
              <a:rPr lang="en-US" altLang="en-US" smtClean="0">
                <a:solidFill>
                  <a:schemeClr val="tx2"/>
                </a:solidFill>
              </a:rPr>
              <a:t>12/6/2024</a:t>
            </a:fld>
            <a:endParaRPr lang="en-US" altLang="en-US">
              <a:solidFill>
                <a:schemeClr val="tx2"/>
              </a:solidFill>
            </a:endParaRPr>
          </a:p>
        </p:txBody>
      </p:sp>
      <p:pic>
        <p:nvPicPr>
          <p:cNvPr id="26629" name="Picture 7">
            <a:extLst>
              <a:ext uri="{FF2B5EF4-FFF2-40B4-BE49-F238E27FC236}">
                <a16:creationId xmlns:a16="http://schemas.microsoft.com/office/drawing/2014/main" id="{4C195375-A92D-E48C-C879-1FFA2B0A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Content Placeholder 99">
            <a:extLst>
              <a:ext uri="{FF2B5EF4-FFF2-40B4-BE49-F238E27FC236}">
                <a16:creationId xmlns:a16="http://schemas.microsoft.com/office/drawing/2014/main" id="{54583C64-A9E8-C6CC-80A5-8F8FB1DD9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a:extLst>
              <a:ext uri="{FF2B5EF4-FFF2-40B4-BE49-F238E27FC236}">
                <a16:creationId xmlns:a16="http://schemas.microsoft.com/office/drawing/2014/main" id="{9F8A7D9A-DA8F-C068-1139-A789DC6C3371}"/>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2536256" y="1805940"/>
            <a:ext cx="7584264" cy="3199122"/>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B6710D6A-AD4C-7B51-E5EF-72376B22F8FB}"/>
              </a:ext>
            </a:extLst>
          </p:cNvPr>
          <p:cNvSpPr>
            <a:spLocks noGrp="1"/>
          </p:cNvSpPr>
          <p:nvPr>
            <p:ph type="sldNum" sz="quarter" idx="12"/>
          </p:nvPr>
        </p:nvSpPr>
        <p:spPr/>
        <p:txBody>
          <a:bodyPr/>
          <a:lstStyle/>
          <a:p>
            <a:pPr>
              <a:defRPr/>
            </a:pPr>
            <a:fld id="{6F2BC040-1E04-4672-A06E-0142545BA52D}" type="slidenum">
              <a:rPr lang="en-US" altLang="zh-CN" smtClean="0"/>
              <a:pPr>
                <a:defRPr/>
              </a:pPr>
              <a:t>19</a:t>
            </a:fld>
            <a:endParaRPr lang="en-US" altLang="zh-CN"/>
          </a:p>
        </p:txBody>
      </p:sp>
      <p:sp>
        <p:nvSpPr>
          <p:cNvPr id="2" name="TextBox 1">
            <a:extLst>
              <a:ext uri="{FF2B5EF4-FFF2-40B4-BE49-F238E27FC236}">
                <a16:creationId xmlns:a16="http://schemas.microsoft.com/office/drawing/2014/main" id="{8E0D4C49-AADD-E67C-6FBC-56E8695E9122}"/>
              </a:ext>
            </a:extLst>
          </p:cNvPr>
          <p:cNvSpPr txBox="1"/>
          <p:nvPr/>
        </p:nvSpPr>
        <p:spPr>
          <a:xfrm>
            <a:off x="728162" y="5187318"/>
            <a:ext cx="10544088" cy="646331"/>
          </a:xfrm>
          <a:prstGeom prst="rect">
            <a:avLst/>
          </a:prstGeom>
          <a:noFill/>
        </p:spPr>
        <p:txBody>
          <a:bodyPr wrap="square" rtlCol="0">
            <a:spAutoFit/>
          </a:bodyPr>
          <a:lstStyle/>
          <a:p>
            <a:pPr algn="l"/>
            <a:endParaRPr lang="en-US" dirty="0"/>
          </a:p>
          <a:p>
            <a:pPr algn="l"/>
            <a:r>
              <a:rPr lang="en-US" dirty="0"/>
              <a:t>             </a:t>
            </a:r>
            <a:r>
              <a:rPr lang="en-US" dirty="0">
                <a:hlinkClick r:id="rId5"/>
              </a:rPr>
              <a:t>https://drive.google.com/file/d/1NtX433sawxSacKK8qprqqx3xYSg3f1bp/view?usp=drivesdk</a:t>
            </a:r>
            <a:r>
              <a:rPr lang="en-US" dirty="0"/>
              <a:t>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F465-4F9C-AB33-1557-B3D4530CF1B1}"/>
              </a:ext>
            </a:extLst>
          </p:cNvPr>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1F283E1D-5F00-897F-B436-93743BBF3F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F535E7E-C177-4061-8BC2-7AA4239A910A}" type="datetime1">
              <a:rPr lang="en-US" altLang="en-US" smtClean="0">
                <a:solidFill>
                  <a:schemeClr val="tx2"/>
                </a:solidFill>
              </a:rPr>
              <a:t>12/6/2024</a:t>
            </a:fld>
            <a:endParaRPr lang="en-US" altLang="en-US">
              <a:solidFill>
                <a:schemeClr val="tx2"/>
              </a:solidFill>
            </a:endParaRPr>
          </a:p>
        </p:txBody>
      </p:sp>
      <p:pic>
        <p:nvPicPr>
          <p:cNvPr id="10244" name="Content Placeholder 99">
            <a:extLst>
              <a:ext uri="{FF2B5EF4-FFF2-40B4-BE49-F238E27FC236}">
                <a16:creationId xmlns:a16="http://schemas.microsoft.com/office/drawing/2014/main" id="{9899E247-D45A-6E88-3B87-A7D8D841EA00}"/>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0CF3C5FC-AE4D-452C-521E-9B3DDF2A9703}"/>
              </a:ext>
            </a:extLst>
          </p:cNvPr>
          <p:cNvSpPr>
            <a:spLocks noGrp="1"/>
          </p:cNvSpPr>
          <p:nvPr>
            <p:ph sz="quarter" idx="2"/>
          </p:nvPr>
        </p:nvSpPr>
        <p:spPr>
          <a:xfrm>
            <a:off x="974725" y="998538"/>
            <a:ext cx="11055350" cy="5529262"/>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OBJECTIVE AND SCOPE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2</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OBJECTIVE AND SCOPE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22C9598E-D073-5D95-BA99-938A02C83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FDE764D-99B4-D1E1-E18D-94CDDDDA4A47}"/>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2</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716B6AE-ECF3-C05A-C566-F80188AC08B7}"/>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    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27651" name="Date Placeholder 2">
            <a:extLst>
              <a:ext uri="{FF2B5EF4-FFF2-40B4-BE49-F238E27FC236}">
                <a16:creationId xmlns:a16="http://schemas.microsoft.com/office/drawing/2014/main" id="{5A17F536-27AD-915B-BD66-57FE1ED1CA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F22759AE-A746-4F91-9DF9-4D13FF45BD4B}" type="datetime1">
              <a:rPr lang="en-US" altLang="en-US" smtClean="0">
                <a:solidFill>
                  <a:schemeClr val="tx2"/>
                </a:solidFill>
              </a:rPr>
              <a:t>12/6/2024</a:t>
            </a:fld>
            <a:endParaRPr lang="en-US" altLang="en-US">
              <a:solidFill>
                <a:schemeClr val="tx2"/>
              </a:solidFill>
            </a:endParaRPr>
          </a:p>
        </p:txBody>
      </p:sp>
      <p:sp>
        <p:nvSpPr>
          <p:cNvPr id="27652" name="Content Placeholder 5">
            <a:extLst>
              <a:ext uri="{FF2B5EF4-FFF2-40B4-BE49-F238E27FC236}">
                <a16:creationId xmlns:a16="http://schemas.microsoft.com/office/drawing/2014/main" id="{090E5066-C8B7-2FB1-335D-9CF6D17FD4FE}"/>
              </a:ext>
            </a:extLst>
          </p:cNvPr>
          <p:cNvSpPr>
            <a:spLocks noGrp="1" noChangeArrowheads="1"/>
          </p:cNvSpPr>
          <p:nvPr>
            <p:ph sz="quarter" idx="1"/>
          </p:nvPr>
        </p:nvSpPr>
        <p:spPr>
          <a:xfrm>
            <a:off x="914400" y="1619250"/>
            <a:ext cx="10363200" cy="4572000"/>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Enhanced Safety:  </a:t>
            </a:r>
            <a:r>
              <a:rPr lang="en-US" altLang="en-US" sz="2000" dirty="0">
                <a:latin typeface="Times New Roman" panose="02020603050405020304" pitchFamily="18" charset="0"/>
                <a:cs typeface="Times New Roman" panose="02020603050405020304" pitchFamily="18" charset="0"/>
              </a:rPr>
              <a:t>Reduces the risk of accidents caused by drowsy driving by alerting the driver before they fall asleep. </a:t>
            </a:r>
          </a:p>
          <a:p>
            <a:pPr algn="just" eaLnBrk="1" hangingPunct="1"/>
            <a:r>
              <a:rPr lang="en-US" altLang="en-US" sz="2000" b="1" dirty="0">
                <a:latin typeface="Times New Roman" panose="02020603050405020304" pitchFamily="18" charset="0"/>
                <a:cs typeface="Times New Roman" panose="02020603050405020304" pitchFamily="18" charset="0"/>
              </a:rPr>
              <a:t>Universally Applicable</a:t>
            </a:r>
            <a:r>
              <a:rPr lang="en-US" altLang="en-US" sz="2000" dirty="0">
                <a:latin typeface="Times New Roman" panose="02020603050405020304" pitchFamily="18" charset="0"/>
                <a:cs typeface="Times New Roman" panose="02020603050405020304" pitchFamily="18" charset="0"/>
              </a:rPr>
              <a:t>:   Can be installed in a variety of vehicles, providing safety benefits for a broad range of users.</a:t>
            </a:r>
          </a:p>
          <a:p>
            <a:pPr algn="just" eaLnBrk="1" hangingPunct="1"/>
            <a:r>
              <a:rPr lang="en-US" altLang="en-US" sz="2000" b="1" dirty="0">
                <a:latin typeface="Times New Roman" panose="02020603050405020304" pitchFamily="18" charset="0"/>
                <a:cs typeface="Times New Roman" panose="02020603050405020304" pitchFamily="18" charset="0"/>
              </a:rPr>
              <a:t>Real-Time Monitoring:  </a:t>
            </a:r>
            <a:r>
              <a:rPr lang="en-US" altLang="en-US" sz="2000" dirty="0">
                <a:latin typeface="Times New Roman" panose="02020603050405020304" pitchFamily="18" charset="0"/>
                <a:cs typeface="Times New Roman" panose="02020603050405020304" pitchFamily="18" charset="0"/>
              </a:rPr>
              <a:t>Provides immediate feedback and alerts, which can be crucial in preventing accidents.</a:t>
            </a:r>
          </a:p>
          <a:p>
            <a:pPr marL="0" indent="0" algn="just" eaLnBrk="1" hangingPunct="1">
              <a:buNone/>
            </a:pPr>
            <a:r>
              <a:rPr lang="en-US" altLang="en-US" sz="2400" b="1" dirty="0">
                <a:latin typeface="Times New Roman" panose="02020603050405020304" pitchFamily="18" charset="0"/>
                <a:cs typeface="Times New Roman" panose="02020603050405020304" pitchFamily="18" charset="0"/>
              </a:rPr>
              <a:t>APPLICATIONS</a:t>
            </a: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000" b="1" dirty="0">
                <a:latin typeface="Times New Roman" panose="02020603050405020304" pitchFamily="18" charset="0"/>
                <a:cs typeface="Times New Roman" panose="02020603050405020304" pitchFamily="18" charset="0"/>
              </a:rPr>
              <a:t>Public Transport: </a:t>
            </a:r>
            <a:r>
              <a:rPr lang="en-US" altLang="en-US" sz="2000" dirty="0">
                <a:latin typeface="Times New Roman" panose="02020603050405020304" pitchFamily="18" charset="0"/>
                <a:cs typeface="Times New Roman" panose="02020603050405020304" pitchFamily="18" charset="0"/>
              </a:rPr>
              <a:t>Useful for buses and taxis to ensure that drivers are alert and focused on the road.</a:t>
            </a:r>
          </a:p>
          <a:p>
            <a:pPr algn="just" eaLnBrk="1" hangingPunct="1"/>
            <a:r>
              <a:rPr lang="en-US" altLang="en-US" sz="2000" b="1" dirty="0">
                <a:latin typeface="Times New Roman" panose="02020603050405020304" pitchFamily="18" charset="0"/>
                <a:cs typeface="Times New Roman" panose="02020603050405020304" pitchFamily="18" charset="0"/>
              </a:rPr>
              <a:t>Long-Distance Travel:  </a:t>
            </a:r>
            <a:r>
              <a:rPr lang="en-US" altLang="en-US" sz="2000" dirty="0">
                <a:latin typeface="Times New Roman" panose="02020603050405020304" pitchFamily="18" charset="0"/>
                <a:cs typeface="Times New Roman" panose="02020603050405020304" pitchFamily="18" charset="0"/>
              </a:rPr>
              <a:t>Ideal for long-haul drivers who are at a higher risk of drowsiness during extended periods of driving.</a:t>
            </a:r>
          </a:p>
          <a:p>
            <a:pPr algn="just" eaLnBrk="1" hangingPunct="1"/>
            <a:r>
              <a:rPr lang="en-US" altLang="en-US" sz="2000" b="1" dirty="0">
                <a:latin typeface="Times New Roman" panose="02020603050405020304" pitchFamily="18" charset="0"/>
                <a:cs typeface="Times New Roman" panose="02020603050405020304" pitchFamily="18" charset="0"/>
              </a:rPr>
              <a:t>Driver Monitoring Systems:  </a:t>
            </a:r>
            <a:r>
              <a:rPr lang="en-US" altLang="en-US" sz="2000" dirty="0">
                <a:latin typeface="Times New Roman" panose="02020603050405020304" pitchFamily="18" charset="0"/>
                <a:cs typeface="Times New Roman" panose="02020603050405020304" pitchFamily="18" charset="0"/>
              </a:rPr>
              <a:t>Can be integrated into advanced driver assistance systems (ADAS) to provide an additional layer of safety.</a:t>
            </a:r>
            <a:endParaRPr lang="en-IN" altLang="en-US" sz="2000" dirty="0">
              <a:latin typeface="Times New Roman" panose="02020603050405020304" pitchFamily="18" charset="0"/>
              <a:cs typeface="Times New Roman" panose="02020603050405020304" pitchFamily="18" charset="0"/>
            </a:endParaRPr>
          </a:p>
          <a:p>
            <a:pPr eaLnBrk="1" hangingPunct="1"/>
            <a:endParaRPr lang="en-IN" altLang="en-US" dirty="0"/>
          </a:p>
        </p:txBody>
      </p:sp>
      <p:pic>
        <p:nvPicPr>
          <p:cNvPr id="27653" name="Picture 7">
            <a:extLst>
              <a:ext uri="{FF2B5EF4-FFF2-40B4-BE49-F238E27FC236}">
                <a16:creationId xmlns:a16="http://schemas.microsoft.com/office/drawing/2014/main" id="{EEE75187-3CA9-E8A0-8D40-77E5F008F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Content Placeholder 99">
            <a:extLst>
              <a:ext uri="{FF2B5EF4-FFF2-40B4-BE49-F238E27FC236}">
                <a16:creationId xmlns:a16="http://schemas.microsoft.com/office/drawing/2014/main" id="{F501CB08-776C-730B-16BE-6FC0FCC86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28183B5-BBC2-6D24-6B3D-D17F418E9080}"/>
              </a:ext>
            </a:extLst>
          </p:cNvPr>
          <p:cNvSpPr>
            <a:spLocks noGrp="1"/>
          </p:cNvSpPr>
          <p:nvPr>
            <p:ph type="sldNum" sz="quarter" idx="12"/>
          </p:nvPr>
        </p:nvSpPr>
        <p:spPr/>
        <p:txBody>
          <a:bodyPr/>
          <a:lstStyle/>
          <a:p>
            <a:pPr>
              <a:defRPr/>
            </a:pPr>
            <a:fld id="{6F2BC040-1E04-4672-A06E-0142545BA52D}" type="slidenum">
              <a:rPr lang="en-US" altLang="zh-CN" smtClean="0"/>
              <a:pPr>
                <a:defRPr/>
              </a:pPr>
              <a:t>20</a:t>
            </a:fld>
            <a:endParaRPr lang="en-US" altLang="zh-CN"/>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C179248-BD32-98A6-8AD9-7E6FB7601D53}"/>
              </a:ext>
            </a:extLst>
          </p:cNvPr>
          <p:cNvSpPr>
            <a:spLocks noGrp="1" noChangeArrowheads="1"/>
          </p:cNvSpPr>
          <p:nvPr>
            <p:ph type="title"/>
          </p:nvPr>
        </p:nvSpPr>
        <p:spPr>
          <a:xfrm>
            <a:off x="609600" y="274638"/>
            <a:ext cx="10972800" cy="1195386"/>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8675" name="Date Placeholder 2">
            <a:extLst>
              <a:ext uri="{FF2B5EF4-FFF2-40B4-BE49-F238E27FC236}">
                <a16:creationId xmlns:a16="http://schemas.microsoft.com/office/drawing/2014/main" id="{F27CADA4-0FB8-B161-0264-5FF1881BD84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5F13AB2-6EE1-442C-BAE3-CF8A3F1778B3}" type="datetime1">
              <a:rPr lang="en-US" altLang="en-US" smtClean="0">
                <a:solidFill>
                  <a:schemeClr val="tx2"/>
                </a:solidFill>
              </a:rPr>
              <a:t>12/6/2024</a:t>
            </a:fld>
            <a:endParaRPr lang="en-US" altLang="en-US">
              <a:solidFill>
                <a:schemeClr val="tx2"/>
              </a:solidFill>
            </a:endParaRPr>
          </a:p>
        </p:txBody>
      </p:sp>
      <p:sp>
        <p:nvSpPr>
          <p:cNvPr id="28676" name="Content Placeholder 5">
            <a:extLst>
              <a:ext uri="{FF2B5EF4-FFF2-40B4-BE49-F238E27FC236}">
                <a16:creationId xmlns:a16="http://schemas.microsoft.com/office/drawing/2014/main" id="{8F4FC0F6-D799-5C7C-291F-D89DE9F203DB}"/>
              </a:ext>
            </a:extLst>
          </p:cNvPr>
          <p:cNvSpPr>
            <a:spLocks noGrp="1" noChangeArrowheads="1"/>
          </p:cNvSpPr>
          <p:nvPr>
            <p:ph sz="quarter" idx="1"/>
          </p:nvPr>
        </p:nvSpPr>
        <p:spPr>
          <a:xfrm>
            <a:off x="804863" y="1447800"/>
            <a:ext cx="10777537" cy="3935083"/>
          </a:xfrm>
        </p:spPr>
        <p:txBody>
          <a:bodyPr/>
          <a:lstStyle/>
          <a:p>
            <a:pPr marL="0" indent="0" algn="just"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The Clap Activated Locator Device effectively demonstrates a practical solution to the common problem of misplacing small or essential items. By utilizing sound detection and microcontroller technology, this device provides a cost-efficient, user-friendly, and energy-saving alternative to conventional trackers. The project showcases the potential for further enhancements, such as integrating wireless connectivity or smartphone compatibility, to increase its usability and reach. </a:t>
            </a: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The Anti-Sleep Alarm Glasses project successfully addresses the critical issue of driver fatigue, which is a leading cause of accidents worldwide. By combining sensor-based detection of drowsiness with an immediate alert system, these glasses promote safer driving practices. The device's design emphasizes comfort and portability, ensuring it is practical for everyday use. Future improvements could include advanced AI algorithms for precise drowsiness detection or integration with car systems for enhanced functionality.</a:t>
            </a:r>
            <a:endParaRPr lang="en-IN" altLang="en-US" dirty="0"/>
          </a:p>
        </p:txBody>
      </p:sp>
      <p:pic>
        <p:nvPicPr>
          <p:cNvPr id="28677" name="Picture 7">
            <a:extLst>
              <a:ext uri="{FF2B5EF4-FFF2-40B4-BE49-F238E27FC236}">
                <a16:creationId xmlns:a16="http://schemas.microsoft.com/office/drawing/2014/main" id="{7E30AAA4-AA0E-1CFA-3BDC-A22350610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Content Placeholder 99">
            <a:extLst>
              <a:ext uri="{FF2B5EF4-FFF2-40B4-BE49-F238E27FC236}">
                <a16:creationId xmlns:a16="http://schemas.microsoft.com/office/drawing/2014/main" id="{B2635660-20DD-572E-5796-143FEDC93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C780B51-3525-F7BC-ABC0-4696E23D8DF1}"/>
              </a:ext>
            </a:extLst>
          </p:cNvPr>
          <p:cNvSpPr>
            <a:spLocks noGrp="1"/>
          </p:cNvSpPr>
          <p:nvPr>
            <p:ph type="sldNum" sz="quarter" idx="12"/>
          </p:nvPr>
        </p:nvSpPr>
        <p:spPr/>
        <p:txBody>
          <a:bodyPr/>
          <a:lstStyle/>
          <a:p>
            <a:pPr>
              <a:defRPr/>
            </a:pPr>
            <a:fld id="{6F2BC040-1E04-4672-A06E-0142545BA52D}"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513DB0-41B4-FA5A-F9CC-01DF1529A0EE}"/>
              </a:ext>
            </a:extLst>
          </p:cNvPr>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dirty="0">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0723" name="Date Placeholder 1">
            <a:extLst>
              <a:ext uri="{FF2B5EF4-FFF2-40B4-BE49-F238E27FC236}">
                <a16:creationId xmlns:a16="http://schemas.microsoft.com/office/drawing/2014/main" id="{33D2CF2E-8FA7-ADF4-AB2B-4B6F4A4CDF8B}"/>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8BE851B-F857-4FCD-9124-E21060920B19}" type="datetime1">
              <a:rPr lang="en-US" altLang="en-US" smtClean="0">
                <a:solidFill>
                  <a:schemeClr val="tx2"/>
                </a:solidFill>
              </a:rPr>
              <a:t>12/6/2024</a:t>
            </a:fld>
            <a:endParaRPr lang="en-US" altLang="en-US">
              <a:solidFill>
                <a:schemeClr val="tx2"/>
              </a:solidFill>
            </a:endParaRPr>
          </a:p>
        </p:txBody>
      </p:sp>
      <p:pic>
        <p:nvPicPr>
          <p:cNvPr id="30724" name="Content Placeholder 99">
            <a:extLst>
              <a:ext uri="{FF2B5EF4-FFF2-40B4-BE49-F238E27FC236}">
                <a16:creationId xmlns:a16="http://schemas.microsoft.com/office/drawing/2014/main" id="{AFF3ED6A-9EDC-0A51-F8FD-6B8E4B32CC5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a:extLst>
              <a:ext uri="{FF2B5EF4-FFF2-40B4-BE49-F238E27FC236}">
                <a16:creationId xmlns:a16="http://schemas.microsoft.com/office/drawing/2014/main" id="{C8164F5C-E455-1A41-F25E-7FE48798AD9F}"/>
              </a:ext>
            </a:extLst>
          </p:cNvPr>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a:p>
        </p:txBody>
      </p:sp>
      <p:pic>
        <p:nvPicPr>
          <p:cNvPr id="30726" name="Picture 7">
            <a:extLst>
              <a:ext uri="{FF2B5EF4-FFF2-40B4-BE49-F238E27FC236}">
                <a16:creationId xmlns:a16="http://schemas.microsoft.com/office/drawing/2014/main" id="{1032FE73-3CB3-1AE7-0EE0-0E1A6ADD8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32F8C92-FC8F-727C-0DC1-4A9F9DA612EB}"/>
              </a:ext>
            </a:extLst>
          </p:cNvPr>
          <p:cNvSpPr txBox="1"/>
          <p:nvPr/>
        </p:nvSpPr>
        <p:spPr>
          <a:xfrm>
            <a:off x="1026160" y="1645920"/>
            <a:ext cx="10363200" cy="3785652"/>
          </a:xfrm>
          <a:prstGeom prst="rect">
            <a:avLst/>
          </a:prstGeom>
          <a:noFill/>
        </p:spPr>
        <p:txBody>
          <a:bodyPr wrap="square" rtlCol="0">
            <a:spAutoFit/>
          </a:bodyPr>
          <a:lstStyle/>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Reddy, M., Kumar, S., &amp; Soni, A</a:t>
            </a:r>
            <a:r>
              <a:rPr lang="en-US" sz="2000" dirty="0">
                <a:latin typeface="Times New Roman" panose="02020603050405020304" pitchFamily="18" charset="0"/>
                <a:cs typeface="Times New Roman" panose="02020603050405020304" pitchFamily="18" charset="0"/>
              </a:rPr>
              <a:t>. (2020). Sound recognition for object tracking and location in smart environments. Journal of Embedded Systems and IoT, 9(1), 75-84.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Alvarez, R., Martínez, L., &amp; Torres, F. </a:t>
            </a:r>
            <a:r>
              <a:rPr lang="en-US" sz="2000" dirty="0">
                <a:latin typeface="Times New Roman" panose="02020603050405020304" pitchFamily="18" charset="0"/>
                <a:cs typeface="Times New Roman" panose="02020603050405020304" pitchFamily="18" charset="0"/>
              </a:rPr>
              <a:t>(2022). A review on sound-based location detection systems. International Journal of Computer Science and Applications, 14(4), 321-330.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Sharma, A., &amp; Gupta, R</a:t>
            </a:r>
            <a:r>
              <a:rPr lang="en-US" sz="2000" dirty="0">
                <a:latin typeface="Times New Roman" panose="02020603050405020304" pitchFamily="18" charset="0"/>
                <a:cs typeface="Times New Roman" panose="02020603050405020304" pitchFamily="18" charset="0"/>
              </a:rPr>
              <a:t>. (2019). Real-time sound classification for object identification in IoT-based systems. Journal of Internet of Things and Embedded Systems, 6(3), 40-50.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Bhatia, S., &amp; Kaur, P. </a:t>
            </a:r>
            <a:r>
              <a:rPr lang="en-US" sz="2000" dirty="0">
                <a:latin typeface="Times New Roman" panose="02020603050405020304" pitchFamily="18" charset="0"/>
                <a:cs typeface="Times New Roman" panose="02020603050405020304" pitchFamily="18" charset="0"/>
              </a:rPr>
              <a:t>(2018) Driver fatigue detection and prevention techniques in intelligent transportation systems. Journal of Traffic and Transportation Engineering, 5(3), 267-279.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 Zhao, Y., &amp; Guo, R. </a:t>
            </a:r>
            <a:r>
              <a:rPr lang="en-US" sz="2000" dirty="0">
                <a:latin typeface="Times New Roman" panose="02020603050405020304" pitchFamily="18" charset="0"/>
                <a:cs typeface="Times New Roman" panose="02020603050405020304" pitchFamily="18" charset="0"/>
              </a:rPr>
              <a:t>(2017). A review on driving fatigue detection systems based on eye and head movement analysis. Proceedings of the International Conference on Intelligent Transportation Systems, 184-190.</a:t>
            </a: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968668-0F9C-8895-C1B5-36A48AA026EF}"/>
              </a:ext>
            </a:extLst>
          </p:cNvPr>
          <p:cNvSpPr>
            <a:spLocks noGrp="1"/>
          </p:cNvSpPr>
          <p:nvPr>
            <p:ph type="sldNum" sz="quarter" idx="12"/>
          </p:nvPr>
        </p:nvSpPr>
        <p:spPr/>
        <p:txBody>
          <a:bodyPr/>
          <a:lstStyle/>
          <a:p>
            <a:pPr>
              <a:defRPr/>
            </a:pPr>
            <a:fld id="{FB547B21-A669-49C4-B670-252879B8A59D}"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39ED0DB-6855-61CC-8670-DAD0F08E4EBC}"/>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REFERENCES</a:t>
            </a:r>
          </a:p>
        </p:txBody>
      </p:sp>
      <p:sp>
        <p:nvSpPr>
          <p:cNvPr id="29699" name="Date Placeholder 2">
            <a:extLst>
              <a:ext uri="{FF2B5EF4-FFF2-40B4-BE49-F238E27FC236}">
                <a16:creationId xmlns:a16="http://schemas.microsoft.com/office/drawing/2014/main" id="{AF9B859D-285F-99C2-EF5E-AA106A30176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952DEFC-B82F-4115-A679-33CC0E979D17}" type="datetime1">
              <a:rPr lang="en-US" altLang="en-US" smtClean="0">
                <a:solidFill>
                  <a:schemeClr val="tx2"/>
                </a:solidFill>
              </a:rPr>
              <a:t>12/6/2024</a:t>
            </a:fld>
            <a:endParaRPr lang="en-US" altLang="en-US">
              <a:solidFill>
                <a:schemeClr val="tx2"/>
              </a:solidFill>
            </a:endParaRPr>
          </a:p>
        </p:txBody>
      </p:sp>
      <p:pic>
        <p:nvPicPr>
          <p:cNvPr id="29701" name="Picture 7">
            <a:extLst>
              <a:ext uri="{FF2B5EF4-FFF2-40B4-BE49-F238E27FC236}">
                <a16:creationId xmlns:a16="http://schemas.microsoft.com/office/drawing/2014/main" id="{F0C05A89-25FC-1FDD-997A-147599126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Content Placeholder 99">
            <a:extLst>
              <a:ext uri="{FF2B5EF4-FFF2-40B4-BE49-F238E27FC236}">
                <a16:creationId xmlns:a16="http://schemas.microsoft.com/office/drawing/2014/main" id="{6C886F10-68C6-C540-0939-221765B63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A21D677-D927-A920-C852-D62D0ABAC389}"/>
              </a:ext>
            </a:extLst>
          </p:cNvPr>
          <p:cNvSpPr>
            <a:spLocks noGrp="1"/>
          </p:cNvSpPr>
          <p:nvPr>
            <p:ph type="sldNum" sz="quarter" idx="12"/>
          </p:nvPr>
        </p:nvSpPr>
        <p:spPr/>
        <p:txBody>
          <a:bodyPr/>
          <a:lstStyle/>
          <a:p>
            <a:pPr>
              <a:defRPr/>
            </a:pPr>
            <a:fld id="{6F2BC040-1E04-4672-A06E-0142545BA52D}" type="slidenum">
              <a:rPr lang="en-US" altLang="zh-CN" smtClean="0"/>
              <a:pPr>
                <a:defRPr/>
              </a:pPr>
              <a:t>23</a:t>
            </a:fld>
            <a:endParaRPr lang="en-US" altLang="zh-CN"/>
          </a:p>
        </p:txBody>
      </p:sp>
      <p:sp>
        <p:nvSpPr>
          <p:cNvPr id="5" name="Content Placeholder 4">
            <a:extLst>
              <a:ext uri="{FF2B5EF4-FFF2-40B4-BE49-F238E27FC236}">
                <a16:creationId xmlns:a16="http://schemas.microsoft.com/office/drawing/2014/main" id="{4AD4CBBB-F331-788F-AFDC-45EC1AC9A5A5}"/>
              </a:ext>
            </a:extLst>
          </p:cNvPr>
          <p:cNvSpPr>
            <a:spLocks noGrp="1"/>
          </p:cNvSpPr>
          <p:nvPr>
            <p:ph sz="quarter" idx="1"/>
          </p:nvPr>
        </p:nvSpPr>
        <p:spPr/>
        <p:txBody>
          <a:bodyPr/>
          <a:lstStyle/>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6. Nguyen, H., &amp; Tran, N. </a:t>
            </a:r>
            <a:r>
              <a:rPr lang="en-US" sz="2000" dirty="0">
                <a:latin typeface="Times New Roman" panose="02020603050405020304" pitchFamily="18" charset="0"/>
                <a:cs typeface="Times New Roman" panose="02020603050405020304" pitchFamily="18" charset="0"/>
              </a:rPr>
              <a:t>(2021). Wearable drowsiness detection systems: A survey. Computers, 10(2), 45-58. </a:t>
            </a:r>
          </a:p>
          <a:p>
            <a:pPr marL="0" indent="0" algn="just">
              <a:buNone/>
            </a:pPr>
            <a:r>
              <a:rPr lang="en-IN" sz="2000" b="1" dirty="0">
                <a:latin typeface="Times New Roman" panose="02020603050405020304" pitchFamily="18" charset="0"/>
                <a:cs typeface="Times New Roman" panose="02020603050405020304" pitchFamily="18" charset="0"/>
              </a:rPr>
              <a:t>7. Kumar, A., Sharma, P., &amp; Singh, R. </a:t>
            </a:r>
            <a:r>
              <a:rPr lang="en-IN" sz="2000" dirty="0">
                <a:latin typeface="Times New Roman" panose="02020603050405020304" pitchFamily="18" charset="0"/>
                <a:cs typeface="Times New Roman" panose="02020603050405020304" pitchFamily="18" charset="0"/>
              </a:rPr>
              <a:t>(2020). Design and implementation of sound activated control systems. International Journal of Embedded Systems, 12(2), 110-120. </a:t>
            </a:r>
          </a:p>
          <a:p>
            <a:pPr marL="0" indent="0" algn="just">
              <a:buNone/>
            </a:pPr>
            <a:r>
              <a:rPr lang="en-IN" sz="2000" b="1" dirty="0">
                <a:latin typeface="Times New Roman" panose="02020603050405020304" pitchFamily="18" charset="0"/>
                <a:cs typeface="Times New Roman" panose="02020603050405020304" pitchFamily="18" charset="0"/>
              </a:rPr>
              <a:t>8. Patel, R., Desai, M., &amp; Agarwal, N. </a:t>
            </a:r>
            <a:r>
              <a:rPr lang="en-IN" sz="2000" dirty="0">
                <a:latin typeface="Times New Roman" panose="02020603050405020304" pitchFamily="18" charset="0"/>
                <a:cs typeface="Times New Roman" panose="02020603050405020304" pitchFamily="18" charset="0"/>
              </a:rPr>
              <a:t>(2021). Human-sound interaction for smart  devices. Advances in Smart Technologies, 8(1), 45-58. </a:t>
            </a:r>
          </a:p>
          <a:p>
            <a:pPr marL="0" indent="0" algn="just">
              <a:buNone/>
            </a:pPr>
            <a:r>
              <a:rPr lang="en-IN" sz="2000" b="1" dirty="0">
                <a:latin typeface="Times New Roman" panose="02020603050405020304" pitchFamily="18" charset="0"/>
                <a:cs typeface="Times New Roman" panose="02020603050405020304" pitchFamily="18" charset="0"/>
              </a:rPr>
              <a:t>9. Gupta, P., Verma, S., &amp; Jain, V. </a:t>
            </a:r>
            <a:r>
              <a:rPr lang="en-IN" sz="2000" dirty="0">
                <a:latin typeface="Times New Roman" panose="02020603050405020304" pitchFamily="18" charset="0"/>
                <a:cs typeface="Times New Roman" panose="02020603050405020304" pitchFamily="18" charset="0"/>
              </a:rPr>
              <a:t>(2021). Low-cost key finder using acoustic signals. Journal of Innovative Electronics Design, 7(4), 89-97. 31 </a:t>
            </a:r>
          </a:p>
          <a:p>
            <a:pPr marL="0" indent="0" algn="just">
              <a:buNone/>
            </a:pPr>
            <a:r>
              <a:rPr lang="en-IN" sz="2000" b="1" dirty="0">
                <a:latin typeface="Times New Roman" panose="02020603050405020304" pitchFamily="18" charset="0"/>
                <a:cs typeface="Times New Roman" panose="02020603050405020304" pitchFamily="18" charset="0"/>
              </a:rPr>
              <a:t>10. Singh, T., Rathi, A., &amp; Mehta, S. </a:t>
            </a:r>
            <a:r>
              <a:rPr lang="en-IN" sz="2000" dirty="0">
                <a:latin typeface="Times New Roman" panose="02020603050405020304" pitchFamily="18" charset="0"/>
                <a:cs typeface="Times New Roman" panose="02020603050405020304" pitchFamily="18" charset="0"/>
              </a:rPr>
              <a:t>(2022). Noise-resilient sound-activated locator systems. International Conference on Embedded Systems and Applications, 15(3), 130138.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4C85-C216-7334-7CFA-8E08AA52463D}"/>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1747" name="Date Placeholder 5">
            <a:extLst>
              <a:ext uri="{FF2B5EF4-FFF2-40B4-BE49-F238E27FC236}">
                <a16:creationId xmlns:a16="http://schemas.microsoft.com/office/drawing/2014/main" id="{E136296E-3ABB-82DA-4073-BA6ACEA1B9E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9F928683-F622-44BF-BED4-C67DB93F6915}" type="datetime1">
              <a:rPr lang="en-US" altLang="en-US" smtClean="0">
                <a:solidFill>
                  <a:schemeClr val="tx2"/>
                </a:solidFill>
              </a:rPr>
              <a:t>12/6/2024</a:t>
            </a:fld>
            <a:endParaRPr lang="en-US" altLang="en-US">
              <a:solidFill>
                <a:schemeClr val="tx2"/>
              </a:solidFill>
            </a:endParaRPr>
          </a:p>
        </p:txBody>
      </p:sp>
      <p:pic>
        <p:nvPicPr>
          <p:cNvPr id="31748" name="Content Placeholder 99">
            <a:extLst>
              <a:ext uri="{FF2B5EF4-FFF2-40B4-BE49-F238E27FC236}">
                <a16:creationId xmlns:a16="http://schemas.microsoft.com/office/drawing/2014/main" id="{F881C424-4114-6258-0A97-2679AD1BF64C}"/>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31749" name="Picture 8">
            <a:extLst>
              <a:ext uri="{FF2B5EF4-FFF2-40B4-BE49-F238E27FC236}">
                <a16:creationId xmlns:a16="http://schemas.microsoft.com/office/drawing/2014/main" id="{D4BDC4BF-8EA9-DAFA-0DDF-54AB9CC59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F11C48E-B387-4EA1-7D8D-16FDA2643BE7}"/>
              </a:ext>
            </a:extLst>
          </p:cNvPr>
          <p:cNvSpPr>
            <a:spLocks noGrp="1"/>
          </p:cNvSpPr>
          <p:nvPr>
            <p:ph type="sldNum" sz="quarter" idx="12"/>
          </p:nvPr>
        </p:nvSpPr>
        <p:spPr/>
        <p:txBody>
          <a:bodyPr/>
          <a:lstStyle/>
          <a:p>
            <a:pPr>
              <a:defRPr/>
            </a:pPr>
            <a:fld id="{776958FA-5AB7-4D8F-9F69-C023179F254F}" type="slidenum">
              <a:rPr lang="en-US" altLang="zh-CN" smtClean="0"/>
              <a:pPr>
                <a:defRPr/>
              </a:pPr>
              <a:t>24</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981F2AAA-D6D7-44B6-EB18-D98EB5C5E595}"/>
              </a:ext>
            </a:extLst>
          </p:cNvPr>
          <p:cNvSpPr>
            <a:spLocks noGrp="1" noChangeArrowheads="1"/>
          </p:cNvSpPr>
          <p:nvPr>
            <p:ph type="subTitle" idx="1"/>
          </p:nvPr>
        </p:nvSpPr>
        <p:spPr/>
        <p:txBody>
          <a:bodyPr/>
          <a:lstStyle/>
          <a:p>
            <a:pPr eaLnBrk="1" hangingPunct="1"/>
            <a:endParaRPr lang="en-IN" altLang="en-US" dirty="0"/>
          </a:p>
        </p:txBody>
      </p:sp>
      <p:sp>
        <p:nvSpPr>
          <p:cNvPr id="12291" name="Date Placeholder 4">
            <a:extLst>
              <a:ext uri="{FF2B5EF4-FFF2-40B4-BE49-F238E27FC236}">
                <a16:creationId xmlns:a16="http://schemas.microsoft.com/office/drawing/2014/main" id="{E416964B-41A7-7F7A-4FD2-E4D6122A9A6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6BB58D4-9F2B-4823-8D21-301707D36EAF}" type="datetime1">
              <a:rPr lang="en-US" altLang="en-US" smtClean="0">
                <a:solidFill>
                  <a:schemeClr val="tx2"/>
                </a:solidFill>
              </a:rPr>
              <a:t>12/6/2024</a:t>
            </a:fld>
            <a:endParaRPr lang="en-US" altLang="en-US">
              <a:solidFill>
                <a:schemeClr val="tx2"/>
              </a:solidFill>
            </a:endParaRPr>
          </a:p>
        </p:txBody>
      </p:sp>
      <p:sp>
        <p:nvSpPr>
          <p:cNvPr id="12292" name="Title 7">
            <a:extLst>
              <a:ext uri="{FF2B5EF4-FFF2-40B4-BE49-F238E27FC236}">
                <a16:creationId xmlns:a16="http://schemas.microsoft.com/office/drawing/2014/main" id="{89F2E511-EC07-20E1-3DB1-75FF5AC182DF}"/>
              </a:ext>
            </a:extLst>
          </p:cNvPr>
          <p:cNvSpPr>
            <a:spLocks noGrp="1" noChangeArrowheads="1"/>
          </p:cNvSpPr>
          <p:nvPr>
            <p:ph type="ctrTitle"/>
          </p:nvPr>
        </p:nvSpPr>
        <p:spPr>
          <a:xfrm>
            <a:off x="508000" y="1809750"/>
            <a:ext cx="11023600" cy="952500"/>
          </a:xfrm>
        </p:spPr>
        <p:txBody>
          <a:bodyPr/>
          <a:lstStyle/>
          <a:p>
            <a:pPr eaLnBrk="1" hangingPunct="1"/>
            <a:r>
              <a:rPr lang="en-IN" altLang="en-US" sz="4000" b="1" dirty="0">
                <a:latin typeface="Times New Roman" panose="02020603050405020304" pitchFamily="18" charset="0"/>
                <a:cs typeface="Times New Roman" panose="02020603050405020304" pitchFamily="18" charset="0"/>
              </a:rPr>
              <a:t>MODULE 1 - </a:t>
            </a:r>
            <a:r>
              <a:rPr lang="en-US" altLang="en-US" sz="4000" b="1" dirty="0">
                <a:latin typeface="Times New Roman" panose="02020603050405020304" pitchFamily="18" charset="0"/>
                <a:cs typeface="Times New Roman" panose="02020603050405020304" pitchFamily="18" charset="0"/>
              </a:rPr>
              <a:t>CLAP ACTIVATED LOCATOR DEVICE</a:t>
            </a:r>
            <a:endParaRPr lang="en-IN" altLang="en-US" b="1" dirty="0">
              <a:latin typeface="Times New Roman" panose="02020603050405020304" pitchFamily="18" charset="0"/>
              <a:cs typeface="Times New Roman" panose="02020603050405020304" pitchFamily="18" charset="0"/>
            </a:endParaRPr>
          </a:p>
        </p:txBody>
      </p:sp>
      <p:pic>
        <p:nvPicPr>
          <p:cNvPr id="12293" name="Picture 99">
            <a:extLst>
              <a:ext uri="{FF2B5EF4-FFF2-40B4-BE49-F238E27FC236}">
                <a16:creationId xmlns:a16="http://schemas.microsoft.com/office/drawing/2014/main" id="{76996539-1741-3BAA-5B65-50A84BD0430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a:extLst>
              <a:ext uri="{FF2B5EF4-FFF2-40B4-BE49-F238E27FC236}">
                <a16:creationId xmlns:a16="http://schemas.microsoft.com/office/drawing/2014/main" id="{015851D5-8F68-C525-3631-EB27E1265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C4E571AE-2D8D-B7FC-9610-AED1B85D53A2}"/>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3</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F39A-7FE7-6E0C-1EED-C5B08E1981E6}"/>
              </a:ext>
            </a:extLst>
          </p:cNvPr>
          <p:cNvSpPr>
            <a:spLocks noGrp="1"/>
          </p:cNvSpPr>
          <p:nvPr>
            <p:ph type="title"/>
          </p:nvPr>
        </p:nvSpPr>
        <p:spPr>
          <a:xfrm>
            <a:off x="2194560" y="274638"/>
            <a:ext cx="9387840" cy="1143000"/>
          </a:xfrm>
        </p:spPr>
        <p:txBody>
          <a:bodyPr/>
          <a:lstStyle/>
          <a:p>
            <a:r>
              <a:rPr lang="en-US" altLang="en-US" sz="4000" b="1" dirty="0">
                <a:latin typeface="Times New Roman" panose="02020603050405020304" pitchFamily="18" charset="0"/>
                <a:cs typeface="Times New Roman" panose="02020603050405020304" pitchFamily="18" charset="0"/>
              </a:rPr>
              <a:t>    ABSTRACT  - MODULE 1</a:t>
            </a:r>
            <a:endParaRPr lang="en-IN" dirty="0"/>
          </a:p>
        </p:txBody>
      </p:sp>
      <p:sp>
        <p:nvSpPr>
          <p:cNvPr id="3" name="Content Placeholder 2">
            <a:extLst>
              <a:ext uri="{FF2B5EF4-FFF2-40B4-BE49-F238E27FC236}">
                <a16:creationId xmlns:a16="http://schemas.microsoft.com/office/drawing/2014/main" id="{B382F564-5191-FAAD-18F9-A353574184AC}"/>
              </a:ext>
            </a:extLst>
          </p:cNvPr>
          <p:cNvSpPr>
            <a:spLocks noGrp="1"/>
          </p:cNvSpPr>
          <p:nvPr>
            <p:ph sz="quarter" idx="1"/>
          </p:nvPr>
        </p:nvSpPr>
        <p:spPr>
          <a:xfrm>
            <a:off x="466344" y="1516062"/>
            <a:ext cx="11116056" cy="4503737"/>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“Clap-Activated Locator Device” is an innovative solution designed to help users quickly locate small, frequently misplaced items such as TV remotes, keychains, or wallets. This device uses a sound detection module that identifies the distinct sound of a clap. Upon detection, it activates an alert mechanism, such as a buzzer or LED, to signal the location of the object. The device is compact, lightweight, and easily attachable to various items, making it highly versatile and user-friendly. By employing simple yet effective technology, it eliminates the frustration of searching for lost objects and enhances daily convenience. This project demonstrates the practical application of sound recognition technology to solve everyday problems. With potential for further customization and improvement, the Clap-Activated Locator Device offers a cost-effective and efficient tool for modern households and workplaces.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FB9E03-07BE-F9B8-51DE-AD575FDD3AB3}"/>
              </a:ext>
            </a:extLst>
          </p:cNvPr>
          <p:cNvSpPr>
            <a:spLocks noGrp="1"/>
          </p:cNvSpPr>
          <p:nvPr>
            <p:ph type="dt" sz="half" idx="10"/>
          </p:nvPr>
        </p:nvSpPr>
        <p:spPr/>
        <p:txBody>
          <a:bodyPr/>
          <a:lstStyle/>
          <a:p>
            <a:pPr>
              <a:defRPr/>
            </a:pPr>
            <a:fld id="{C111DE6C-707C-4B1A-9E4B-1722C5BFBE3B}" type="datetime1">
              <a:rPr lang="en-US" smtClean="0"/>
              <a:t>12/6/2024</a:t>
            </a:fld>
            <a:endParaRPr lang="en-US"/>
          </a:p>
        </p:txBody>
      </p:sp>
      <p:pic>
        <p:nvPicPr>
          <p:cNvPr id="13318" name="Content Placeholder 99">
            <a:extLst>
              <a:ext uri="{FF2B5EF4-FFF2-40B4-BE49-F238E27FC236}">
                <a16:creationId xmlns:a16="http://schemas.microsoft.com/office/drawing/2014/main" id="{7A5A31C1-1B8D-B7CD-E30C-7A1DB7674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a:extLst>
              <a:ext uri="{FF2B5EF4-FFF2-40B4-BE49-F238E27FC236}">
                <a16:creationId xmlns:a16="http://schemas.microsoft.com/office/drawing/2014/main" id="{2CF020A8-AE0C-D1FE-2776-7A48CED11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F5D8AE8A-4155-F08A-DAF2-48798077C546}"/>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4</a:t>
            </a:fld>
            <a:endParaRPr lang="en-US" altLang="en-US">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7022163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D454EB3-999A-48F6-86ED-7A96AC7595CF}"/>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 – MODULE 1</a:t>
            </a:r>
            <a:endParaRPr lang="en-IN" altLang="en-US"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89DAB2CB-4633-4FC5-9952-59338B295AA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6503228-55B9-410D-8256-8A482795FEF6}" type="datetime1">
              <a:rPr lang="en-US" altLang="en-US" smtClean="0">
                <a:solidFill>
                  <a:schemeClr val="tx2"/>
                </a:solidFill>
              </a:rPr>
              <a:t>12/6/2024</a:t>
            </a:fld>
            <a:endParaRPr lang="en-US" altLang="en-US">
              <a:solidFill>
                <a:schemeClr val="tx2"/>
              </a:solidFill>
            </a:endParaRPr>
          </a:p>
        </p:txBody>
      </p:sp>
      <p:sp>
        <p:nvSpPr>
          <p:cNvPr id="14340" name="Rectangle 1">
            <a:extLst>
              <a:ext uri="{FF2B5EF4-FFF2-40B4-BE49-F238E27FC236}">
                <a16:creationId xmlns:a16="http://schemas.microsoft.com/office/drawing/2014/main" id="{4983D8B9-2258-1754-4CDC-AB2CC0C8950E}"/>
              </a:ext>
            </a:extLst>
          </p:cNvPr>
          <p:cNvSpPr>
            <a:spLocks noGrp="1" noChangeArrowheads="1"/>
          </p:cNvSpPr>
          <p:nvPr>
            <p:ph sz="quarter" idx="1"/>
          </p:nvPr>
        </p:nvSpPr>
        <p:spPr>
          <a:xfrm>
            <a:off x="660400" y="1536174"/>
            <a:ext cx="10922000" cy="378565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algn="just">
              <a:spcBef>
                <a:spcPct val="0"/>
              </a:spcBef>
              <a:buClrTx/>
              <a:buSzTx/>
              <a:buNone/>
            </a:pPr>
            <a:endParaRPr lang="en-US" altLang="en-US" sz="2000"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000" dirty="0">
                <a:latin typeface="Times New Roman" panose="02020603050405020304" pitchFamily="18" charset="0"/>
                <a:cs typeface="Times New Roman" panose="02020603050405020304" pitchFamily="18" charset="0"/>
              </a:rPr>
              <a:t>Misplacing essential items like TV remotes, keys, or small gadgets is a common issue faced by many in their daily lives. The Clap-Activated Locator Device addresses this problem through an innovative, user-friendly solution. This device is designed to respond to the sound of claps by activating an alert system, such as an LED indicator or buzzer, to help users quickly find their lost items. By employing sound recognition technology, the device ensures simplicity and efficiency. Its customizable features allow it to adapt to various objects, making it versatile for different scenarios. This project combines practical engineering concepts with real-world usability, showcasing how technology can simplify day-to-day challenges. The Clap-Activated Locator Device is particularly valuable for individuals who often misplace small items or for those with physical limitations that make searching more difficult. This project not only demonstrates technical innovation but also emphasizes user-centered design to enhance convenience and productivity</a:t>
            </a:r>
            <a:r>
              <a:rPr lang="en-US" altLang="en-US" sz="2000" b="1" dirty="0">
                <a:latin typeface="Times New Roman" panose="02020603050405020304" pitchFamily="18" charset="0"/>
                <a:cs typeface="Times New Roman" panose="02020603050405020304" pitchFamily="18" charset="0"/>
              </a:rPr>
              <a:t>.</a:t>
            </a:r>
          </a:p>
        </p:txBody>
      </p:sp>
      <p:pic>
        <p:nvPicPr>
          <p:cNvPr id="14341" name="Picture 7">
            <a:extLst>
              <a:ext uri="{FF2B5EF4-FFF2-40B4-BE49-F238E27FC236}">
                <a16:creationId xmlns:a16="http://schemas.microsoft.com/office/drawing/2014/main" id="{1A656190-761B-66DE-9A5C-32FB3E42F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Content Placeholder 99">
            <a:extLst>
              <a:ext uri="{FF2B5EF4-FFF2-40B4-BE49-F238E27FC236}">
                <a16:creationId xmlns:a16="http://schemas.microsoft.com/office/drawing/2014/main" id="{EFFE7E8E-1F72-19BF-CEAD-C09EE15FA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A96AE92B-3B33-79B7-B569-8E08E4D5B8A7}"/>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5</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E13-E731-3B5D-DFBD-1864DD9D92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OBJECTIVE AND SCOPE</a:t>
            </a:r>
          </a:p>
        </p:txBody>
      </p:sp>
      <p:sp>
        <p:nvSpPr>
          <p:cNvPr id="3" name="Content Placeholder 2">
            <a:extLst>
              <a:ext uri="{FF2B5EF4-FFF2-40B4-BE49-F238E27FC236}">
                <a16:creationId xmlns:a16="http://schemas.microsoft.com/office/drawing/2014/main" id="{6578944A-008B-F944-713B-F7D047A7D41B}"/>
              </a:ext>
            </a:extLst>
          </p:cNvPr>
          <p:cNvSpPr>
            <a:spLocks noGrp="1"/>
          </p:cNvSpPr>
          <p:nvPr>
            <p:ph sz="quarter" idx="1"/>
          </p:nvPr>
        </p:nvSpPr>
        <p:spPr>
          <a:xfrm>
            <a:off x="1219200" y="1447799"/>
            <a:ext cx="10363200" cy="4871977"/>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OBJECTIVE</a:t>
            </a:r>
          </a:p>
          <a:p>
            <a:pPr marL="0" indent="0">
              <a:buNone/>
            </a:pPr>
            <a:r>
              <a:rPr lang="en-US" sz="2000" dirty="0">
                <a:latin typeface="Times New Roman" panose="02020603050405020304" pitchFamily="18" charset="0"/>
                <a:cs typeface="Times New Roman" panose="02020603050405020304" pitchFamily="18" charset="0"/>
              </a:rPr>
              <a:t>The primary objective of the "Clap Activated Locator Device" is to assist users in quickly and efficiently locating misplaced objects, such as keys, remotes, or gadgets, using sound-based activation. By detecting the sound of claps, the device will produce a response (e.g., beep or light) to guide the user to its location.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SCOPE</a:t>
            </a:r>
          </a:p>
          <a:p>
            <a:r>
              <a:rPr lang="en-US" sz="2000" dirty="0">
                <a:latin typeface="Times New Roman" panose="02020603050405020304" pitchFamily="18" charset="0"/>
                <a:cs typeface="Times New Roman" panose="02020603050405020304" pitchFamily="18" charset="0"/>
              </a:rPr>
              <a:t>Applications –Every day Usage, Elderly and disabled Assistance, Industrial /workspace Use</a:t>
            </a:r>
          </a:p>
          <a:p>
            <a:r>
              <a:rPr lang="en-US" sz="2000" dirty="0">
                <a:latin typeface="Times New Roman" panose="02020603050405020304" pitchFamily="18" charset="0"/>
                <a:cs typeface="Times New Roman" panose="02020603050405020304" pitchFamily="18" charset="0"/>
              </a:rPr>
              <a:t>Technology and Functionality - Sound Detection, Signal Response, Range, Noise Filtering</a:t>
            </a:r>
          </a:p>
          <a:p>
            <a:r>
              <a:rPr lang="en-US" sz="2000" dirty="0">
                <a:latin typeface="Times New Roman" panose="02020603050405020304" pitchFamily="18" charset="0"/>
                <a:cs typeface="Times New Roman" panose="02020603050405020304" pitchFamily="18" charset="0"/>
              </a:rPr>
              <a:t>Design Considerations -  Compact and portable size</a:t>
            </a:r>
          </a:p>
        </p:txBody>
      </p:sp>
      <p:sp>
        <p:nvSpPr>
          <p:cNvPr id="4" name="Date Placeholder 3">
            <a:extLst>
              <a:ext uri="{FF2B5EF4-FFF2-40B4-BE49-F238E27FC236}">
                <a16:creationId xmlns:a16="http://schemas.microsoft.com/office/drawing/2014/main" id="{002F8F7C-78DA-30A9-A5B7-2B848FF066F7}"/>
              </a:ext>
            </a:extLst>
          </p:cNvPr>
          <p:cNvSpPr>
            <a:spLocks noGrp="1"/>
          </p:cNvSpPr>
          <p:nvPr>
            <p:ph type="dt" sz="half" idx="10"/>
          </p:nvPr>
        </p:nvSpPr>
        <p:spPr/>
        <p:txBody>
          <a:bodyPr/>
          <a:lstStyle/>
          <a:p>
            <a:pPr>
              <a:defRPr/>
            </a:pPr>
            <a:fld id="{FC2BDD8F-1991-45A9-96EB-AB7EDC5563D4}" type="datetime1">
              <a:rPr lang="en-US" smtClean="0"/>
              <a:t>12/6/2024</a:t>
            </a:fld>
            <a:endParaRPr lang="en-US"/>
          </a:p>
        </p:txBody>
      </p:sp>
      <p:sp>
        <p:nvSpPr>
          <p:cNvPr id="5" name="Slide Number Placeholder 4">
            <a:extLst>
              <a:ext uri="{FF2B5EF4-FFF2-40B4-BE49-F238E27FC236}">
                <a16:creationId xmlns:a16="http://schemas.microsoft.com/office/drawing/2014/main" id="{F8843E9B-A91B-AE61-CFFD-04BF21494BD8}"/>
              </a:ext>
            </a:extLst>
          </p:cNvPr>
          <p:cNvSpPr>
            <a:spLocks noGrp="1"/>
          </p:cNvSpPr>
          <p:nvPr>
            <p:ph type="sldNum" sz="quarter" idx="12"/>
          </p:nvPr>
        </p:nvSpPr>
        <p:spPr/>
        <p:txBody>
          <a:bodyPr/>
          <a:lstStyle/>
          <a:p>
            <a:pPr>
              <a:defRPr/>
            </a:pPr>
            <a:fld id="{6F2BC040-1E04-4672-A06E-0142545BA52D}" type="slidenum">
              <a:rPr lang="en-US" altLang="zh-CN" smtClean="0"/>
              <a:pPr>
                <a:defRPr/>
              </a:pPr>
              <a:t>6</a:t>
            </a:fld>
            <a:endParaRPr lang="en-US" altLang="zh-CN"/>
          </a:p>
        </p:txBody>
      </p:sp>
      <p:pic>
        <p:nvPicPr>
          <p:cNvPr id="6" name="Content Placeholder 99">
            <a:extLst>
              <a:ext uri="{FF2B5EF4-FFF2-40B4-BE49-F238E27FC236}">
                <a16:creationId xmlns:a16="http://schemas.microsoft.com/office/drawing/2014/main" id="{6C5BEF67-C6FE-2719-A4F1-CCF21C79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C9BD6CE3-94F3-C526-8467-92C4AD74D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7725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a:extLst>
              <a:ext uri="{FF2B5EF4-FFF2-40B4-BE49-F238E27FC236}">
                <a16:creationId xmlns:a16="http://schemas.microsoft.com/office/drawing/2014/main" id="{48052621-19E8-43F2-2675-1760DF866A0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174646C-CAB9-43AB-B9D5-D53C1FEBE4FF}" type="datetime1">
              <a:rPr lang="en-US" altLang="en-US" smtClean="0">
                <a:solidFill>
                  <a:schemeClr val="tx2"/>
                </a:solidFill>
              </a:rPr>
              <a:t>12/6/2024</a:t>
            </a:fld>
            <a:endParaRPr lang="en-US" altLang="en-US">
              <a:solidFill>
                <a:schemeClr val="tx2"/>
              </a:solidFill>
            </a:endParaRPr>
          </a:p>
        </p:txBody>
      </p:sp>
      <p:sp>
        <p:nvSpPr>
          <p:cNvPr id="4" name="Slide Number Placeholder 3">
            <a:extLst>
              <a:ext uri="{FF2B5EF4-FFF2-40B4-BE49-F238E27FC236}">
                <a16:creationId xmlns:a16="http://schemas.microsoft.com/office/drawing/2014/main" id="{EAFBA2A0-7DE0-3983-C2C1-F3173DBAE50F}"/>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7</a:t>
            </a:fld>
            <a:endParaRPr lang="en-US" altLang="en-US">
              <a:solidFill>
                <a:schemeClr val="bg1"/>
              </a:solidFill>
              <a:latin typeface="Century Gothic" panose="020B0502020202020204" pitchFamily="34" charset="0"/>
            </a:endParaRPr>
          </a:p>
        </p:txBody>
      </p:sp>
      <p:sp>
        <p:nvSpPr>
          <p:cNvPr id="15365" name="Title 6">
            <a:extLst>
              <a:ext uri="{FF2B5EF4-FFF2-40B4-BE49-F238E27FC236}">
                <a16:creationId xmlns:a16="http://schemas.microsoft.com/office/drawing/2014/main" id="{8BBC541A-83F8-D7E5-1343-4FB9A83BD90E}"/>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15366" name="Picture 9">
            <a:extLst>
              <a:ext uri="{FF2B5EF4-FFF2-40B4-BE49-F238E27FC236}">
                <a16:creationId xmlns:a16="http://schemas.microsoft.com/office/drawing/2014/main" id="{1D5B9D6E-4B35-64D8-CCC7-20DCCDA67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2" name="Picture 99">
            <a:extLst>
              <a:ext uri="{FF2B5EF4-FFF2-40B4-BE49-F238E27FC236}">
                <a16:creationId xmlns:a16="http://schemas.microsoft.com/office/drawing/2014/main" id="{97220482-ED28-94B0-1CCD-C8CF1DAC482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id="{32E849BA-3E29-BC1D-A3B3-395FF0248988}"/>
              </a:ext>
            </a:extLst>
          </p:cNvPr>
          <p:cNvGraphicFramePr>
            <a:graphicFrameLocks noGrp="1"/>
          </p:cNvGraphicFramePr>
          <p:nvPr>
            <p:extLst>
              <p:ext uri="{D42A27DB-BD31-4B8C-83A1-F6EECF244321}">
                <p14:modId xmlns:p14="http://schemas.microsoft.com/office/powerpoint/2010/main" val="3792874791"/>
              </p:ext>
            </p:extLst>
          </p:nvPr>
        </p:nvGraphicFramePr>
        <p:xfrm>
          <a:off x="1304925" y="1174750"/>
          <a:ext cx="9740663" cy="5114178"/>
        </p:xfrm>
        <a:graphic>
          <a:graphicData uri="http://schemas.openxmlformats.org/drawingml/2006/table">
            <a:tbl>
              <a:tblPr>
                <a:tableStyleId>{3C2FFA5D-87B4-456A-9821-1D502468CF0F}</a:tableStyleId>
              </a:tblPr>
              <a:tblGrid>
                <a:gridCol w="1623444">
                  <a:extLst>
                    <a:ext uri="{9D8B030D-6E8A-4147-A177-3AD203B41FA5}">
                      <a16:colId xmlns:a16="http://schemas.microsoft.com/office/drawing/2014/main" val="1139536035"/>
                    </a:ext>
                  </a:extLst>
                </a:gridCol>
                <a:gridCol w="1768641">
                  <a:extLst>
                    <a:ext uri="{9D8B030D-6E8A-4147-A177-3AD203B41FA5}">
                      <a16:colId xmlns:a16="http://schemas.microsoft.com/office/drawing/2014/main" val="386837754"/>
                    </a:ext>
                  </a:extLst>
                </a:gridCol>
                <a:gridCol w="907424">
                  <a:extLst>
                    <a:ext uri="{9D8B030D-6E8A-4147-A177-3AD203B41FA5}">
                      <a16:colId xmlns:a16="http://schemas.microsoft.com/office/drawing/2014/main" val="586379557"/>
                    </a:ext>
                  </a:extLst>
                </a:gridCol>
                <a:gridCol w="2194266">
                  <a:extLst>
                    <a:ext uri="{9D8B030D-6E8A-4147-A177-3AD203B41FA5}">
                      <a16:colId xmlns:a16="http://schemas.microsoft.com/office/drawing/2014/main" val="2410936325"/>
                    </a:ext>
                  </a:extLst>
                </a:gridCol>
                <a:gridCol w="1623444">
                  <a:extLst>
                    <a:ext uri="{9D8B030D-6E8A-4147-A177-3AD203B41FA5}">
                      <a16:colId xmlns:a16="http://schemas.microsoft.com/office/drawing/2014/main" val="856727343"/>
                    </a:ext>
                  </a:extLst>
                </a:gridCol>
                <a:gridCol w="1623444">
                  <a:extLst>
                    <a:ext uri="{9D8B030D-6E8A-4147-A177-3AD203B41FA5}">
                      <a16:colId xmlns:a16="http://schemas.microsoft.com/office/drawing/2014/main" val="3050547323"/>
                    </a:ext>
                  </a:extLst>
                </a:gridCol>
              </a:tblGrid>
              <a:tr h="301306">
                <a:tc>
                  <a:txBody>
                    <a:bodyPr/>
                    <a:lstStyle/>
                    <a:p>
                      <a:r>
                        <a:rPr lang="en-IN" sz="1400" b="1">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Title</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Year</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Methodology/Components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Pros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Cons</a:t>
                      </a:r>
                      <a:endParaRPr lang="en-IN" sz="1400">
                        <a:latin typeface="Times New Roman" panose="02020603050405020304" pitchFamily="18" charset="0"/>
                        <a:cs typeface="Times New Roman" panose="02020603050405020304" pitchFamily="18" charset="0"/>
                      </a:endParaRPr>
                    </a:p>
                  </a:txBody>
                  <a:tcPr marL="44824" marR="44824" marT="22412" marB="22412" anchor="ctr"/>
                </a:tc>
                <a:extLst>
                  <a:ext uri="{0D108BD9-81ED-4DB2-BD59-A6C34878D82A}">
                    <a16:rowId xmlns:a16="http://schemas.microsoft.com/office/drawing/2014/main" val="4210288980"/>
                  </a:ext>
                </a:extLst>
              </a:tr>
              <a:tr h="946960">
                <a:tc>
                  <a:txBody>
                    <a:bodyPr/>
                    <a:lstStyle/>
                    <a:p>
                      <a:r>
                        <a:rPr lang="en-IN" sz="1400">
                          <a:latin typeface="Times New Roman" panose="02020603050405020304" pitchFamily="18" charset="0"/>
                          <a:cs typeface="Times New Roman" panose="02020603050405020304" pitchFamily="18" charset="0"/>
                        </a:rPr>
                        <a:t>Kumar, A., Sharma, P., &amp; Singh, R.</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Design and Implementation of Sound-Activated Control Systems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2020</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Utilized sound recognition sensors, signal amplifiers, and microcontrollers for control systems.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Cost-effective, easy to implement, applicable in various environments.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Susceptible to noise interference and false triggering.</a:t>
                      </a:r>
                    </a:p>
                  </a:txBody>
                  <a:tcPr marL="44824" marR="44824" marT="22412" marB="22412" anchor="ctr"/>
                </a:tc>
                <a:extLst>
                  <a:ext uri="{0D108BD9-81ED-4DB2-BD59-A6C34878D82A}">
                    <a16:rowId xmlns:a16="http://schemas.microsoft.com/office/drawing/2014/main" val="3677718272"/>
                  </a:ext>
                </a:extLst>
              </a:tr>
              <a:tr h="928012">
                <a:tc>
                  <a:txBody>
                    <a:bodyPr/>
                    <a:lstStyle/>
                    <a:p>
                      <a:r>
                        <a:rPr lang="it-IT" sz="1400">
                          <a:latin typeface="Times New Roman" panose="02020603050405020304" pitchFamily="18" charset="0"/>
                          <a:cs typeface="Times New Roman" panose="02020603050405020304" pitchFamily="18" charset="0"/>
                        </a:rPr>
                        <a:t>Patel, R., Desai, M., &amp; Agarwal, N.</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Human-Sound Interaction for Smart Devices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Developed algorithms for sound pattern recognition to enhance human-device interaction.</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Improved user-device engagement, adaptable to smart home setups.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performance in noisy environments.</a:t>
                      </a:r>
                    </a:p>
                  </a:txBody>
                  <a:tcPr marL="44824" marR="44824" marT="22412" marB="22412" anchor="ctr"/>
                </a:tc>
                <a:extLst>
                  <a:ext uri="{0D108BD9-81ED-4DB2-BD59-A6C34878D82A}">
                    <a16:rowId xmlns:a16="http://schemas.microsoft.com/office/drawing/2014/main" val="1710740197"/>
                  </a:ext>
                </a:extLst>
              </a:tr>
              <a:tr h="817828">
                <a:tc>
                  <a:txBody>
                    <a:bodyPr/>
                    <a:lstStyle/>
                    <a:p>
                      <a:r>
                        <a:rPr lang="en-IN" sz="1400">
                          <a:latin typeface="Times New Roman" panose="02020603050405020304" pitchFamily="18" charset="0"/>
                          <a:cs typeface="Times New Roman" panose="02020603050405020304" pitchFamily="18" charset="0"/>
                        </a:rPr>
                        <a:t>Gupta, P., Verma, S., &amp; Jain, V.</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Low-Cost Key Finder Using Acoustic Signals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Employed basic components like microphones, amplifiers, and speakers for item location.</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Affordable, portable, and energy-efficient design.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to short distances and noise-sensitive.</a:t>
                      </a:r>
                    </a:p>
                  </a:txBody>
                  <a:tcPr marL="44824" marR="44824" marT="22412" marB="22412" anchor="ctr"/>
                </a:tc>
                <a:extLst>
                  <a:ext uri="{0D108BD9-81ED-4DB2-BD59-A6C34878D82A}">
                    <a16:rowId xmlns:a16="http://schemas.microsoft.com/office/drawing/2014/main" val="3054249562"/>
                  </a:ext>
                </a:extLst>
              </a:tr>
              <a:tr h="928012">
                <a:tc>
                  <a:txBody>
                    <a:bodyPr/>
                    <a:lstStyle/>
                    <a:p>
                      <a:r>
                        <a:rPr lang="en-IN" sz="1400">
                          <a:latin typeface="Times New Roman" panose="02020603050405020304" pitchFamily="18" charset="0"/>
                          <a:cs typeface="Times New Roman" panose="02020603050405020304" pitchFamily="18" charset="0"/>
                        </a:rPr>
                        <a:t>Singh, T., Rathi, A., &amp; Mehta, 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Noise-Resilient Sound-Activated Locator Systems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2022</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Used advanced signal filtering and noise suppression techniques to enhance sound detection.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Reliable performance in noisy settings, reduced false positives.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Increased complexity and cost of implementation.</a:t>
                      </a:r>
                    </a:p>
                  </a:txBody>
                  <a:tcPr marL="44824" marR="44824" marT="22412" marB="22412" anchor="ctr"/>
                </a:tc>
                <a:extLst>
                  <a:ext uri="{0D108BD9-81ED-4DB2-BD59-A6C34878D82A}">
                    <a16:rowId xmlns:a16="http://schemas.microsoft.com/office/drawing/2014/main" val="3105490123"/>
                  </a:ext>
                </a:extLst>
              </a:tr>
              <a:tr h="928012">
                <a:tc>
                  <a:txBody>
                    <a:bodyPr/>
                    <a:lstStyle/>
                    <a:p>
                      <a:r>
                        <a:rPr lang="fi-FI" sz="1400">
                          <a:latin typeface="Times New Roman" panose="02020603050405020304" pitchFamily="18" charset="0"/>
                          <a:cs typeface="Times New Roman" panose="02020603050405020304" pitchFamily="18" charset="0"/>
                        </a:rPr>
                        <a:t>Tuli, D., Gupta, S., &amp; Kumar, V.</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Bluetooth-Based Item Locator Systems: An Overview</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2019</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Reviewed Bluetooth-based systems with an emphasis on range and connectivity.</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Wide range, robust against noise interference.</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Higher power consumption and cost compared to sound-based systems.</a:t>
                      </a:r>
                    </a:p>
                  </a:txBody>
                  <a:tcPr marL="44824" marR="44824" marT="22412" marB="22412" anchor="ctr"/>
                </a:tc>
                <a:extLst>
                  <a:ext uri="{0D108BD9-81ED-4DB2-BD59-A6C34878D82A}">
                    <a16:rowId xmlns:a16="http://schemas.microsoft.com/office/drawing/2014/main" val="1279828557"/>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A98AE37-1D2C-4FC3-4CD1-5E29C833C4DD}"/>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16387" name="Date Placeholder 2">
            <a:extLst>
              <a:ext uri="{FF2B5EF4-FFF2-40B4-BE49-F238E27FC236}">
                <a16:creationId xmlns:a16="http://schemas.microsoft.com/office/drawing/2014/main" id="{B4AC1FB6-56B3-BCEA-0B57-F6781CA7661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96E918E-1B4A-404F-B5A2-711A5BC6B33C}" type="datetime1">
              <a:rPr lang="en-US" altLang="en-US" smtClean="0">
                <a:solidFill>
                  <a:schemeClr val="tx2"/>
                </a:solidFill>
              </a:rPr>
              <a:t>12/6/2024</a:t>
            </a:fld>
            <a:endParaRPr lang="en-US" altLang="en-US">
              <a:solidFill>
                <a:schemeClr val="tx2"/>
              </a:solidFill>
            </a:endParaRPr>
          </a:p>
        </p:txBody>
      </p:sp>
      <p:pic>
        <p:nvPicPr>
          <p:cNvPr id="16389" name="Picture 7">
            <a:extLst>
              <a:ext uri="{FF2B5EF4-FFF2-40B4-BE49-F238E27FC236}">
                <a16:creationId xmlns:a16="http://schemas.microsoft.com/office/drawing/2014/main" id="{2EB29A39-C4AC-A4A3-EAA3-90680D983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Content Placeholder 99">
            <a:extLst>
              <a:ext uri="{FF2B5EF4-FFF2-40B4-BE49-F238E27FC236}">
                <a16:creationId xmlns:a16="http://schemas.microsoft.com/office/drawing/2014/main" id="{A4DD30D2-BF72-0CB8-3088-510560990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a:extLst>
              <a:ext uri="{FF2B5EF4-FFF2-40B4-BE49-F238E27FC236}">
                <a16:creationId xmlns:a16="http://schemas.microsoft.com/office/drawing/2014/main" id="{8D0F7D11-F8ED-750F-4B7D-BB17B83898B4}"/>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rcRect l="3304" t="-70" b="1"/>
          <a:stretch/>
        </p:blipFill>
        <p:spPr>
          <a:xfrm>
            <a:off x="2271801" y="1703852"/>
            <a:ext cx="7791570" cy="4361668"/>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
        <p:nvSpPr>
          <p:cNvPr id="6" name="Slide Number Placeholder 3">
            <a:extLst>
              <a:ext uri="{FF2B5EF4-FFF2-40B4-BE49-F238E27FC236}">
                <a16:creationId xmlns:a16="http://schemas.microsoft.com/office/drawing/2014/main" id="{DB04B7A6-2A12-23B3-A3F9-3A4CDEAD2312}"/>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8</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0BB1A53-DD45-E891-B103-4411B10690CD}"/>
              </a:ext>
            </a:extLst>
          </p:cNvPr>
          <p:cNvSpPr>
            <a:spLocks noGrp="1" noChangeArrowheads="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CIRCUIT DIAGRAM</a:t>
            </a:r>
            <a:endParaRPr lang="en-IN" altLang="en-US" b="1" dirty="0">
              <a:latin typeface="Times New Roman" panose="02020603050405020304" pitchFamily="18" charset="0"/>
              <a:cs typeface="Times New Roman" panose="02020603050405020304" pitchFamily="18" charset="0"/>
            </a:endParaRPr>
          </a:p>
        </p:txBody>
      </p:sp>
      <p:sp>
        <p:nvSpPr>
          <p:cNvPr id="17412" name="Date Placeholder 3">
            <a:extLst>
              <a:ext uri="{FF2B5EF4-FFF2-40B4-BE49-F238E27FC236}">
                <a16:creationId xmlns:a16="http://schemas.microsoft.com/office/drawing/2014/main" id="{AEC41D8F-1A84-41BE-CFE9-320827A2898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ABB593D-164C-41A1-BB9A-B678FAE06CAB}" type="datetime1">
              <a:rPr lang="en-US" altLang="en-US" smtClean="0">
                <a:solidFill>
                  <a:schemeClr val="tx2"/>
                </a:solidFill>
              </a:rPr>
              <a:t>12/6/2024</a:t>
            </a:fld>
            <a:endParaRPr lang="en-US" altLang="en-US">
              <a:solidFill>
                <a:schemeClr val="tx2"/>
              </a:solidFill>
            </a:endParaRPr>
          </a:p>
        </p:txBody>
      </p:sp>
      <p:pic>
        <p:nvPicPr>
          <p:cNvPr id="17413" name="Picture 7">
            <a:extLst>
              <a:ext uri="{FF2B5EF4-FFF2-40B4-BE49-F238E27FC236}">
                <a16:creationId xmlns:a16="http://schemas.microsoft.com/office/drawing/2014/main" id="{C0CBD58D-1AAD-0B1C-1F29-C8FA4047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99">
            <a:extLst>
              <a:ext uri="{FF2B5EF4-FFF2-40B4-BE49-F238E27FC236}">
                <a16:creationId xmlns:a16="http://schemas.microsoft.com/office/drawing/2014/main" id="{F20F517E-0A82-8DBC-CD17-9F08371D9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5B467820-01F2-9588-17DB-0FE911075071}"/>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557338" y="1371600"/>
            <a:ext cx="9275762" cy="5069840"/>
          </a:xfrm>
        </p:spPr>
      </p:pic>
      <p:sp>
        <p:nvSpPr>
          <p:cNvPr id="6" name="Slide Number Placeholder 5">
            <a:extLst>
              <a:ext uri="{FF2B5EF4-FFF2-40B4-BE49-F238E27FC236}">
                <a16:creationId xmlns:a16="http://schemas.microsoft.com/office/drawing/2014/main" id="{74790D3C-043A-BC27-4194-326FA74DCCDB}"/>
              </a:ext>
            </a:extLst>
          </p:cNvPr>
          <p:cNvSpPr>
            <a:spLocks noGrp="1"/>
          </p:cNvSpPr>
          <p:nvPr>
            <p:ph type="sldNum" sz="quarter" idx="12"/>
          </p:nvPr>
        </p:nvSpPr>
        <p:spPr/>
        <p:txBody>
          <a:bodyPr/>
          <a:lstStyle/>
          <a:p>
            <a:pPr>
              <a:defRPr/>
            </a:pPr>
            <a:fld id="{6F2BC040-1E04-4672-A06E-0142545BA52D}" type="slidenum">
              <a:rPr lang="en-US" altLang="zh-CN" smtClean="0"/>
              <a:pPr>
                <a:defRPr/>
              </a:pPr>
              <a:t>9</a:t>
            </a:fld>
            <a:endParaRPr lang="en-US" altLang="zh-CN"/>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187</TotalTime>
  <Words>2267</Words>
  <Application>Microsoft Office PowerPoint</Application>
  <PresentationFormat>Widescreen</PresentationFormat>
  <Paragraphs>228</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20EC5203  ELECTRONIC DESIGN PROJECT- I</vt:lpstr>
      <vt:lpstr>OUTLINE</vt:lpstr>
      <vt:lpstr>MODULE 1 - CLAP ACTIVATED LOCATOR DEVICE</vt:lpstr>
      <vt:lpstr>    ABSTRACT  - MODULE 1</vt:lpstr>
      <vt:lpstr>INTRODUCTION – MODULE 1</vt:lpstr>
      <vt:lpstr>              OBJECTIVE AND SCOPE</vt:lpstr>
      <vt:lpstr>PowerPoint Presentation</vt:lpstr>
      <vt:lpstr>                 BLOCK DIAGRAM</vt:lpstr>
      <vt:lpstr>CIRCUIT DIAGRAM</vt:lpstr>
      <vt:lpstr>HARDWARE MODULE</vt:lpstr>
      <vt:lpstr>      ADVANTAGES AND APPLICATIONS</vt:lpstr>
      <vt:lpstr>MODULE 2 -ANTI SLEEP ALARM GLASSES</vt:lpstr>
      <vt:lpstr>ABSTRACT – MODULE 2</vt:lpstr>
      <vt:lpstr>INTRODUCTION - MODULE 2</vt:lpstr>
      <vt:lpstr>              OBJECTIVE AND SCOPE</vt:lpstr>
      <vt:lpstr>PowerPoint Presentation</vt:lpstr>
      <vt:lpstr>                   BLOCK DIAGRAM</vt:lpstr>
      <vt:lpstr>       CIRCUIT DIAGRAM</vt:lpstr>
      <vt:lpstr>HARDWARE MODULE</vt:lpstr>
      <vt:lpstr>    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919942769498</cp:lastModifiedBy>
  <cp:revision>13</cp:revision>
  <dcterms:created xsi:type="dcterms:W3CDTF">2017-04-13T11:52:33Z</dcterms:created>
  <dcterms:modified xsi:type="dcterms:W3CDTF">2024-12-06T17:41:19Z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