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0"/>
  </p:notesMasterIdLst>
  <p:sldIdLst>
    <p:sldId id="256" r:id="rId2"/>
    <p:sldId id="268" r:id="rId3"/>
    <p:sldId id="395" r:id="rId4"/>
    <p:sldId id="396" r:id="rId5"/>
    <p:sldId id="397" r:id="rId6"/>
    <p:sldId id="399" r:id="rId7"/>
    <p:sldId id="373" r:id="rId8"/>
    <p:sldId id="375" r:id="rId9"/>
    <p:sldId id="261" r:id="rId10"/>
    <p:sldId id="384" r:id="rId11"/>
    <p:sldId id="385" r:id="rId12"/>
    <p:sldId id="386" r:id="rId13"/>
    <p:sldId id="387" r:id="rId14"/>
    <p:sldId id="388" r:id="rId15"/>
    <p:sldId id="389" r:id="rId16"/>
    <p:sldId id="377" r:id="rId17"/>
    <p:sldId id="391" r:id="rId18"/>
    <p:sldId id="379" r:id="rId19"/>
    <p:sldId id="262" r:id="rId20"/>
    <p:sldId id="390" r:id="rId21"/>
    <p:sldId id="392" r:id="rId22"/>
    <p:sldId id="394" r:id="rId23"/>
    <p:sldId id="393" r:id="rId24"/>
    <p:sldId id="400" r:id="rId25"/>
    <p:sldId id="401" r:id="rId26"/>
    <p:sldId id="404" r:id="rId27"/>
    <p:sldId id="405"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8" d="100"/>
          <a:sy n="88" d="100"/>
        </p:scale>
        <p:origin x="96"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vathy vysakh" userId="521de3758581becb" providerId="LiveId" clId="{D7D0753E-28EE-47A6-8D7C-56CC5EECBDBC}"/>
    <pc:docChg chg="undo custSel addSld delSld modSld sldOrd modMainMaster">
      <pc:chgData name="parvathy vysakh" userId="521de3758581becb" providerId="LiveId" clId="{D7D0753E-28EE-47A6-8D7C-56CC5EECBDBC}" dt="2021-07-13T16:05:29.484" v="3368"/>
      <pc:docMkLst>
        <pc:docMk/>
      </pc:docMkLst>
      <pc:sldChg chg="addSp delSp modSp new mod setBg">
        <pc:chgData name="parvathy vysakh" userId="521de3758581becb" providerId="LiveId" clId="{D7D0753E-28EE-47A6-8D7C-56CC5EECBDBC}" dt="2021-07-13T14:30:22.532" v="2825"/>
        <pc:sldMkLst>
          <pc:docMk/>
          <pc:sldMk cId="4016766607" sldId="256"/>
        </pc:sldMkLst>
        <pc:spChg chg="mod">
          <ac:chgData name="parvathy vysakh" userId="521de3758581becb" providerId="LiveId" clId="{D7D0753E-28EE-47A6-8D7C-56CC5EECBDBC}" dt="2021-07-13T13:16:30.069" v="1578" actId="207"/>
          <ac:spMkLst>
            <pc:docMk/>
            <pc:sldMk cId="4016766607" sldId="256"/>
            <ac:spMk id="2" creationId="{ED9CBBA9-18C0-4908-BA3E-FEEF4FC26026}"/>
          </ac:spMkLst>
        </pc:spChg>
        <pc:spChg chg="del mod">
          <ac:chgData name="parvathy vysakh" userId="521de3758581becb" providerId="LiveId" clId="{D7D0753E-28EE-47A6-8D7C-56CC5EECBDBC}" dt="2021-07-11T20:38:44.591" v="911" actId="21"/>
          <ac:spMkLst>
            <pc:docMk/>
            <pc:sldMk cId="4016766607" sldId="256"/>
            <ac:spMk id="3" creationId="{5144DD65-F5BB-4F9A-BF00-89ECB98A685E}"/>
          </ac:spMkLst>
        </pc:spChg>
        <pc:spChg chg="add mod">
          <ac:chgData name="parvathy vysakh" userId="521de3758581becb" providerId="LiveId" clId="{D7D0753E-28EE-47A6-8D7C-56CC5EECBDBC}" dt="2021-07-13T13:16:47.142" v="1580" actId="207"/>
          <ac:spMkLst>
            <pc:docMk/>
            <pc:sldMk cId="4016766607" sldId="256"/>
            <ac:spMk id="4" creationId="{37DD4275-FD36-421B-B405-98E0DE5AAFCE}"/>
          </ac:spMkLst>
        </pc:spChg>
        <pc:spChg chg="add del mod">
          <ac:chgData name="parvathy vysakh" userId="521de3758581becb" providerId="LiveId" clId="{D7D0753E-28EE-47A6-8D7C-56CC5EECBDBC}" dt="2021-07-11T20:38:48.881" v="912" actId="478"/>
          <ac:spMkLst>
            <pc:docMk/>
            <pc:sldMk cId="4016766607" sldId="256"/>
            <ac:spMk id="8" creationId="{80C33FE2-704B-4AE3-92C1-2FD675103364}"/>
          </ac:spMkLst>
        </pc:spChg>
        <pc:spChg chg="add mod">
          <ac:chgData name="parvathy vysakh" userId="521de3758581becb" providerId="LiveId" clId="{D7D0753E-28EE-47A6-8D7C-56CC5EECBDBC}" dt="2021-07-13T13:16:40.316" v="1579" actId="207"/>
          <ac:spMkLst>
            <pc:docMk/>
            <pc:sldMk cId="4016766607" sldId="256"/>
            <ac:spMk id="9" creationId="{E69246DC-0F42-4B62-9450-7415FF0B484D}"/>
          </ac:spMkLst>
        </pc:spChg>
        <pc:picChg chg="add mod">
          <ac:chgData name="parvathy vysakh" userId="521de3758581becb" providerId="LiveId" clId="{D7D0753E-28EE-47A6-8D7C-56CC5EECBDBC}" dt="2021-07-13T14:30:13.107" v="2823"/>
          <ac:picMkLst>
            <pc:docMk/>
            <pc:sldMk cId="4016766607" sldId="256"/>
            <ac:picMk id="5" creationId="{57D50AC6-4C93-4F10-A6D5-562157DD328C}"/>
          </ac:picMkLst>
        </pc:picChg>
        <pc:picChg chg="add del mod">
          <ac:chgData name="parvathy vysakh" userId="521de3758581becb" providerId="LiveId" clId="{D7D0753E-28EE-47A6-8D7C-56CC5EECBDBC}" dt="2021-07-13T14:28:31.385" v="2810" actId="478"/>
          <ac:picMkLst>
            <pc:docMk/>
            <pc:sldMk cId="4016766607" sldId="256"/>
            <ac:picMk id="6" creationId="{865F90CF-F6D1-40CD-98DB-8817A7F921F7}"/>
          </ac:picMkLst>
        </pc:picChg>
      </pc:sldChg>
      <pc:sldChg chg="addSp delSp modSp new mod setBg">
        <pc:chgData name="parvathy vysakh" userId="521de3758581becb" providerId="LiveId" clId="{D7D0753E-28EE-47A6-8D7C-56CC5EECBDBC}" dt="2021-07-13T14:21:43.880" v="2099"/>
        <pc:sldMkLst>
          <pc:docMk/>
          <pc:sldMk cId="108997411" sldId="257"/>
        </pc:sldMkLst>
        <pc:spChg chg="add del mod">
          <ac:chgData name="parvathy vysakh" userId="521de3758581becb" providerId="LiveId" clId="{D7D0753E-28EE-47A6-8D7C-56CC5EECBDBC}" dt="2021-07-11T14:24:20.230" v="302" actId="478"/>
          <ac:spMkLst>
            <pc:docMk/>
            <pc:sldMk cId="108997411" sldId="257"/>
            <ac:spMk id="2" creationId="{035BA06F-FB15-4B8E-B29D-8501F3321E87}"/>
          </ac:spMkLst>
        </pc:spChg>
        <pc:spChg chg="add del mod">
          <ac:chgData name="parvathy vysakh" userId="521de3758581becb" providerId="LiveId" clId="{D7D0753E-28EE-47A6-8D7C-56CC5EECBDBC}" dt="2021-07-11T20:45:33.662" v="949" actId="478"/>
          <ac:spMkLst>
            <pc:docMk/>
            <pc:sldMk cId="108997411" sldId="257"/>
            <ac:spMk id="4" creationId="{9797E709-6B26-47F5-9211-80B2D32456EF}"/>
          </ac:spMkLst>
        </pc:spChg>
        <pc:spChg chg="add mod">
          <ac:chgData name="parvathy vysakh" userId="521de3758581becb" providerId="LiveId" clId="{D7D0753E-28EE-47A6-8D7C-56CC5EECBDBC}" dt="2021-07-11T14:59:59.248" v="645" actId="1076"/>
          <ac:spMkLst>
            <pc:docMk/>
            <pc:sldMk cId="108997411" sldId="257"/>
            <ac:spMk id="5" creationId="{CC6A72F1-3E0E-4E7D-8B92-B106B24950F3}"/>
          </ac:spMkLst>
        </pc:spChg>
        <pc:spChg chg="add mod">
          <ac:chgData name="parvathy vysakh" userId="521de3758581becb" providerId="LiveId" clId="{D7D0753E-28EE-47A6-8D7C-56CC5EECBDBC}" dt="2021-07-13T13:38:01.395" v="1884"/>
          <ac:spMkLst>
            <pc:docMk/>
            <pc:sldMk cId="108997411" sldId="257"/>
            <ac:spMk id="6" creationId="{D83E5AFC-8FF7-45B1-B660-C6AB8A25F18D}"/>
          </ac:spMkLst>
        </pc:spChg>
        <pc:spChg chg="add mod">
          <ac:chgData name="parvathy vysakh" userId="521de3758581becb" providerId="LiveId" clId="{D7D0753E-28EE-47A6-8D7C-56CC5EECBDBC}" dt="2021-07-13T13:28:40.211" v="1730" actId="14100"/>
          <ac:spMkLst>
            <pc:docMk/>
            <pc:sldMk cId="108997411" sldId="257"/>
            <ac:spMk id="10" creationId="{41BC7C2D-A80C-4512-AE79-D2BE5FE5AE56}"/>
          </ac:spMkLst>
        </pc:spChg>
        <pc:spChg chg="add mod">
          <ac:chgData name="parvathy vysakh" userId="521de3758581becb" providerId="LiveId" clId="{D7D0753E-28EE-47A6-8D7C-56CC5EECBDBC}" dt="2021-07-13T13:39:03.679" v="1892" actId="1076"/>
          <ac:spMkLst>
            <pc:docMk/>
            <pc:sldMk cId="108997411" sldId="257"/>
            <ac:spMk id="11" creationId="{8D21C582-860A-415E-8089-4CEAE44DA00E}"/>
          </ac:spMkLst>
        </pc:spChg>
        <pc:picChg chg="add mod">
          <ac:chgData name="parvathy vysakh" userId="521de3758581becb" providerId="LiveId" clId="{D7D0753E-28EE-47A6-8D7C-56CC5EECBDBC}" dt="2021-07-13T13:29:00.828" v="1732" actId="1076"/>
          <ac:picMkLst>
            <pc:docMk/>
            <pc:sldMk cId="108997411" sldId="257"/>
            <ac:picMk id="7" creationId="{36BEEBA3-F51B-4D18-8710-2897C101F361}"/>
          </ac:picMkLst>
        </pc:picChg>
        <pc:picChg chg="add mod">
          <ac:chgData name="parvathy vysakh" userId="521de3758581becb" providerId="LiveId" clId="{D7D0753E-28EE-47A6-8D7C-56CC5EECBDBC}" dt="2021-07-13T13:29:07.572" v="1733" actId="1076"/>
          <ac:picMkLst>
            <pc:docMk/>
            <pc:sldMk cId="108997411" sldId="257"/>
            <ac:picMk id="8" creationId="{83DC4548-2F05-4308-8F2E-9DC14ECE13F9}"/>
          </ac:picMkLst>
        </pc:picChg>
        <pc:picChg chg="add mod">
          <ac:chgData name="parvathy vysakh" userId="521de3758581becb" providerId="LiveId" clId="{D7D0753E-28EE-47A6-8D7C-56CC5EECBDBC}" dt="2021-07-13T13:25:36.767" v="1716" actId="1076"/>
          <ac:picMkLst>
            <pc:docMk/>
            <pc:sldMk cId="108997411" sldId="257"/>
            <ac:picMk id="9" creationId="{1FD9BE65-1E99-4CD4-AF47-2BEE48E5704D}"/>
          </ac:picMkLst>
        </pc:picChg>
        <pc:picChg chg="add mod">
          <ac:chgData name="parvathy vysakh" userId="521de3758581becb" providerId="LiveId" clId="{D7D0753E-28EE-47A6-8D7C-56CC5EECBDBC}" dt="2021-07-13T13:39:25.994" v="1895" actId="1076"/>
          <ac:picMkLst>
            <pc:docMk/>
            <pc:sldMk cId="108997411" sldId="257"/>
            <ac:picMk id="12" creationId="{BC0B7455-58F6-4EC0-A8A6-2FF16DDC79D3}"/>
          </ac:picMkLst>
        </pc:picChg>
        <pc:picChg chg="add mod">
          <ac:chgData name="parvathy vysakh" userId="521de3758581becb" providerId="LiveId" clId="{D7D0753E-28EE-47A6-8D7C-56CC5EECBDBC}" dt="2021-07-13T14:17:40.590" v="1978"/>
          <ac:picMkLst>
            <pc:docMk/>
            <pc:sldMk cId="108997411" sldId="257"/>
            <ac:picMk id="13" creationId="{00BD6270-EA2F-4580-929D-85479FA77325}"/>
          </ac:picMkLst>
        </pc:picChg>
      </pc:sldChg>
      <pc:sldChg chg="addSp delSp modSp add mod ord setBg">
        <pc:chgData name="parvathy vysakh" userId="521de3758581becb" providerId="LiveId" clId="{D7D0753E-28EE-47A6-8D7C-56CC5EECBDBC}" dt="2021-07-13T14:22:42.607" v="2195"/>
        <pc:sldMkLst>
          <pc:docMk/>
          <pc:sldMk cId="1548043017" sldId="258"/>
        </pc:sldMkLst>
        <pc:spChg chg="add mod">
          <ac:chgData name="parvathy vysakh" userId="521de3758581becb" providerId="LiveId" clId="{D7D0753E-28EE-47A6-8D7C-56CC5EECBDBC}" dt="2021-07-13T13:34:54.070" v="1869" actId="1076"/>
          <ac:spMkLst>
            <pc:docMk/>
            <pc:sldMk cId="1548043017" sldId="258"/>
            <ac:spMk id="2" creationId="{78FC6314-C889-4CE9-A0A3-847BBE9A2BFE}"/>
          </ac:spMkLst>
        </pc:spChg>
        <pc:spChg chg="add del">
          <ac:chgData name="parvathy vysakh" userId="521de3758581becb" providerId="LiveId" clId="{D7D0753E-28EE-47A6-8D7C-56CC5EECBDBC}" dt="2021-07-13T13:33:35.297" v="1856" actId="22"/>
          <ac:spMkLst>
            <pc:docMk/>
            <pc:sldMk cId="1548043017" sldId="258"/>
            <ac:spMk id="7" creationId="{1133DF7F-F9EE-45CE-83B1-C9A3EC885FB1}"/>
          </ac:spMkLst>
        </pc:spChg>
        <pc:spChg chg="add del mod">
          <ac:chgData name="parvathy vysakh" userId="521de3758581becb" providerId="LiveId" clId="{D7D0753E-28EE-47A6-8D7C-56CC5EECBDBC}" dt="2021-07-13T13:38:56.180" v="1890" actId="21"/>
          <ac:spMkLst>
            <pc:docMk/>
            <pc:sldMk cId="1548043017" sldId="258"/>
            <ac:spMk id="10" creationId="{B0EEEE57-221B-4A1E-9CD8-B64B6B0E4002}"/>
          </ac:spMkLst>
        </pc:spChg>
        <pc:picChg chg="add mod">
          <ac:chgData name="parvathy vysakh" userId="521de3758581becb" providerId="LiveId" clId="{D7D0753E-28EE-47A6-8D7C-56CC5EECBDBC}" dt="2021-07-13T13:34:58.559" v="1870" actId="1076"/>
          <ac:picMkLst>
            <pc:docMk/>
            <pc:sldMk cId="1548043017" sldId="258"/>
            <ac:picMk id="3" creationId="{4665FB01-2CE8-4A6A-95F2-F30F5DA7A7A8}"/>
          </ac:picMkLst>
        </pc:picChg>
        <pc:picChg chg="add mod">
          <ac:chgData name="parvathy vysakh" userId="521de3758581becb" providerId="LiveId" clId="{D7D0753E-28EE-47A6-8D7C-56CC5EECBDBC}" dt="2021-07-13T13:35:05.673" v="1871" actId="1076"/>
          <ac:picMkLst>
            <pc:docMk/>
            <pc:sldMk cId="1548043017" sldId="258"/>
            <ac:picMk id="4" creationId="{12D11B80-A817-4E6A-A6D9-42F9612529BB}"/>
          </ac:picMkLst>
        </pc:picChg>
        <pc:picChg chg="add mod">
          <ac:chgData name="parvathy vysakh" userId="521de3758581becb" providerId="LiveId" clId="{D7D0753E-28EE-47A6-8D7C-56CC5EECBDBC}" dt="2021-07-13T13:35:20.683" v="1872" actId="1076"/>
          <ac:picMkLst>
            <pc:docMk/>
            <pc:sldMk cId="1548043017" sldId="258"/>
            <ac:picMk id="5" creationId="{CDA45F96-01CB-47A4-900C-99A9E89A8C36}"/>
          </ac:picMkLst>
        </pc:picChg>
        <pc:picChg chg="add mod">
          <ac:chgData name="parvathy vysakh" userId="521de3758581becb" providerId="LiveId" clId="{D7D0753E-28EE-47A6-8D7C-56CC5EECBDBC}" dt="2021-07-13T14:17:57.602" v="1980"/>
          <ac:picMkLst>
            <pc:docMk/>
            <pc:sldMk cId="1548043017" sldId="258"/>
            <ac:picMk id="6" creationId="{4EDC6E1F-6B1C-4517-8BB7-AF321B78F8E4}"/>
          </ac:picMkLst>
        </pc:picChg>
        <pc:picChg chg="add del mod">
          <ac:chgData name="parvathy vysakh" userId="521de3758581becb" providerId="LiveId" clId="{D7D0753E-28EE-47A6-8D7C-56CC5EECBDBC}" dt="2021-07-13T13:39:14.453" v="1893" actId="21"/>
          <ac:picMkLst>
            <pc:docMk/>
            <pc:sldMk cId="1548043017" sldId="258"/>
            <ac:picMk id="8" creationId="{3A69F9BF-4715-4A42-A1E0-08DD1A7BDD1E}"/>
          </ac:picMkLst>
        </pc:picChg>
      </pc:sldChg>
      <pc:sldChg chg="addSp delSp modSp add mod setBg">
        <pc:chgData name="parvathy vysakh" userId="521de3758581becb" providerId="LiveId" clId="{D7D0753E-28EE-47A6-8D7C-56CC5EECBDBC}" dt="2021-07-13T14:23:26.438" v="2285"/>
        <pc:sldMkLst>
          <pc:docMk/>
          <pc:sldMk cId="1279357981" sldId="259"/>
        </pc:sldMkLst>
        <pc:spChg chg="add mod">
          <ac:chgData name="parvathy vysakh" userId="521de3758581becb" providerId="LiveId" clId="{D7D0753E-28EE-47A6-8D7C-56CC5EECBDBC}" dt="2021-07-13T14:18:24.357" v="1985" actId="1076"/>
          <ac:spMkLst>
            <pc:docMk/>
            <pc:sldMk cId="1279357981" sldId="259"/>
            <ac:spMk id="2" creationId="{90C5FFB9-01E2-48B7-98DC-6A3EFB65C35F}"/>
          </ac:spMkLst>
        </pc:spChg>
        <pc:spChg chg="add mod">
          <ac:chgData name="parvathy vysakh" userId="521de3758581becb" providerId="LiveId" clId="{D7D0753E-28EE-47A6-8D7C-56CC5EECBDBC}" dt="2021-07-13T11:37:11.191" v="1294" actId="207"/>
          <ac:spMkLst>
            <pc:docMk/>
            <pc:sldMk cId="1279357981" sldId="259"/>
            <ac:spMk id="3" creationId="{3DD5EB84-0A81-450B-9633-0CE9A79FEA7A}"/>
          </ac:spMkLst>
        </pc:spChg>
        <pc:spChg chg="add mod">
          <ac:chgData name="parvathy vysakh" userId="521de3758581becb" providerId="LiveId" clId="{D7D0753E-28EE-47A6-8D7C-56CC5EECBDBC}" dt="2021-07-13T14:02:05.595" v="1967" actId="207"/>
          <ac:spMkLst>
            <pc:docMk/>
            <pc:sldMk cId="1279357981" sldId="259"/>
            <ac:spMk id="4" creationId="{9C69C1C2-1F16-42B9-B892-95A1A044B852}"/>
          </ac:spMkLst>
        </pc:spChg>
        <pc:spChg chg="add mod">
          <ac:chgData name="parvathy vysakh" userId="521de3758581becb" providerId="LiveId" clId="{D7D0753E-28EE-47A6-8D7C-56CC5EECBDBC}" dt="2021-07-11T12:19:49.712" v="98" actId="1076"/>
          <ac:spMkLst>
            <pc:docMk/>
            <pc:sldMk cId="1279357981" sldId="259"/>
            <ac:spMk id="5" creationId="{5F1640B4-B63A-4A28-95B5-CA8A5F88ECB2}"/>
          </ac:spMkLst>
        </pc:spChg>
        <pc:spChg chg="add mod">
          <ac:chgData name="parvathy vysakh" userId="521de3758581becb" providerId="LiveId" clId="{D7D0753E-28EE-47A6-8D7C-56CC5EECBDBC}" dt="2021-07-13T14:01:58.641" v="1966" actId="207"/>
          <ac:spMkLst>
            <pc:docMk/>
            <pc:sldMk cId="1279357981" sldId="259"/>
            <ac:spMk id="6" creationId="{C0C30215-1331-49A8-8543-356BC8E529E4}"/>
          </ac:spMkLst>
        </pc:spChg>
        <pc:spChg chg="add del mod">
          <ac:chgData name="parvathy vysakh" userId="521de3758581becb" providerId="LiveId" clId="{D7D0753E-28EE-47A6-8D7C-56CC5EECBDBC}" dt="2021-07-11T12:19:01.453" v="73" actId="478"/>
          <ac:spMkLst>
            <pc:docMk/>
            <pc:sldMk cId="1279357981" sldId="259"/>
            <ac:spMk id="7" creationId="{291EADCC-B735-45B0-9C0B-6BBFD1F34BED}"/>
          </ac:spMkLst>
        </pc:spChg>
        <pc:spChg chg="add mod">
          <ac:chgData name="parvathy vysakh" userId="521de3758581becb" providerId="LiveId" clId="{D7D0753E-28EE-47A6-8D7C-56CC5EECBDBC}" dt="2021-07-11T14:33:45.670" v="489" actId="255"/>
          <ac:spMkLst>
            <pc:docMk/>
            <pc:sldMk cId="1279357981" sldId="259"/>
            <ac:spMk id="8" creationId="{CDA6C07F-786D-4121-8FC8-553D92CC8937}"/>
          </ac:spMkLst>
        </pc:spChg>
        <pc:spChg chg="add mod">
          <ac:chgData name="parvathy vysakh" userId="521de3758581becb" providerId="LiveId" clId="{D7D0753E-28EE-47A6-8D7C-56CC5EECBDBC}" dt="2021-07-11T14:34:17.765" v="497" actId="255"/>
          <ac:spMkLst>
            <pc:docMk/>
            <pc:sldMk cId="1279357981" sldId="259"/>
            <ac:spMk id="9" creationId="{02539962-7CEA-4495-952A-4B32349AE5CC}"/>
          </ac:spMkLst>
        </pc:spChg>
        <pc:spChg chg="add mod">
          <ac:chgData name="parvathy vysakh" userId="521de3758581becb" providerId="LiveId" clId="{D7D0753E-28EE-47A6-8D7C-56CC5EECBDBC}" dt="2021-07-11T14:33:54.217" v="491" actId="255"/>
          <ac:spMkLst>
            <pc:docMk/>
            <pc:sldMk cId="1279357981" sldId="259"/>
            <ac:spMk id="10" creationId="{820584C7-EF25-4B4A-82AF-6DADA9CDD0D4}"/>
          </ac:spMkLst>
        </pc:spChg>
        <pc:spChg chg="add del mod">
          <ac:chgData name="parvathy vysakh" userId="521de3758581becb" providerId="LiveId" clId="{D7D0753E-28EE-47A6-8D7C-56CC5EECBDBC}" dt="2021-07-11T12:21:57.922" v="138"/>
          <ac:spMkLst>
            <pc:docMk/>
            <pc:sldMk cId="1279357981" sldId="259"/>
            <ac:spMk id="11" creationId="{319523AA-EB16-4E9C-9A4E-8D865DF24B60}"/>
          </ac:spMkLst>
        </pc:spChg>
        <pc:spChg chg="add mod">
          <ac:chgData name="parvathy vysakh" userId="521de3758581becb" providerId="LiveId" clId="{D7D0753E-28EE-47A6-8D7C-56CC5EECBDBC}" dt="2021-07-11T14:34:26.540" v="499" actId="255"/>
          <ac:spMkLst>
            <pc:docMk/>
            <pc:sldMk cId="1279357981" sldId="259"/>
            <ac:spMk id="12" creationId="{1F3E85A2-E1D0-42E0-AC78-19D683BB11AA}"/>
          </ac:spMkLst>
        </pc:spChg>
        <pc:spChg chg="add del mod">
          <ac:chgData name="parvathy vysakh" userId="521de3758581becb" providerId="LiveId" clId="{D7D0753E-28EE-47A6-8D7C-56CC5EECBDBC}" dt="2021-07-13T12:20:35.386" v="1421"/>
          <ac:spMkLst>
            <pc:docMk/>
            <pc:sldMk cId="1279357981" sldId="259"/>
            <ac:spMk id="13" creationId="{86DA7059-2DDD-41CF-8A2A-30D0E0FF8DEF}"/>
          </ac:spMkLst>
        </pc:spChg>
        <pc:spChg chg="add mod">
          <ac:chgData name="parvathy vysakh" userId="521de3758581becb" providerId="LiveId" clId="{D7D0753E-28EE-47A6-8D7C-56CC5EECBDBC}" dt="2021-07-13T13:40:36.584" v="1899" actId="14100"/>
          <ac:spMkLst>
            <pc:docMk/>
            <pc:sldMk cId="1279357981" sldId="259"/>
            <ac:spMk id="14" creationId="{0157C2BD-9E63-415F-8F32-B657EF562B88}"/>
          </ac:spMkLst>
        </pc:spChg>
        <pc:picChg chg="add mod">
          <ac:chgData name="parvathy vysakh" userId="521de3758581becb" providerId="LiveId" clId="{D7D0753E-28EE-47A6-8D7C-56CC5EECBDBC}" dt="2021-07-13T14:18:19.489" v="1984"/>
          <ac:picMkLst>
            <pc:docMk/>
            <pc:sldMk cId="1279357981" sldId="259"/>
            <ac:picMk id="13" creationId="{A893386F-8438-46CD-AF42-434BAA8E326F}"/>
          </ac:picMkLst>
        </pc:picChg>
      </pc:sldChg>
      <pc:sldChg chg="addSp modSp add mod ord setBg">
        <pc:chgData name="parvathy vysakh" userId="521de3758581becb" providerId="LiveId" clId="{D7D0753E-28EE-47A6-8D7C-56CC5EECBDBC}" dt="2021-07-13T14:22:50.820" v="2226"/>
        <pc:sldMkLst>
          <pc:docMk/>
          <pc:sldMk cId="3527554575" sldId="260"/>
        </pc:sldMkLst>
        <pc:spChg chg="add mod">
          <ac:chgData name="parvathy vysakh" userId="521de3758581becb" providerId="LiveId" clId="{D7D0753E-28EE-47A6-8D7C-56CC5EECBDBC}" dt="2021-07-11T15:00:07.658" v="646" actId="1076"/>
          <ac:spMkLst>
            <pc:docMk/>
            <pc:sldMk cId="3527554575" sldId="260"/>
            <ac:spMk id="3" creationId="{841958D6-5E5C-49AA-8560-0D08A580B6BE}"/>
          </ac:spMkLst>
        </pc:spChg>
        <pc:spChg chg="add mod">
          <ac:chgData name="parvathy vysakh" userId="521de3758581becb" providerId="LiveId" clId="{D7D0753E-28EE-47A6-8D7C-56CC5EECBDBC}" dt="2021-07-11T20:48:13.261" v="994" actId="14100"/>
          <ac:spMkLst>
            <pc:docMk/>
            <pc:sldMk cId="3527554575" sldId="260"/>
            <ac:spMk id="5" creationId="{AC56E119-243C-4B80-9620-CE7F3E08D072}"/>
          </ac:spMkLst>
        </pc:spChg>
        <pc:picChg chg="add mod">
          <ac:chgData name="parvathy vysakh" userId="521de3758581becb" providerId="LiveId" clId="{D7D0753E-28EE-47A6-8D7C-56CC5EECBDBC}" dt="2021-07-11T20:47:25.928" v="982" actId="1076"/>
          <ac:picMkLst>
            <pc:docMk/>
            <pc:sldMk cId="3527554575" sldId="260"/>
            <ac:picMk id="2" creationId="{29A5A84B-21E5-4DB7-A8C1-451BE82EA52C}"/>
          </ac:picMkLst>
        </pc:picChg>
        <pc:picChg chg="add mod">
          <ac:chgData name="parvathy vysakh" userId="521de3758581becb" providerId="LiveId" clId="{D7D0753E-28EE-47A6-8D7C-56CC5EECBDBC}" dt="2021-07-13T14:18:03.348" v="1981"/>
          <ac:picMkLst>
            <pc:docMk/>
            <pc:sldMk cId="3527554575" sldId="260"/>
            <ac:picMk id="6" creationId="{B2DE776A-4C20-4B9F-A64A-840F7AEDCF74}"/>
          </ac:picMkLst>
        </pc:picChg>
      </pc:sldChg>
      <pc:sldChg chg="addSp delSp modSp add mod setBg">
        <pc:chgData name="parvathy vysakh" userId="521de3758581becb" providerId="LiveId" clId="{D7D0753E-28EE-47A6-8D7C-56CC5EECBDBC}" dt="2021-07-13T14:23:46.488" v="2345"/>
        <pc:sldMkLst>
          <pc:docMk/>
          <pc:sldMk cId="689100203" sldId="261"/>
        </pc:sldMkLst>
        <pc:spChg chg="add del mod">
          <ac:chgData name="parvathy vysakh" userId="521de3758581becb" providerId="LiveId" clId="{D7D0753E-28EE-47A6-8D7C-56CC5EECBDBC}" dt="2021-07-11T14:57:18.364" v="622" actId="478"/>
          <ac:spMkLst>
            <pc:docMk/>
            <pc:sldMk cId="689100203" sldId="261"/>
            <ac:spMk id="3" creationId="{AA0AEC2B-25E5-475D-AFF8-B98B0E9CE142}"/>
          </ac:spMkLst>
        </pc:spChg>
        <pc:spChg chg="add mod">
          <ac:chgData name="parvathy vysakh" userId="521de3758581becb" providerId="LiveId" clId="{D7D0753E-28EE-47A6-8D7C-56CC5EECBDBC}" dt="2021-07-11T14:57:47.786" v="627" actId="1076"/>
          <ac:spMkLst>
            <pc:docMk/>
            <pc:sldMk cId="689100203" sldId="261"/>
            <ac:spMk id="4" creationId="{9D521422-F51A-409E-8C17-1E82D42CB0EB}"/>
          </ac:spMkLst>
        </pc:spChg>
        <pc:spChg chg="add mod">
          <ac:chgData name="parvathy vysakh" userId="521de3758581becb" providerId="LiveId" clId="{D7D0753E-28EE-47A6-8D7C-56CC5EECBDBC}" dt="2021-07-11T20:57:50.341" v="1142" actId="20577"/>
          <ac:spMkLst>
            <pc:docMk/>
            <pc:sldMk cId="689100203" sldId="261"/>
            <ac:spMk id="7" creationId="{9FA45191-1192-4A0C-84BC-613AEBB03FDB}"/>
          </ac:spMkLst>
        </pc:spChg>
        <pc:picChg chg="add mod">
          <ac:chgData name="parvathy vysakh" userId="521de3758581becb" providerId="LiveId" clId="{D7D0753E-28EE-47A6-8D7C-56CC5EECBDBC}" dt="2021-07-11T20:56:28.105" v="1135" actId="1076"/>
          <ac:picMkLst>
            <pc:docMk/>
            <pc:sldMk cId="689100203" sldId="261"/>
            <ac:picMk id="6" creationId="{C7669029-B5C2-4852-92B0-2305588129A9}"/>
          </ac:picMkLst>
        </pc:picChg>
        <pc:picChg chg="add mod">
          <ac:chgData name="parvathy vysakh" userId="521de3758581becb" providerId="LiveId" clId="{D7D0753E-28EE-47A6-8D7C-56CC5EECBDBC}" dt="2021-07-13T13:08:33.890" v="1540" actId="1076"/>
          <ac:picMkLst>
            <pc:docMk/>
            <pc:sldMk cId="689100203" sldId="261"/>
            <ac:picMk id="8" creationId="{063FA2CE-8C9E-4F86-9DB6-A54B42DFC0EA}"/>
          </ac:picMkLst>
        </pc:picChg>
        <pc:picChg chg="add mod">
          <ac:chgData name="parvathy vysakh" userId="521de3758581becb" providerId="LiveId" clId="{D7D0753E-28EE-47A6-8D7C-56CC5EECBDBC}" dt="2021-07-11T15:23:28.152" v="686"/>
          <ac:picMkLst>
            <pc:docMk/>
            <pc:sldMk cId="689100203" sldId="261"/>
            <ac:picMk id="9" creationId="{7A68D1B0-EF35-4120-8645-BDAAA417A8C2}"/>
          </ac:picMkLst>
        </pc:picChg>
        <pc:picChg chg="add mod">
          <ac:chgData name="parvathy vysakh" userId="521de3758581becb" providerId="LiveId" clId="{D7D0753E-28EE-47A6-8D7C-56CC5EECBDBC}" dt="2021-07-13T14:18:40.401" v="1988"/>
          <ac:picMkLst>
            <pc:docMk/>
            <pc:sldMk cId="689100203" sldId="261"/>
            <ac:picMk id="9" creationId="{C5FBED50-58DC-40AB-B605-EF544AE3C7C6}"/>
          </ac:picMkLst>
        </pc:picChg>
      </pc:sldChg>
      <pc:sldChg chg="addSp delSp modSp add mod setBg">
        <pc:chgData name="parvathy vysakh" userId="521de3758581becb" providerId="LiveId" clId="{D7D0753E-28EE-47A6-8D7C-56CC5EECBDBC}" dt="2021-07-13T15:15:15.130" v="3364" actId="207"/>
        <pc:sldMkLst>
          <pc:docMk/>
          <pc:sldMk cId="1871416188" sldId="262"/>
        </pc:sldMkLst>
        <pc:spChg chg="add mod">
          <ac:chgData name="parvathy vysakh" userId="521de3758581becb" providerId="LiveId" clId="{D7D0753E-28EE-47A6-8D7C-56CC5EECBDBC}" dt="2021-07-13T15:15:15.130" v="3364" actId="207"/>
          <ac:spMkLst>
            <pc:docMk/>
            <pc:sldMk cId="1871416188" sldId="262"/>
            <ac:spMk id="3" creationId="{52F486AC-F3DF-4FC1-BD13-C4FA6E542C75}"/>
          </ac:spMkLst>
        </pc:spChg>
        <pc:spChg chg="add mod">
          <ac:chgData name="parvathy vysakh" userId="521de3758581becb" providerId="LiveId" clId="{D7D0753E-28EE-47A6-8D7C-56CC5EECBDBC}" dt="2021-07-13T14:49:23.836" v="3017" actId="113"/>
          <ac:spMkLst>
            <pc:docMk/>
            <pc:sldMk cId="1871416188" sldId="262"/>
            <ac:spMk id="4" creationId="{7EAD30A0-A4C7-4E86-9F06-9D618E42480C}"/>
          </ac:spMkLst>
        </pc:spChg>
        <pc:spChg chg="add del mod">
          <ac:chgData name="parvathy vysakh" userId="521de3758581becb" providerId="LiveId" clId="{D7D0753E-28EE-47A6-8D7C-56CC5EECBDBC}" dt="2021-07-13T14:40:52.412" v="2914" actId="21"/>
          <ac:spMkLst>
            <pc:docMk/>
            <pc:sldMk cId="1871416188" sldId="262"/>
            <ac:spMk id="5" creationId="{FC513F61-260D-4856-A84F-036D9A5FC6B4}"/>
          </ac:spMkLst>
        </pc:spChg>
        <pc:picChg chg="add mod">
          <ac:chgData name="parvathy vysakh" userId="521de3758581becb" providerId="LiveId" clId="{D7D0753E-28EE-47A6-8D7C-56CC5EECBDBC}" dt="2021-07-13T13:11:36.217" v="1567" actId="1076"/>
          <ac:picMkLst>
            <pc:docMk/>
            <pc:sldMk cId="1871416188" sldId="262"/>
            <ac:picMk id="6" creationId="{92A77ECC-5A49-4E45-9303-873CA1358D76}"/>
          </ac:picMkLst>
        </pc:picChg>
        <pc:picChg chg="add mod">
          <ac:chgData name="parvathy vysakh" userId="521de3758581becb" providerId="LiveId" clId="{D7D0753E-28EE-47A6-8D7C-56CC5EECBDBC}" dt="2021-07-13T14:19:36.558" v="1998"/>
          <ac:picMkLst>
            <pc:docMk/>
            <pc:sldMk cId="1871416188" sldId="262"/>
            <ac:picMk id="7" creationId="{9B485FF3-1FB2-4576-9A9F-E89AD6A11728}"/>
          </ac:picMkLst>
        </pc:picChg>
      </pc:sldChg>
      <pc:sldChg chg="addSp delSp modSp add del mod ord">
        <pc:chgData name="parvathy vysakh" userId="521de3758581becb" providerId="LiveId" clId="{D7D0753E-28EE-47A6-8D7C-56CC5EECBDBC}" dt="2021-07-13T13:24:22.934" v="1710" actId="47"/>
        <pc:sldMkLst>
          <pc:docMk/>
          <pc:sldMk cId="2556852410" sldId="263"/>
        </pc:sldMkLst>
        <pc:spChg chg="add del">
          <ac:chgData name="parvathy vysakh" userId="521de3758581becb" providerId="LiveId" clId="{D7D0753E-28EE-47A6-8D7C-56CC5EECBDBC}" dt="2021-07-11T15:10:46.481" v="662" actId="478"/>
          <ac:spMkLst>
            <pc:docMk/>
            <pc:sldMk cId="2556852410" sldId="263"/>
            <ac:spMk id="3" creationId="{2EDF510E-FE00-4219-835E-A78941173265}"/>
          </ac:spMkLst>
        </pc:spChg>
        <pc:spChg chg="add mod">
          <ac:chgData name="parvathy vysakh" userId="521de3758581becb" providerId="LiveId" clId="{D7D0753E-28EE-47A6-8D7C-56CC5EECBDBC}" dt="2021-07-11T15:00:29.793" v="647"/>
          <ac:spMkLst>
            <pc:docMk/>
            <pc:sldMk cId="2556852410" sldId="263"/>
            <ac:spMk id="4" creationId="{EFB67DD8-DF93-4C0A-90DE-B0D7895B6C84}"/>
          </ac:spMkLst>
        </pc:spChg>
        <pc:spChg chg="add mod">
          <ac:chgData name="parvathy vysakh" userId="521de3758581becb" providerId="LiveId" clId="{D7D0753E-28EE-47A6-8D7C-56CC5EECBDBC}" dt="2021-07-11T15:17:38.643" v="681"/>
          <ac:spMkLst>
            <pc:docMk/>
            <pc:sldMk cId="2556852410" sldId="263"/>
            <ac:spMk id="6" creationId="{53875B79-F6CE-4B50-9EC3-5BBF0EBE0C34}"/>
          </ac:spMkLst>
        </pc:spChg>
      </pc:sldChg>
      <pc:sldChg chg="addSp delSp modSp add mod setBg">
        <pc:chgData name="parvathy vysakh" userId="521de3758581becb" providerId="LiveId" clId="{D7D0753E-28EE-47A6-8D7C-56CC5EECBDBC}" dt="2021-07-13T15:07:39.655" v="3254" actId="14100"/>
        <pc:sldMkLst>
          <pc:docMk/>
          <pc:sldMk cId="2357803507" sldId="264"/>
        </pc:sldMkLst>
        <pc:spChg chg="add del mod">
          <ac:chgData name="parvathy vysakh" userId="521de3758581becb" providerId="LiveId" clId="{D7D0753E-28EE-47A6-8D7C-56CC5EECBDBC}" dt="2021-07-11T14:25:02.561" v="321" actId="478"/>
          <ac:spMkLst>
            <pc:docMk/>
            <pc:sldMk cId="2357803507" sldId="264"/>
            <ac:spMk id="2" creationId="{9FF312A8-166D-497E-804B-F3F672B0F0C1}"/>
          </ac:spMkLst>
        </pc:spChg>
        <pc:spChg chg="add mod">
          <ac:chgData name="parvathy vysakh" userId="521de3758581becb" providerId="LiveId" clId="{D7D0753E-28EE-47A6-8D7C-56CC5EECBDBC}" dt="2021-07-13T15:01:59.540" v="3214" actId="1076"/>
          <ac:spMkLst>
            <pc:docMk/>
            <pc:sldMk cId="2357803507" sldId="264"/>
            <ac:spMk id="3" creationId="{5E36F4FC-BE25-4ECF-85EF-FE93067944AD}"/>
          </ac:spMkLst>
        </pc:spChg>
        <pc:spChg chg="add del mod">
          <ac:chgData name="parvathy vysakh" userId="521de3758581becb" providerId="LiveId" clId="{D7D0753E-28EE-47A6-8D7C-56CC5EECBDBC}" dt="2021-07-13T15:01:56.297" v="3213" actId="478"/>
          <ac:spMkLst>
            <pc:docMk/>
            <pc:sldMk cId="2357803507" sldId="264"/>
            <ac:spMk id="5" creationId="{F9A75D5B-5022-47FB-8104-4DF7AD51FD81}"/>
          </ac:spMkLst>
        </pc:spChg>
        <pc:spChg chg="add mod">
          <ac:chgData name="parvathy vysakh" userId="521de3758581becb" providerId="LiveId" clId="{D7D0753E-28EE-47A6-8D7C-56CC5EECBDBC}" dt="2021-07-13T15:07:16.902" v="3252" actId="14100"/>
          <ac:spMkLst>
            <pc:docMk/>
            <pc:sldMk cId="2357803507" sldId="264"/>
            <ac:spMk id="6" creationId="{B68AAE61-BA7D-4212-AC4C-2B24D13970F4}"/>
          </ac:spMkLst>
        </pc:spChg>
        <pc:spChg chg="add mod">
          <ac:chgData name="parvathy vysakh" userId="521de3758581becb" providerId="LiveId" clId="{D7D0753E-28EE-47A6-8D7C-56CC5EECBDBC}" dt="2021-07-13T15:07:10.600" v="3251" actId="14100"/>
          <ac:spMkLst>
            <pc:docMk/>
            <pc:sldMk cId="2357803507" sldId="264"/>
            <ac:spMk id="7" creationId="{30A95683-D924-4128-9551-4FA386E7785D}"/>
          </ac:spMkLst>
        </pc:spChg>
        <pc:spChg chg="add mod">
          <ac:chgData name="parvathy vysakh" userId="521de3758581becb" providerId="LiveId" clId="{D7D0753E-28EE-47A6-8D7C-56CC5EECBDBC}" dt="2021-07-13T15:07:04.785" v="3250" actId="14100"/>
          <ac:spMkLst>
            <pc:docMk/>
            <pc:sldMk cId="2357803507" sldId="264"/>
            <ac:spMk id="8" creationId="{89B57839-4814-4CD9-B654-D20D07B3431E}"/>
          </ac:spMkLst>
        </pc:spChg>
        <pc:spChg chg="add mod">
          <ac:chgData name="parvathy vysakh" userId="521de3758581becb" providerId="LiveId" clId="{D7D0753E-28EE-47A6-8D7C-56CC5EECBDBC}" dt="2021-07-13T15:07:39.655" v="3254" actId="14100"/>
          <ac:spMkLst>
            <pc:docMk/>
            <pc:sldMk cId="2357803507" sldId="264"/>
            <ac:spMk id="9" creationId="{6EB1288D-6CBB-4B4D-BE36-F39E3F44E762}"/>
          </ac:spMkLst>
        </pc:spChg>
        <pc:picChg chg="add mod">
          <ac:chgData name="parvathy vysakh" userId="521de3758581becb" providerId="LiveId" clId="{D7D0753E-28EE-47A6-8D7C-56CC5EECBDBC}" dt="2021-07-13T14:20:33.688" v="2009"/>
          <ac:picMkLst>
            <pc:docMk/>
            <pc:sldMk cId="2357803507" sldId="264"/>
            <ac:picMk id="4" creationId="{52FC491B-0916-470B-8E8B-C031132EB70D}"/>
          </ac:picMkLst>
        </pc:picChg>
      </pc:sldChg>
      <pc:sldChg chg="addSp delSp modSp add del mod ord">
        <pc:chgData name="parvathy vysakh" userId="521de3758581becb" providerId="LiveId" clId="{D7D0753E-28EE-47A6-8D7C-56CC5EECBDBC}" dt="2021-07-11T20:54:20.327" v="1132" actId="47"/>
        <pc:sldMkLst>
          <pc:docMk/>
          <pc:sldMk cId="3879693210" sldId="265"/>
        </pc:sldMkLst>
        <pc:spChg chg="add del mod">
          <ac:chgData name="parvathy vysakh" userId="521de3758581becb" providerId="LiveId" clId="{D7D0753E-28EE-47A6-8D7C-56CC5EECBDBC}" dt="2021-07-11T14:20:53.320" v="293" actId="207"/>
          <ac:spMkLst>
            <pc:docMk/>
            <pc:sldMk cId="3879693210" sldId="265"/>
            <ac:spMk id="2" creationId="{C9573755-0232-46F9-8899-88440B34B14E}"/>
          </ac:spMkLst>
        </pc:spChg>
        <pc:spChg chg="add mod">
          <ac:chgData name="parvathy vysakh" userId="521de3758581becb" providerId="LiveId" clId="{D7D0753E-28EE-47A6-8D7C-56CC5EECBDBC}" dt="2021-07-11T14:21:21.610" v="299" actId="20577"/>
          <ac:spMkLst>
            <pc:docMk/>
            <pc:sldMk cId="3879693210" sldId="265"/>
            <ac:spMk id="3" creationId="{81E57D8F-F0B2-4BF5-AF87-378B8241E6A3}"/>
          </ac:spMkLst>
        </pc:spChg>
        <pc:spChg chg="add mod">
          <ac:chgData name="parvathy vysakh" userId="521de3758581becb" providerId="LiveId" clId="{D7D0753E-28EE-47A6-8D7C-56CC5EECBDBC}" dt="2021-07-11T14:21:25.708" v="301" actId="20577"/>
          <ac:spMkLst>
            <pc:docMk/>
            <pc:sldMk cId="3879693210" sldId="265"/>
            <ac:spMk id="4" creationId="{80D18E88-4854-47E1-A95F-338364811612}"/>
          </ac:spMkLst>
        </pc:spChg>
      </pc:sldChg>
      <pc:sldChg chg="addSp modSp add mod ord setBg">
        <pc:chgData name="parvathy vysakh" userId="521de3758581becb" providerId="LiveId" clId="{D7D0753E-28EE-47A6-8D7C-56CC5EECBDBC}" dt="2021-07-13T15:12:59.135" v="3351" actId="1076"/>
        <pc:sldMkLst>
          <pc:docMk/>
          <pc:sldMk cId="799758860" sldId="266"/>
        </pc:sldMkLst>
        <pc:spChg chg="add mod">
          <ac:chgData name="parvathy vysakh" userId="521de3758581becb" providerId="LiveId" clId="{D7D0753E-28EE-47A6-8D7C-56CC5EECBDBC}" dt="2021-07-13T15:12:59.135" v="3351" actId="1076"/>
          <ac:spMkLst>
            <pc:docMk/>
            <pc:sldMk cId="799758860" sldId="266"/>
            <ac:spMk id="2" creationId="{662508D5-AEB2-40C1-819E-6FFD5FD21798}"/>
          </ac:spMkLst>
        </pc:spChg>
        <pc:spChg chg="add mod">
          <ac:chgData name="parvathy vysakh" userId="521de3758581becb" providerId="LiveId" clId="{D7D0753E-28EE-47A6-8D7C-56CC5EECBDBC}" dt="2021-07-13T15:12:17.570" v="3345" actId="20577"/>
          <ac:spMkLst>
            <pc:docMk/>
            <pc:sldMk cId="799758860" sldId="266"/>
            <ac:spMk id="4" creationId="{D9E2C4FE-56BC-495A-9838-CAC7A644EE19}"/>
          </ac:spMkLst>
        </pc:spChg>
        <pc:picChg chg="add mod">
          <ac:chgData name="parvathy vysakh" userId="521de3758581becb" providerId="LiveId" clId="{D7D0753E-28EE-47A6-8D7C-56CC5EECBDBC}" dt="2021-07-13T14:20:30.850" v="2008"/>
          <ac:picMkLst>
            <pc:docMk/>
            <pc:sldMk cId="799758860" sldId="266"/>
            <ac:picMk id="3" creationId="{A6D47564-835D-48FE-B87D-907535777287}"/>
          </ac:picMkLst>
        </pc:picChg>
      </pc:sldChg>
      <pc:sldChg chg="addSp delSp modSp add mod setBg">
        <pc:chgData name="parvathy vysakh" userId="521de3758581becb" providerId="LiveId" clId="{D7D0753E-28EE-47A6-8D7C-56CC5EECBDBC}" dt="2021-07-13T14:33:02.947" v="2838" actId="1076"/>
        <pc:sldMkLst>
          <pc:docMk/>
          <pc:sldMk cId="2322011508" sldId="267"/>
        </pc:sldMkLst>
        <pc:spChg chg="add mod">
          <ac:chgData name="parvathy vysakh" userId="521de3758581becb" providerId="LiveId" clId="{D7D0753E-28EE-47A6-8D7C-56CC5EECBDBC}" dt="2021-07-13T14:33:02.947" v="2838" actId="1076"/>
          <ac:spMkLst>
            <pc:docMk/>
            <pc:sldMk cId="2322011508" sldId="267"/>
            <ac:spMk id="2" creationId="{168E2211-3A44-49F3-BC84-07228EE5E445}"/>
          </ac:spMkLst>
        </pc:spChg>
        <pc:picChg chg="add del mod">
          <ac:chgData name="parvathy vysakh" userId="521de3758581becb" providerId="LiveId" clId="{D7D0753E-28EE-47A6-8D7C-56CC5EECBDBC}" dt="2021-07-13T14:32:27.166" v="2832" actId="478"/>
          <ac:picMkLst>
            <pc:docMk/>
            <pc:sldMk cId="2322011508" sldId="267"/>
            <ac:picMk id="3" creationId="{94938279-2A75-48F8-8947-07F797F2B870}"/>
          </ac:picMkLst>
        </pc:picChg>
        <pc:picChg chg="add mod">
          <ac:chgData name="parvathy vysakh" userId="521de3758581becb" providerId="LiveId" clId="{D7D0753E-28EE-47A6-8D7C-56CC5EECBDBC}" dt="2021-07-13T14:32:48.975" v="2836" actId="1076"/>
          <ac:picMkLst>
            <pc:docMk/>
            <pc:sldMk cId="2322011508" sldId="267"/>
            <ac:picMk id="5" creationId="{3DEA2F92-3B0F-4AF9-AD24-E8D900B6974B}"/>
          </ac:picMkLst>
        </pc:picChg>
      </pc:sldChg>
      <pc:sldChg chg="addSp modSp add mod ord setBg">
        <pc:chgData name="parvathy vysakh" userId="521de3758581becb" providerId="LiveId" clId="{D7D0753E-28EE-47A6-8D7C-56CC5EECBDBC}" dt="2021-07-13T14:22:16.600" v="2124"/>
        <pc:sldMkLst>
          <pc:docMk/>
          <pc:sldMk cId="625924517" sldId="268"/>
        </pc:sldMkLst>
        <pc:spChg chg="add mod">
          <ac:chgData name="parvathy vysakh" userId="521de3758581becb" providerId="LiveId" clId="{D7D0753E-28EE-47A6-8D7C-56CC5EECBDBC}" dt="2021-07-13T13:55:19.515" v="1948" actId="1076"/>
          <ac:spMkLst>
            <pc:docMk/>
            <pc:sldMk cId="625924517" sldId="268"/>
            <ac:spMk id="2" creationId="{AE110B10-3C08-4ADE-900F-10B4E5E6DB28}"/>
          </ac:spMkLst>
        </pc:spChg>
        <pc:spChg chg="add mod">
          <ac:chgData name="parvathy vysakh" userId="521de3758581becb" providerId="LiveId" clId="{D7D0753E-28EE-47A6-8D7C-56CC5EECBDBC}" dt="2021-07-11T20:44:04.568" v="944" actId="20577"/>
          <ac:spMkLst>
            <pc:docMk/>
            <pc:sldMk cId="625924517" sldId="268"/>
            <ac:spMk id="4" creationId="{F7E22AB1-55F9-4126-89E5-6EA7ABC6EA5A}"/>
          </ac:spMkLst>
        </pc:spChg>
        <pc:picChg chg="add mod">
          <ac:chgData name="parvathy vysakh" userId="521de3758581becb" providerId="LiveId" clId="{D7D0753E-28EE-47A6-8D7C-56CC5EECBDBC}" dt="2021-07-11T20:18:07.387" v="893" actId="1076"/>
          <ac:picMkLst>
            <pc:docMk/>
            <pc:sldMk cId="625924517" sldId="268"/>
            <ac:picMk id="5" creationId="{F220487B-D0A8-444A-9FD5-9946CEAADA7F}"/>
          </ac:picMkLst>
        </pc:picChg>
        <pc:picChg chg="add mod">
          <ac:chgData name="parvathy vysakh" userId="521de3758581becb" providerId="LiveId" clId="{D7D0753E-28EE-47A6-8D7C-56CC5EECBDBC}" dt="2021-07-11T20:18:11.860" v="894" actId="1076"/>
          <ac:picMkLst>
            <pc:docMk/>
            <pc:sldMk cId="625924517" sldId="268"/>
            <ac:picMk id="6" creationId="{8E5856CE-D68A-4B76-B977-EE81A7D8C940}"/>
          </ac:picMkLst>
        </pc:picChg>
        <pc:picChg chg="add mod">
          <ac:chgData name="parvathy vysakh" userId="521de3758581becb" providerId="LiveId" clId="{D7D0753E-28EE-47A6-8D7C-56CC5EECBDBC}" dt="2021-07-11T20:18:18.731" v="895" actId="1076"/>
          <ac:picMkLst>
            <pc:docMk/>
            <pc:sldMk cId="625924517" sldId="268"/>
            <ac:picMk id="7" creationId="{220E0C08-49F8-4FDA-BCB2-B5544E20145E}"/>
          </ac:picMkLst>
        </pc:picChg>
        <pc:picChg chg="add mod">
          <ac:chgData name="parvathy vysakh" userId="521de3758581becb" providerId="LiveId" clId="{D7D0753E-28EE-47A6-8D7C-56CC5EECBDBC}" dt="2021-07-11T20:18:22.742" v="896" actId="1076"/>
          <ac:picMkLst>
            <pc:docMk/>
            <pc:sldMk cId="625924517" sldId="268"/>
            <ac:picMk id="8" creationId="{7464F049-C294-4351-AA25-7B2E18EAC8E6}"/>
          </ac:picMkLst>
        </pc:picChg>
        <pc:picChg chg="add mod">
          <ac:chgData name="parvathy vysakh" userId="521de3758581becb" providerId="LiveId" clId="{D7D0753E-28EE-47A6-8D7C-56CC5EECBDBC}" dt="2021-07-11T20:44:23.796" v="948" actId="1076"/>
          <ac:picMkLst>
            <pc:docMk/>
            <pc:sldMk cId="625924517" sldId="268"/>
            <ac:picMk id="9" creationId="{C56EF693-A381-4203-B609-B3BDC3E3E241}"/>
          </ac:picMkLst>
        </pc:picChg>
        <pc:picChg chg="add mod">
          <ac:chgData name="parvathy vysakh" userId="521de3758581becb" providerId="LiveId" clId="{D7D0753E-28EE-47A6-8D7C-56CC5EECBDBC}" dt="2021-07-13T14:16:23.754" v="1970" actId="1076"/>
          <ac:picMkLst>
            <pc:docMk/>
            <pc:sldMk cId="625924517" sldId="268"/>
            <ac:picMk id="10" creationId="{22E535E3-10CF-472F-913D-9A6B27A05C4B}"/>
          </ac:picMkLst>
        </pc:picChg>
        <pc:picChg chg="add mod">
          <ac:chgData name="parvathy vysakh" userId="521de3758581becb" providerId="LiveId" clId="{D7D0753E-28EE-47A6-8D7C-56CC5EECBDBC}" dt="2021-07-13T14:17:11.531" v="1977"/>
          <ac:picMkLst>
            <pc:docMk/>
            <pc:sldMk cId="625924517" sldId="268"/>
            <ac:picMk id="11" creationId="{68B2EF01-421F-4A9C-AB0A-C94E49EBAC47}"/>
          </ac:picMkLst>
        </pc:picChg>
      </pc:sldChg>
      <pc:sldChg chg="add del">
        <pc:chgData name="parvathy vysakh" userId="521de3758581becb" providerId="LiveId" clId="{D7D0753E-28EE-47A6-8D7C-56CC5EECBDBC}" dt="2021-07-11T14:47:00.920" v="556" actId="47"/>
        <pc:sldMkLst>
          <pc:docMk/>
          <pc:sldMk cId="3869583006" sldId="269"/>
        </pc:sldMkLst>
      </pc:sldChg>
      <pc:sldChg chg="addSp delSp modSp add mod setBg">
        <pc:chgData name="parvathy vysakh" userId="521de3758581becb" providerId="LiveId" clId="{D7D0753E-28EE-47A6-8D7C-56CC5EECBDBC}" dt="2021-07-13T14:22:34.764" v="2160"/>
        <pc:sldMkLst>
          <pc:docMk/>
          <pc:sldMk cId="0" sldId="270"/>
        </pc:sldMkLst>
        <pc:spChg chg="mod">
          <ac:chgData name="parvathy vysakh" userId="521de3758581becb" providerId="LiveId" clId="{D7D0753E-28EE-47A6-8D7C-56CC5EECBDBC}" dt="2021-07-13T13:22:30.993" v="1709" actId="1076"/>
          <ac:spMkLst>
            <pc:docMk/>
            <pc:sldMk cId="0" sldId="270"/>
            <ac:spMk id="3" creationId="{00000000-0000-0000-0000-000000000000}"/>
          </ac:spMkLst>
        </pc:spChg>
        <pc:spChg chg="mod">
          <ac:chgData name="parvathy vysakh" userId="521de3758581becb" providerId="LiveId" clId="{D7D0753E-28EE-47A6-8D7C-56CC5EECBDBC}" dt="2021-07-13T13:39:51.734" v="1897" actId="14100"/>
          <ac:spMkLst>
            <pc:docMk/>
            <pc:sldMk cId="0" sldId="270"/>
            <ac:spMk id="4" creationId="{00000000-0000-0000-0000-000000000000}"/>
          </ac:spMkLst>
        </pc:spChg>
        <pc:picChg chg="del">
          <ac:chgData name="parvathy vysakh" userId="521de3758581becb" providerId="LiveId" clId="{D7D0753E-28EE-47A6-8D7C-56CC5EECBDBC}" dt="2021-07-11T13:59:25.772" v="220" actId="478"/>
          <ac:picMkLst>
            <pc:docMk/>
            <pc:sldMk cId="0" sldId="270"/>
            <ac:picMk id="2" creationId="{00000000-0000-0000-0000-000000000000}"/>
          </ac:picMkLst>
        </pc:picChg>
        <pc:picChg chg="mod">
          <ac:chgData name="parvathy vysakh" userId="521de3758581becb" providerId="LiveId" clId="{D7D0753E-28EE-47A6-8D7C-56CC5EECBDBC}" dt="2021-07-13T13:38:44.008" v="1888" actId="1076"/>
          <ac:picMkLst>
            <pc:docMk/>
            <pc:sldMk cId="0" sldId="270"/>
            <ac:picMk id="5" creationId="{00000000-0000-0000-0000-000000000000}"/>
          </ac:picMkLst>
        </pc:picChg>
        <pc:picChg chg="mod">
          <ac:chgData name="parvathy vysakh" userId="521de3758581becb" providerId="LiveId" clId="{D7D0753E-28EE-47A6-8D7C-56CC5EECBDBC}" dt="2021-07-13T13:38:32.939" v="1887" actId="1076"/>
          <ac:picMkLst>
            <pc:docMk/>
            <pc:sldMk cId="0" sldId="270"/>
            <ac:picMk id="6" creationId="{00000000-0000-0000-0000-000000000000}"/>
          </ac:picMkLst>
        </pc:picChg>
        <pc:picChg chg="mod">
          <ac:chgData name="parvathy vysakh" userId="521de3758581becb" providerId="LiveId" clId="{D7D0753E-28EE-47A6-8D7C-56CC5EECBDBC}" dt="2021-07-13T13:38:26.489" v="1886" actId="1076"/>
          <ac:picMkLst>
            <pc:docMk/>
            <pc:sldMk cId="0" sldId="270"/>
            <ac:picMk id="7" creationId="{00000000-0000-0000-0000-000000000000}"/>
          </ac:picMkLst>
        </pc:picChg>
        <pc:picChg chg="add mod">
          <ac:chgData name="parvathy vysakh" userId="521de3758581becb" providerId="LiveId" clId="{D7D0753E-28EE-47A6-8D7C-56CC5EECBDBC}" dt="2021-07-13T14:17:50.384" v="1979"/>
          <ac:picMkLst>
            <pc:docMk/>
            <pc:sldMk cId="0" sldId="270"/>
            <ac:picMk id="9" creationId="{D6D07687-1D1C-47F5-92CA-4B3E373B7C4C}"/>
          </ac:picMkLst>
        </pc:picChg>
      </pc:sldChg>
      <pc:sldChg chg="add del">
        <pc:chgData name="parvathy vysakh" userId="521de3758581becb" providerId="LiveId" clId="{D7D0753E-28EE-47A6-8D7C-56CC5EECBDBC}" dt="2021-07-11T14:16:47.598" v="263"/>
        <pc:sldMkLst>
          <pc:docMk/>
          <pc:sldMk cId="0" sldId="271"/>
        </pc:sldMkLst>
      </pc:sldChg>
      <pc:sldChg chg="modSp add del mod">
        <pc:chgData name="parvathy vysakh" userId="521de3758581becb" providerId="LiveId" clId="{D7D0753E-28EE-47A6-8D7C-56CC5EECBDBC}" dt="2021-07-11T14:54:47.465" v="605" actId="47"/>
        <pc:sldMkLst>
          <pc:docMk/>
          <pc:sldMk cId="2496480492" sldId="271"/>
        </pc:sldMkLst>
        <pc:spChg chg="mod">
          <ac:chgData name="parvathy vysakh" userId="521de3758581becb" providerId="LiveId" clId="{D7D0753E-28EE-47A6-8D7C-56CC5EECBDBC}" dt="2021-07-11T14:53:51.205" v="563" actId="20577"/>
          <ac:spMkLst>
            <pc:docMk/>
            <pc:sldMk cId="2496480492" sldId="271"/>
            <ac:spMk id="3" creationId="{AA0AEC2B-25E5-475D-AFF8-B98B0E9CE142}"/>
          </ac:spMkLst>
        </pc:spChg>
      </pc:sldChg>
      <pc:sldChg chg="add del">
        <pc:chgData name="parvathy vysakh" userId="521de3758581becb" providerId="LiveId" clId="{D7D0753E-28EE-47A6-8D7C-56CC5EECBDBC}" dt="2021-07-11T14:54:02.365" v="565" actId="47"/>
        <pc:sldMkLst>
          <pc:docMk/>
          <pc:sldMk cId="621852640" sldId="272"/>
        </pc:sldMkLst>
      </pc:sldChg>
      <pc:sldChg chg="addSp delSp modSp add mod setBg">
        <pc:chgData name="parvathy vysakh" userId="521de3758581becb" providerId="LiveId" clId="{D7D0753E-28EE-47A6-8D7C-56CC5EECBDBC}" dt="2021-07-13T14:24:00.524" v="2404"/>
        <pc:sldMkLst>
          <pc:docMk/>
          <pc:sldMk cId="1847251031" sldId="272"/>
        </pc:sldMkLst>
        <pc:spChg chg="del mod">
          <ac:chgData name="parvathy vysakh" userId="521de3758581becb" providerId="LiveId" clId="{D7D0753E-28EE-47A6-8D7C-56CC5EECBDBC}" dt="2021-07-11T15:24:12.032" v="690" actId="478"/>
          <ac:spMkLst>
            <pc:docMk/>
            <pc:sldMk cId="1847251031" sldId="272"/>
            <ac:spMk id="3" creationId="{AA0AEC2B-25E5-475D-AFF8-B98B0E9CE142}"/>
          </ac:spMkLst>
        </pc:spChg>
        <pc:spChg chg="mod">
          <ac:chgData name="parvathy vysakh" userId="521de3758581becb" providerId="LiveId" clId="{D7D0753E-28EE-47A6-8D7C-56CC5EECBDBC}" dt="2021-07-11T14:58:00.354" v="628" actId="1076"/>
          <ac:spMkLst>
            <pc:docMk/>
            <pc:sldMk cId="1847251031" sldId="272"/>
            <ac:spMk id="4" creationId="{9D521422-F51A-409E-8C17-1E82D42CB0EB}"/>
          </ac:spMkLst>
        </pc:spChg>
        <pc:spChg chg="add mod">
          <ac:chgData name="parvathy vysakh" userId="521de3758581becb" providerId="LiveId" clId="{D7D0753E-28EE-47A6-8D7C-56CC5EECBDBC}" dt="2021-07-13T13:09:33.915" v="1547" actId="14100"/>
          <ac:spMkLst>
            <pc:docMk/>
            <pc:sldMk cId="1847251031" sldId="272"/>
            <ac:spMk id="6" creationId="{9EA88C9E-65D5-4FB9-9EE9-06C20C66E04B}"/>
          </ac:spMkLst>
        </pc:spChg>
        <pc:picChg chg="add mod">
          <ac:chgData name="parvathy vysakh" userId="521de3758581becb" providerId="LiveId" clId="{D7D0753E-28EE-47A6-8D7C-56CC5EECBDBC}" dt="2021-07-13T13:09:38.384" v="1548" actId="1076"/>
          <ac:picMkLst>
            <pc:docMk/>
            <pc:sldMk cId="1847251031" sldId="272"/>
            <ac:picMk id="5" creationId="{08CCE69F-5852-44A2-AEDB-D7C0CBBE61B1}"/>
          </ac:picMkLst>
        </pc:picChg>
        <pc:picChg chg="del">
          <ac:chgData name="parvathy vysakh" userId="521de3758581becb" providerId="LiveId" clId="{D7D0753E-28EE-47A6-8D7C-56CC5EECBDBC}" dt="2021-07-11T14:54:34.998" v="604" actId="478"/>
          <ac:picMkLst>
            <pc:docMk/>
            <pc:sldMk cId="1847251031" sldId="272"/>
            <ac:picMk id="6" creationId="{C7669029-B5C2-4852-92B0-2305588129A9}"/>
          </ac:picMkLst>
        </pc:picChg>
        <pc:picChg chg="add del mod">
          <ac:chgData name="parvathy vysakh" userId="521de3758581becb" providerId="LiveId" clId="{D7D0753E-28EE-47A6-8D7C-56CC5EECBDBC}" dt="2021-07-11T15:24:24.943" v="692" actId="21"/>
          <ac:picMkLst>
            <pc:docMk/>
            <pc:sldMk cId="1847251031" sldId="272"/>
            <ac:picMk id="7" creationId="{184B3C9C-4A26-445D-B0D0-7315F84054C0}"/>
          </ac:picMkLst>
        </pc:picChg>
        <pc:picChg chg="add mod">
          <ac:chgData name="parvathy vysakh" userId="521de3758581becb" providerId="LiveId" clId="{D7D0753E-28EE-47A6-8D7C-56CC5EECBDBC}" dt="2021-07-13T14:18:52.983" v="1990"/>
          <ac:picMkLst>
            <pc:docMk/>
            <pc:sldMk cId="1847251031" sldId="272"/>
            <ac:picMk id="7" creationId="{C0B3F69C-B62F-4261-8F39-24EDF18DCC52}"/>
          </ac:picMkLst>
        </pc:picChg>
      </pc:sldChg>
      <pc:sldChg chg="modSp add del mod">
        <pc:chgData name="parvathy vysakh" userId="521de3758581becb" providerId="LiveId" clId="{D7D0753E-28EE-47A6-8D7C-56CC5EECBDBC}" dt="2021-07-11T13:18:07.056" v="154" actId="47"/>
        <pc:sldMkLst>
          <pc:docMk/>
          <pc:sldMk cId="0" sldId="325"/>
        </pc:sldMkLst>
        <pc:spChg chg="mod">
          <ac:chgData name="parvathy vysakh" userId="521de3758581becb" providerId="LiveId" clId="{D7D0753E-28EE-47A6-8D7C-56CC5EECBDBC}" dt="2021-07-11T12:32:48.315" v="153" actId="20577"/>
          <ac:spMkLst>
            <pc:docMk/>
            <pc:sldMk cId="0" sldId="325"/>
            <ac:spMk id="2" creationId="{00000000-0000-0000-0000-000000000000}"/>
          </ac:spMkLst>
        </pc:spChg>
      </pc:sldChg>
      <pc:sldChg chg="addSp delSp modSp add mod setBg">
        <pc:chgData name="parvathy vysakh" userId="521de3758581becb" providerId="LiveId" clId="{D7D0753E-28EE-47A6-8D7C-56CC5EECBDBC}" dt="2021-07-13T15:15:02.670" v="3362" actId="207"/>
        <pc:sldMkLst>
          <pc:docMk/>
          <pc:sldMk cId="0" sldId="329"/>
        </pc:sldMkLst>
        <pc:spChg chg="mod">
          <ac:chgData name="parvathy vysakh" userId="521de3758581becb" providerId="LiveId" clId="{D7D0753E-28EE-47A6-8D7C-56CC5EECBDBC}" dt="2021-07-13T14:50:03.576" v="3042" actId="1076"/>
          <ac:spMkLst>
            <pc:docMk/>
            <pc:sldMk cId="0" sldId="329"/>
            <ac:spMk id="2" creationId="{00000000-0000-0000-0000-000000000000}"/>
          </ac:spMkLst>
        </pc:spChg>
        <pc:spChg chg="del mod">
          <ac:chgData name="parvathy vysakh" userId="521de3758581becb" providerId="LiveId" clId="{D7D0753E-28EE-47A6-8D7C-56CC5EECBDBC}" dt="2021-07-11T15:09:15.338" v="653"/>
          <ac:spMkLst>
            <pc:docMk/>
            <pc:sldMk cId="0" sldId="329"/>
            <ac:spMk id="111" creationId="{00000000-0000-0000-0000-000000000000}"/>
          </ac:spMkLst>
        </pc:spChg>
        <pc:spChg chg="add del mod">
          <ac:chgData name="parvathy vysakh" userId="521de3758581becb" providerId="LiveId" clId="{D7D0753E-28EE-47A6-8D7C-56CC5EECBDBC}" dt="2021-07-13T12:24:24.709" v="1442" actId="478"/>
          <ac:spMkLst>
            <pc:docMk/>
            <pc:sldMk cId="0" sldId="329"/>
            <ac:spMk id="113" creationId="{9AD23E30-3FFA-4516-AEF2-998A07B1FB51}"/>
          </ac:spMkLst>
        </pc:spChg>
        <pc:spChg chg="add mod">
          <ac:chgData name="parvathy vysakh" userId="521de3758581becb" providerId="LiveId" clId="{D7D0753E-28EE-47A6-8D7C-56CC5EECBDBC}" dt="2021-07-13T14:50:01.765" v="3041" actId="14100"/>
          <ac:spMkLst>
            <pc:docMk/>
            <pc:sldMk cId="0" sldId="329"/>
            <ac:spMk id="114" creationId="{A3D7F8C3-D2E9-4BCD-9F09-B0FA5F864D3D}"/>
          </ac:spMkLst>
        </pc:spChg>
        <pc:spChg chg="add mod">
          <ac:chgData name="parvathy vysakh" userId="521de3758581becb" providerId="LiveId" clId="{D7D0753E-28EE-47A6-8D7C-56CC5EECBDBC}" dt="2021-07-13T15:15:02.670" v="3362" actId="207"/>
          <ac:spMkLst>
            <pc:docMk/>
            <pc:sldMk cId="0" sldId="329"/>
            <ac:spMk id="115" creationId="{7148DFAE-2A50-4485-B934-906BF7B1DAE2}"/>
          </ac:spMkLst>
        </pc:spChg>
        <pc:spChg chg="add mod">
          <ac:chgData name="parvathy vysakh" userId="521de3758581becb" providerId="LiveId" clId="{D7D0753E-28EE-47A6-8D7C-56CC5EECBDBC}" dt="2021-07-13T14:44:12.179" v="2969" actId="14100"/>
          <ac:spMkLst>
            <pc:docMk/>
            <pc:sldMk cId="0" sldId="329"/>
            <ac:spMk id="116" creationId="{CA1EEDFF-4679-4FCA-B90A-AF21128D46C6}"/>
          </ac:spMkLst>
        </pc:spChg>
        <pc:picChg chg="add del">
          <ac:chgData name="parvathy vysakh" userId="521de3758581becb" providerId="LiveId" clId="{D7D0753E-28EE-47A6-8D7C-56CC5EECBDBC}" dt="2021-07-11T16:10:48.080" v="745" actId="22"/>
          <ac:picMkLst>
            <pc:docMk/>
            <pc:sldMk cId="0" sldId="329"/>
            <ac:picMk id="112" creationId="{E56D3340-D928-42E6-93C2-24D3326E1FB0}"/>
          </ac:picMkLst>
        </pc:picChg>
        <pc:picChg chg="add mod">
          <ac:chgData name="parvathy vysakh" userId="521de3758581becb" providerId="LiveId" clId="{D7D0753E-28EE-47A6-8D7C-56CC5EECBDBC}" dt="2021-07-13T14:19:40.731" v="1999"/>
          <ac:picMkLst>
            <pc:docMk/>
            <pc:sldMk cId="0" sldId="329"/>
            <ac:picMk id="117" creationId="{1A9464F0-753A-4D23-8401-1DAA4B58D4B5}"/>
          </ac:picMkLst>
        </pc:picChg>
        <pc:picChg chg="add mod">
          <ac:chgData name="parvathy vysakh" userId="521de3758581becb" providerId="LiveId" clId="{D7D0753E-28EE-47A6-8D7C-56CC5EECBDBC}" dt="2021-07-13T14:44:32.546" v="2974" actId="14100"/>
          <ac:picMkLst>
            <pc:docMk/>
            <pc:sldMk cId="0" sldId="329"/>
            <ac:picMk id="118" creationId="{A9A2EB09-3487-4A9E-95F9-AE8E44E6E60B}"/>
          </ac:picMkLst>
        </pc:picChg>
      </pc:sldChg>
      <pc:sldChg chg="addSp delSp modSp add mod setBg">
        <pc:chgData name="parvathy vysakh" userId="521de3758581becb" providerId="LiveId" clId="{D7D0753E-28EE-47A6-8D7C-56CC5EECBDBC}" dt="2021-07-13T15:13:54.697" v="3355" actId="255"/>
        <pc:sldMkLst>
          <pc:docMk/>
          <pc:sldMk cId="3598093426" sldId="330"/>
        </pc:sldMkLst>
        <pc:spChg chg="mod">
          <ac:chgData name="parvathy vysakh" userId="521de3758581becb" providerId="LiveId" clId="{D7D0753E-28EE-47A6-8D7C-56CC5EECBDBC}" dt="2021-07-13T15:13:54.697" v="3355" actId="255"/>
          <ac:spMkLst>
            <pc:docMk/>
            <pc:sldMk cId="3598093426" sldId="330"/>
            <ac:spMk id="3" creationId="{AA0AEC2B-25E5-475D-AFF8-B98B0E9CE142}"/>
          </ac:spMkLst>
        </pc:spChg>
        <pc:picChg chg="del">
          <ac:chgData name="parvathy vysakh" userId="521de3758581becb" providerId="LiveId" clId="{D7D0753E-28EE-47A6-8D7C-56CC5EECBDBC}" dt="2021-07-11T15:24:06.176" v="689" actId="478"/>
          <ac:picMkLst>
            <pc:docMk/>
            <pc:sldMk cId="3598093426" sldId="330"/>
            <ac:picMk id="5" creationId="{08CCE69F-5852-44A2-AEDB-D7C0CBBE61B1}"/>
          </ac:picMkLst>
        </pc:picChg>
        <pc:picChg chg="add mod">
          <ac:chgData name="parvathy vysakh" userId="521de3758581becb" providerId="LiveId" clId="{D7D0753E-28EE-47A6-8D7C-56CC5EECBDBC}" dt="2021-07-13T14:18:49.433" v="1989"/>
          <ac:picMkLst>
            <pc:docMk/>
            <pc:sldMk cId="3598093426" sldId="330"/>
            <ac:picMk id="5" creationId="{909A268B-3311-4900-B8E8-9ED7E50B93FD}"/>
          </ac:picMkLst>
        </pc:picChg>
        <pc:picChg chg="add mod">
          <ac:chgData name="parvathy vysakh" userId="521de3758581becb" providerId="LiveId" clId="{D7D0753E-28EE-47A6-8D7C-56CC5EECBDBC}" dt="2021-07-11T15:24:30.880" v="694" actId="1076"/>
          <ac:picMkLst>
            <pc:docMk/>
            <pc:sldMk cId="3598093426" sldId="330"/>
            <ac:picMk id="6" creationId="{DF0EA75A-1291-4FB4-9A16-F937D67FFA91}"/>
          </ac:picMkLst>
        </pc:picChg>
        <pc:picChg chg="del">
          <ac:chgData name="parvathy vysakh" userId="521de3758581becb" providerId="LiveId" clId="{D7D0753E-28EE-47A6-8D7C-56CC5EECBDBC}" dt="2021-07-11T15:23:58.814" v="688" actId="478"/>
          <ac:picMkLst>
            <pc:docMk/>
            <pc:sldMk cId="3598093426" sldId="330"/>
            <ac:picMk id="7" creationId="{184B3C9C-4A26-445D-B0D0-7315F84054C0}"/>
          </ac:picMkLst>
        </pc:picChg>
      </pc:sldChg>
      <pc:sldChg chg="addSp modSp add del mod setBg">
        <pc:chgData name="parvathy vysakh" userId="521de3758581becb" providerId="LiveId" clId="{D7D0753E-28EE-47A6-8D7C-56CC5EECBDBC}" dt="2021-07-13T15:10:06.020" v="3320" actId="47"/>
        <pc:sldMkLst>
          <pc:docMk/>
          <pc:sldMk cId="0" sldId="357"/>
        </pc:sldMkLst>
        <pc:spChg chg="mod">
          <ac:chgData name="parvathy vysakh" userId="521de3758581becb" providerId="LiveId" clId="{D7D0753E-28EE-47A6-8D7C-56CC5EECBDBC}" dt="2021-07-13T14:20:19.443" v="2005" actId="1076"/>
          <ac:spMkLst>
            <pc:docMk/>
            <pc:sldMk cId="0" sldId="357"/>
            <ac:spMk id="2" creationId="{00000000-0000-0000-0000-000000000000}"/>
          </ac:spMkLst>
        </pc:spChg>
        <pc:picChg chg="add mod">
          <ac:chgData name="parvathy vysakh" userId="521de3758581becb" providerId="LiveId" clId="{D7D0753E-28EE-47A6-8D7C-56CC5EECBDBC}" dt="2021-07-13T14:20:13.498" v="2004"/>
          <ac:picMkLst>
            <pc:docMk/>
            <pc:sldMk cId="0" sldId="357"/>
            <ac:picMk id="15" creationId="{59D20EBE-8EFD-466F-A462-8576E5132D65}"/>
          </ac:picMkLst>
        </pc:picChg>
      </pc:sldChg>
      <pc:sldChg chg="addSp delSp modSp add mod setBg">
        <pc:chgData name="parvathy vysakh" userId="521de3758581becb" providerId="LiveId" clId="{D7D0753E-28EE-47A6-8D7C-56CC5EECBDBC}" dt="2021-07-13T15:15:48.100" v="3366" actId="207"/>
        <pc:sldMkLst>
          <pc:docMk/>
          <pc:sldMk cId="0" sldId="366"/>
        </pc:sldMkLst>
        <pc:spChg chg="mod">
          <ac:chgData name="parvathy vysakh" userId="521de3758581becb" providerId="LiveId" clId="{D7D0753E-28EE-47A6-8D7C-56CC5EECBDBC}" dt="2021-07-13T15:15:48.100" v="3366" actId="207"/>
          <ac:spMkLst>
            <pc:docMk/>
            <pc:sldMk cId="0" sldId="366"/>
            <ac:spMk id="2" creationId="{00000000-0000-0000-0000-000000000000}"/>
          </ac:spMkLst>
        </pc:spChg>
        <pc:spChg chg="del mod">
          <ac:chgData name="parvathy vysakh" userId="521de3758581becb" providerId="LiveId" clId="{D7D0753E-28EE-47A6-8D7C-56CC5EECBDBC}" dt="2021-07-13T15:08:48.114" v="3255" actId="21"/>
          <ac:spMkLst>
            <pc:docMk/>
            <pc:sldMk cId="0" sldId="366"/>
            <ac:spMk id="3" creationId="{00000000-0000-0000-0000-000000000000}"/>
          </ac:spMkLst>
        </pc:spChg>
        <pc:spChg chg="del">
          <ac:chgData name="parvathy vysakh" userId="521de3758581becb" providerId="LiveId" clId="{D7D0753E-28EE-47A6-8D7C-56CC5EECBDBC}" dt="2021-07-13T14:36:32.717" v="2883" actId="478"/>
          <ac:spMkLst>
            <pc:docMk/>
            <pc:sldMk cId="0" sldId="366"/>
            <ac:spMk id="15" creationId="{00000000-0000-0000-0000-000000000000}"/>
          </ac:spMkLst>
        </pc:spChg>
        <pc:spChg chg="mod">
          <ac:chgData name="parvathy vysakh" userId="521de3758581becb" providerId="LiveId" clId="{D7D0753E-28EE-47A6-8D7C-56CC5EECBDBC}" dt="2021-07-13T14:35:57.526" v="2880" actId="1076"/>
          <ac:spMkLst>
            <pc:docMk/>
            <pc:sldMk cId="0" sldId="366"/>
            <ac:spMk id="18" creationId="{00000000-0000-0000-0000-000000000000}"/>
          </ac:spMkLst>
        </pc:spChg>
        <pc:spChg chg="mod">
          <ac:chgData name="parvathy vysakh" userId="521de3758581becb" providerId="LiveId" clId="{D7D0753E-28EE-47A6-8D7C-56CC5EECBDBC}" dt="2021-07-13T14:37:11.923" v="2889" actId="20577"/>
          <ac:spMkLst>
            <pc:docMk/>
            <pc:sldMk cId="0" sldId="366"/>
            <ac:spMk id="20" creationId="{00000000-0000-0000-0000-000000000000}"/>
          </ac:spMkLst>
        </pc:spChg>
        <pc:spChg chg="add mod">
          <ac:chgData name="parvathy vysakh" userId="521de3758581becb" providerId="LiveId" clId="{D7D0753E-28EE-47A6-8D7C-56CC5EECBDBC}" dt="2021-07-13T14:36:53.498" v="2885" actId="1076"/>
          <ac:spMkLst>
            <pc:docMk/>
            <pc:sldMk cId="0" sldId="366"/>
            <ac:spMk id="22" creationId="{65BDA7F6-9665-4670-8151-47856EA4CE68}"/>
          </ac:spMkLst>
        </pc:spChg>
        <pc:spChg chg="add mod">
          <ac:chgData name="parvathy vysakh" userId="521de3758581becb" providerId="LiveId" clId="{D7D0753E-28EE-47A6-8D7C-56CC5EECBDBC}" dt="2021-07-13T15:09:16.210" v="3261" actId="1076"/>
          <ac:spMkLst>
            <pc:docMk/>
            <pc:sldMk cId="0" sldId="366"/>
            <ac:spMk id="24" creationId="{089609FF-44B9-4958-AC51-E297F63D48DF}"/>
          </ac:spMkLst>
        </pc:spChg>
        <pc:grpChg chg="mod">
          <ac:chgData name="parvathy vysakh" userId="521de3758581becb" providerId="LiveId" clId="{D7D0753E-28EE-47A6-8D7C-56CC5EECBDBC}" dt="2021-07-13T14:36:30.089" v="2882" actId="1076"/>
          <ac:grpSpMkLst>
            <pc:docMk/>
            <pc:sldMk cId="0" sldId="366"/>
            <ac:grpSpMk id="4" creationId="{00000000-0000-0000-0000-000000000000}"/>
          </ac:grpSpMkLst>
        </pc:grpChg>
        <pc:picChg chg="add mod">
          <ac:chgData name="parvathy vysakh" userId="521de3758581becb" providerId="LiveId" clId="{D7D0753E-28EE-47A6-8D7C-56CC5EECBDBC}" dt="2021-07-13T14:20:22.855" v="2006"/>
          <ac:picMkLst>
            <pc:docMk/>
            <pc:sldMk cId="0" sldId="366"/>
            <ac:picMk id="21" creationId="{C9AACA17-E879-4213-A58E-F6A005B5E5A5}"/>
          </ac:picMkLst>
        </pc:picChg>
      </pc:sldChg>
      <pc:sldChg chg="addSp modSp add del mod setBg">
        <pc:chgData name="parvathy vysakh" userId="521de3758581becb" providerId="LiveId" clId="{D7D0753E-28EE-47A6-8D7C-56CC5EECBDBC}" dt="2021-07-13T14:33:58.883" v="2839" actId="47"/>
        <pc:sldMkLst>
          <pc:docMk/>
          <pc:sldMk cId="0" sldId="372"/>
        </pc:sldMkLst>
        <pc:spChg chg="mod">
          <ac:chgData name="parvathy vysakh" userId="521de3758581becb" providerId="LiveId" clId="{D7D0753E-28EE-47A6-8D7C-56CC5EECBDBC}" dt="2021-07-11T16:14:21.124" v="776" actId="207"/>
          <ac:spMkLst>
            <pc:docMk/>
            <pc:sldMk cId="0" sldId="372"/>
            <ac:spMk id="2" creationId="{00000000-0000-0000-0000-000000000000}"/>
          </ac:spMkLst>
        </pc:spChg>
        <pc:spChg chg="mod">
          <ac:chgData name="parvathy vysakh" userId="521de3758581becb" providerId="LiveId" clId="{D7D0753E-28EE-47A6-8D7C-56CC5EECBDBC}" dt="2021-07-11T16:23:59.255" v="801" actId="20577"/>
          <ac:spMkLst>
            <pc:docMk/>
            <pc:sldMk cId="0" sldId="372"/>
            <ac:spMk id="3" creationId="{00000000-0000-0000-0000-000000000000}"/>
          </ac:spMkLst>
        </pc:spChg>
        <pc:picChg chg="add mod">
          <ac:chgData name="parvathy vysakh" userId="521de3758581becb" providerId="LiveId" clId="{D7D0753E-28EE-47A6-8D7C-56CC5EECBDBC}" dt="2021-07-13T14:20:26.602" v="2007"/>
          <ac:picMkLst>
            <pc:docMk/>
            <pc:sldMk cId="0" sldId="372"/>
            <ac:picMk id="4" creationId="{F41511B2-6077-4A03-98E7-4D1406CB8104}"/>
          </ac:picMkLst>
        </pc:picChg>
      </pc:sldChg>
      <pc:sldChg chg="addSp modSp new mod setBg">
        <pc:chgData name="parvathy vysakh" userId="521de3758581becb" providerId="LiveId" clId="{D7D0753E-28EE-47A6-8D7C-56CC5EECBDBC}" dt="2021-07-13T14:22:59.426" v="2258"/>
        <pc:sldMkLst>
          <pc:docMk/>
          <pc:sldMk cId="2359131405" sldId="373"/>
        </pc:sldMkLst>
        <pc:spChg chg="add mod">
          <ac:chgData name="parvathy vysakh" userId="521de3758581becb" providerId="LiveId" clId="{D7D0753E-28EE-47A6-8D7C-56CC5EECBDBC}" dt="2021-07-11T16:18:05.885" v="800" actId="1076"/>
          <ac:spMkLst>
            <pc:docMk/>
            <pc:sldMk cId="2359131405" sldId="373"/>
            <ac:spMk id="2" creationId="{ADC3E17A-C6CA-44E5-9AFC-42BF054C27BF}"/>
          </ac:spMkLst>
        </pc:spChg>
        <pc:spChg chg="add mod">
          <ac:chgData name="parvathy vysakh" userId="521de3758581becb" providerId="LiveId" clId="{D7D0753E-28EE-47A6-8D7C-56CC5EECBDBC}" dt="2021-07-11T16:17:57.232" v="799" actId="14100"/>
          <ac:spMkLst>
            <pc:docMk/>
            <pc:sldMk cId="2359131405" sldId="373"/>
            <ac:spMk id="4" creationId="{5AA2EFE9-B22F-4659-9FCE-0231B5D6072D}"/>
          </ac:spMkLst>
        </pc:spChg>
        <pc:picChg chg="add mod">
          <ac:chgData name="parvathy vysakh" userId="521de3758581becb" providerId="LiveId" clId="{D7D0753E-28EE-47A6-8D7C-56CC5EECBDBC}" dt="2021-07-13T14:18:13.185" v="1983" actId="14100"/>
          <ac:picMkLst>
            <pc:docMk/>
            <pc:sldMk cId="2359131405" sldId="373"/>
            <ac:picMk id="5" creationId="{4F4C81C8-5D7C-4084-989F-B5C588CCF786}"/>
          </ac:picMkLst>
        </pc:picChg>
      </pc:sldChg>
      <pc:sldChg chg="addSp delSp modSp new mod ord setBg">
        <pc:chgData name="parvathy vysakh" userId="521de3758581becb" providerId="LiveId" clId="{D7D0753E-28EE-47A6-8D7C-56CC5EECBDBC}" dt="2021-07-13T15:14:52.739" v="3361" actId="207"/>
        <pc:sldMkLst>
          <pc:docMk/>
          <pc:sldMk cId="3143331264" sldId="374"/>
        </pc:sldMkLst>
        <pc:spChg chg="add del mod">
          <ac:chgData name="parvathy vysakh" userId="521de3758581becb" providerId="LiveId" clId="{D7D0753E-28EE-47A6-8D7C-56CC5EECBDBC}" dt="2021-07-13T12:23:28.272" v="1436" actId="21"/>
          <ac:spMkLst>
            <pc:docMk/>
            <pc:sldMk cId="3143331264" sldId="374"/>
            <ac:spMk id="3" creationId="{81AE7135-1C1C-44DF-B4BE-A09DB669E978}"/>
          </ac:spMkLst>
        </pc:spChg>
        <pc:spChg chg="add mod">
          <ac:chgData name="parvathy vysakh" userId="521de3758581becb" providerId="LiveId" clId="{D7D0753E-28EE-47A6-8D7C-56CC5EECBDBC}" dt="2021-07-13T12:23:09.831" v="1431" actId="21"/>
          <ac:spMkLst>
            <pc:docMk/>
            <pc:sldMk cId="3143331264" sldId="374"/>
            <ac:spMk id="5" creationId="{F0E1D35F-7382-41D7-8BD6-29CA32235D97}"/>
          </ac:spMkLst>
        </pc:spChg>
        <pc:spChg chg="add del">
          <ac:chgData name="parvathy vysakh" userId="521de3758581becb" providerId="LiveId" clId="{D7D0753E-28EE-47A6-8D7C-56CC5EECBDBC}" dt="2021-07-13T11:41:52.060" v="1302"/>
          <ac:spMkLst>
            <pc:docMk/>
            <pc:sldMk cId="3143331264" sldId="374"/>
            <ac:spMk id="6" creationId="{2758F3EF-044C-4971-8176-94D658C66719}"/>
          </ac:spMkLst>
        </pc:spChg>
        <pc:spChg chg="add del mod">
          <ac:chgData name="parvathy vysakh" userId="521de3758581becb" providerId="LiveId" clId="{D7D0753E-28EE-47A6-8D7C-56CC5EECBDBC}" dt="2021-07-13T11:42:15.914" v="1308"/>
          <ac:spMkLst>
            <pc:docMk/>
            <pc:sldMk cId="3143331264" sldId="374"/>
            <ac:spMk id="7" creationId="{196FAA77-FDE2-4414-9214-FFFBC7EDBAAD}"/>
          </ac:spMkLst>
        </pc:spChg>
        <pc:spChg chg="add del mod">
          <ac:chgData name="parvathy vysakh" userId="521de3758581becb" providerId="LiveId" clId="{D7D0753E-28EE-47A6-8D7C-56CC5EECBDBC}" dt="2021-07-13T12:31:32.028" v="1481" actId="478"/>
          <ac:spMkLst>
            <pc:docMk/>
            <pc:sldMk cId="3143331264" sldId="374"/>
            <ac:spMk id="8" creationId="{D6E15B87-12C8-4BE0-B83B-1FD4C5DB04F1}"/>
          </ac:spMkLst>
        </pc:spChg>
        <pc:spChg chg="add del mod">
          <ac:chgData name="parvathy vysakh" userId="521de3758581becb" providerId="LiveId" clId="{D7D0753E-28EE-47A6-8D7C-56CC5EECBDBC}" dt="2021-07-13T15:14:52.739" v="3361" actId="207"/>
          <ac:spMkLst>
            <pc:docMk/>
            <pc:sldMk cId="3143331264" sldId="374"/>
            <ac:spMk id="9" creationId="{46578191-C2BF-4129-8DD0-376B2B0FB84B}"/>
          </ac:spMkLst>
        </pc:spChg>
        <pc:spChg chg="add del mod">
          <ac:chgData name="parvathy vysakh" userId="521de3758581becb" providerId="LiveId" clId="{D7D0753E-28EE-47A6-8D7C-56CC5EECBDBC}" dt="2021-07-13T14:51:58.886" v="3060" actId="478"/>
          <ac:spMkLst>
            <pc:docMk/>
            <pc:sldMk cId="3143331264" sldId="374"/>
            <ac:spMk id="10" creationId="{D253E03C-335F-4F0A-AD53-7476CDFAB1BE}"/>
          </ac:spMkLst>
        </pc:spChg>
        <pc:spChg chg="add del mod">
          <ac:chgData name="parvathy vysakh" userId="521de3758581becb" providerId="LiveId" clId="{D7D0753E-28EE-47A6-8D7C-56CC5EECBDBC}" dt="2021-07-13T14:51:00.384" v="3052" actId="478"/>
          <ac:spMkLst>
            <pc:docMk/>
            <pc:sldMk cId="3143331264" sldId="374"/>
            <ac:spMk id="11" creationId="{20EBC994-23FE-40AF-9381-7FA01241E379}"/>
          </ac:spMkLst>
        </pc:spChg>
        <pc:spChg chg="add mod">
          <ac:chgData name="parvathy vysakh" userId="521de3758581becb" providerId="LiveId" clId="{D7D0753E-28EE-47A6-8D7C-56CC5EECBDBC}" dt="2021-07-13T14:50:57.924" v="3051" actId="14100"/>
          <ac:spMkLst>
            <pc:docMk/>
            <pc:sldMk cId="3143331264" sldId="374"/>
            <ac:spMk id="12" creationId="{76B4B92F-38D2-48E1-87A0-99188E17BE63}"/>
          </ac:spMkLst>
        </pc:spChg>
        <pc:spChg chg="add del mod">
          <ac:chgData name="parvathy vysakh" userId="521de3758581becb" providerId="LiveId" clId="{D7D0753E-28EE-47A6-8D7C-56CC5EECBDBC}" dt="2021-07-13T14:52:24.783" v="3096" actId="21"/>
          <ac:spMkLst>
            <pc:docMk/>
            <pc:sldMk cId="3143331264" sldId="374"/>
            <ac:spMk id="14" creationId="{B8513437-1B87-4AB5-AA9F-C9C1774A313D}"/>
          </ac:spMkLst>
        </pc:spChg>
        <pc:picChg chg="add mod">
          <ac:chgData name="parvathy vysakh" userId="521de3758581becb" providerId="LiveId" clId="{D7D0753E-28EE-47A6-8D7C-56CC5EECBDBC}" dt="2021-07-13T15:10:43.380" v="3321" actId="1076"/>
          <ac:picMkLst>
            <pc:docMk/>
            <pc:sldMk cId="3143331264" sldId="374"/>
            <ac:picMk id="3" creationId="{D432A8EB-9774-463B-8C31-BBE7CAD4C04C}"/>
          </ac:picMkLst>
        </pc:picChg>
        <pc:picChg chg="add mod">
          <ac:chgData name="parvathy vysakh" userId="521de3758581becb" providerId="LiveId" clId="{D7D0753E-28EE-47A6-8D7C-56CC5EECBDBC}" dt="2021-07-13T14:19:57.340" v="2001"/>
          <ac:picMkLst>
            <pc:docMk/>
            <pc:sldMk cId="3143331264" sldId="374"/>
            <ac:picMk id="8" creationId="{94948FF6-2A42-43E5-9D29-6ACE2E9B5612}"/>
          </ac:picMkLst>
        </pc:picChg>
        <pc:picChg chg="add del mod">
          <ac:chgData name="parvathy vysakh" userId="521de3758581becb" providerId="LiveId" clId="{D7D0753E-28EE-47A6-8D7C-56CC5EECBDBC}" dt="2021-07-13T14:48:40.934" v="3006" actId="478"/>
          <ac:picMkLst>
            <pc:docMk/>
            <pc:sldMk cId="3143331264" sldId="374"/>
            <ac:picMk id="13" creationId="{66598B8A-82C7-4FF6-BDB2-A00AD656A0E4}"/>
          </ac:picMkLst>
        </pc:picChg>
      </pc:sldChg>
      <pc:sldChg chg="addSp modSp add mod ord setBg">
        <pc:chgData name="parvathy vysakh" userId="521de3758581becb" providerId="LiveId" clId="{D7D0753E-28EE-47A6-8D7C-56CC5EECBDBC}" dt="2021-07-13T15:13:35.650" v="3353" actId="207"/>
        <pc:sldMkLst>
          <pc:docMk/>
          <pc:sldMk cId="1148702838" sldId="375"/>
        </pc:sldMkLst>
        <pc:spChg chg="mod">
          <ac:chgData name="parvathy vysakh" userId="521de3758581becb" providerId="LiveId" clId="{D7D0753E-28EE-47A6-8D7C-56CC5EECBDBC}" dt="2021-07-13T15:13:35.650" v="3353" actId="207"/>
          <ac:spMkLst>
            <pc:docMk/>
            <pc:sldMk cId="1148702838" sldId="375"/>
            <ac:spMk id="9" creationId="{38FA804A-50D4-4D69-AC24-B995FF16171E}"/>
          </ac:spMkLst>
        </pc:spChg>
        <pc:spChg chg="mod">
          <ac:chgData name="parvathy vysakh" userId="521de3758581becb" providerId="LiveId" clId="{D7D0753E-28EE-47A6-8D7C-56CC5EECBDBC}" dt="2021-07-13T15:13:27.690" v="3352" actId="207"/>
          <ac:spMkLst>
            <pc:docMk/>
            <pc:sldMk cId="1148702838" sldId="375"/>
            <ac:spMk id="11" creationId="{8AD0B9C4-2656-4729-BB0C-3E07B9428DE7}"/>
          </ac:spMkLst>
        </pc:spChg>
        <pc:spChg chg="mod">
          <ac:chgData name="parvathy vysakh" userId="521de3758581becb" providerId="LiveId" clId="{D7D0753E-28EE-47A6-8D7C-56CC5EECBDBC}" dt="2021-07-13T13:08:59.235" v="1543" actId="14100"/>
          <ac:spMkLst>
            <pc:docMk/>
            <pc:sldMk cId="1148702838" sldId="375"/>
            <ac:spMk id="15" creationId="{12895ACD-9112-4859-9DC4-287466422083}"/>
          </ac:spMkLst>
        </pc:spChg>
        <pc:spChg chg="mod">
          <ac:chgData name="parvathy vysakh" userId="521de3758581becb" providerId="LiveId" clId="{D7D0753E-28EE-47A6-8D7C-56CC5EECBDBC}" dt="2021-07-13T13:09:16.742" v="1545" actId="20577"/>
          <ac:spMkLst>
            <pc:docMk/>
            <pc:sldMk cId="1148702838" sldId="375"/>
            <ac:spMk id="17" creationId="{12741C56-2E7D-4E66-8C01-C846EFC71C98}"/>
          </ac:spMkLst>
        </pc:spChg>
        <pc:picChg chg="add mod">
          <ac:chgData name="parvathy vysakh" userId="521de3758581becb" providerId="LiveId" clId="{D7D0753E-28EE-47A6-8D7C-56CC5EECBDBC}" dt="2021-07-13T13:18:32.263" v="1600" actId="1076"/>
          <ac:picMkLst>
            <pc:docMk/>
            <pc:sldMk cId="1148702838" sldId="375"/>
            <ac:picMk id="7" creationId="{2B0266A1-112B-46E5-AC74-C784FECC1F09}"/>
          </ac:picMkLst>
        </pc:picChg>
        <pc:picChg chg="add mod">
          <ac:chgData name="parvathy vysakh" userId="521de3758581becb" providerId="LiveId" clId="{D7D0753E-28EE-47A6-8D7C-56CC5EECBDBC}" dt="2021-07-13T13:18:44.345" v="1602" actId="1076"/>
          <ac:picMkLst>
            <pc:docMk/>
            <pc:sldMk cId="1148702838" sldId="375"/>
            <ac:picMk id="8" creationId="{7B7A645B-1BBB-402D-8697-5D09146AA773}"/>
          </ac:picMkLst>
        </pc:picChg>
        <pc:picChg chg="add mod">
          <ac:chgData name="parvathy vysakh" userId="521de3758581becb" providerId="LiveId" clId="{D7D0753E-28EE-47A6-8D7C-56CC5EECBDBC}" dt="2021-07-13T14:18:33.488" v="1987" actId="14100"/>
          <ac:picMkLst>
            <pc:docMk/>
            <pc:sldMk cId="1148702838" sldId="375"/>
            <ac:picMk id="10" creationId="{8C847B97-2268-43A9-A4C9-DB1A987A3302}"/>
          </ac:picMkLst>
        </pc:picChg>
      </pc:sldChg>
      <pc:sldChg chg="addSp delSp modSp new del mod">
        <pc:chgData name="parvathy vysakh" userId="521de3758581becb" providerId="LiveId" clId="{D7D0753E-28EE-47A6-8D7C-56CC5EECBDBC}" dt="2021-07-13T12:18:11.695" v="1411" actId="2696"/>
        <pc:sldMkLst>
          <pc:docMk/>
          <pc:sldMk cId="2399957907" sldId="375"/>
        </pc:sldMkLst>
        <pc:spChg chg="add del mod">
          <ac:chgData name="parvathy vysakh" userId="521de3758581becb" providerId="LiveId" clId="{D7D0753E-28EE-47A6-8D7C-56CC5EECBDBC}" dt="2021-07-13T12:06:01.940" v="1357" actId="21"/>
          <ac:spMkLst>
            <pc:docMk/>
            <pc:sldMk cId="2399957907" sldId="375"/>
            <ac:spMk id="3" creationId="{442F7838-FE9B-4956-9557-5FFA5EBB8CE4}"/>
          </ac:spMkLst>
        </pc:spChg>
        <pc:spChg chg="add del mod">
          <ac:chgData name="parvathy vysakh" userId="521de3758581becb" providerId="LiveId" clId="{D7D0753E-28EE-47A6-8D7C-56CC5EECBDBC}" dt="2021-07-13T12:05:38.922" v="1352" actId="21"/>
          <ac:spMkLst>
            <pc:docMk/>
            <pc:sldMk cId="2399957907" sldId="375"/>
            <ac:spMk id="5" creationId="{CDFD5CB3-2A9D-46EC-8BE0-DDC5A743CB55}"/>
          </ac:spMkLst>
        </pc:spChg>
        <pc:spChg chg="add del mod">
          <ac:chgData name="parvathy vysakh" userId="521de3758581becb" providerId="LiveId" clId="{D7D0753E-28EE-47A6-8D7C-56CC5EECBDBC}" dt="2021-07-13T12:05:12.760" v="1349" actId="21"/>
          <ac:spMkLst>
            <pc:docMk/>
            <pc:sldMk cId="2399957907" sldId="375"/>
            <ac:spMk id="7" creationId="{80C91938-AF34-44D3-8B08-6B505550ADF1}"/>
          </ac:spMkLst>
        </pc:spChg>
        <pc:spChg chg="add mod">
          <ac:chgData name="parvathy vysakh" userId="521de3758581becb" providerId="LiveId" clId="{D7D0753E-28EE-47A6-8D7C-56CC5EECBDBC}" dt="2021-07-13T12:03:59.963" v="1343" actId="1076"/>
          <ac:spMkLst>
            <pc:docMk/>
            <pc:sldMk cId="2399957907" sldId="375"/>
            <ac:spMk id="9" creationId="{38FA804A-50D4-4D69-AC24-B995FF16171E}"/>
          </ac:spMkLst>
        </pc:spChg>
        <pc:spChg chg="add mod">
          <ac:chgData name="parvathy vysakh" userId="521de3758581becb" providerId="LiveId" clId="{D7D0753E-28EE-47A6-8D7C-56CC5EECBDBC}" dt="2021-07-13T12:01:43.259" v="1335" actId="1076"/>
          <ac:spMkLst>
            <pc:docMk/>
            <pc:sldMk cId="2399957907" sldId="375"/>
            <ac:spMk id="11" creationId="{8AD0B9C4-2656-4729-BB0C-3E07B9428DE7}"/>
          </ac:spMkLst>
        </pc:spChg>
        <pc:spChg chg="add mod">
          <ac:chgData name="parvathy vysakh" userId="521de3758581becb" providerId="LiveId" clId="{D7D0753E-28EE-47A6-8D7C-56CC5EECBDBC}" dt="2021-07-13T12:03:48.756" v="1342" actId="14100"/>
          <ac:spMkLst>
            <pc:docMk/>
            <pc:sldMk cId="2399957907" sldId="375"/>
            <ac:spMk id="15" creationId="{12895ACD-9112-4859-9DC4-287466422083}"/>
          </ac:spMkLst>
        </pc:spChg>
        <pc:spChg chg="add mod">
          <ac:chgData name="parvathy vysakh" userId="521de3758581becb" providerId="LiveId" clId="{D7D0753E-28EE-47A6-8D7C-56CC5EECBDBC}" dt="2021-07-13T12:06:13.685" v="1360" actId="1076"/>
          <ac:spMkLst>
            <pc:docMk/>
            <pc:sldMk cId="2399957907" sldId="375"/>
            <ac:spMk id="17" creationId="{12741C56-2E7D-4E66-8C01-C846EFC71C98}"/>
          </ac:spMkLst>
        </pc:spChg>
        <pc:picChg chg="add mod">
          <ac:chgData name="parvathy vysakh" userId="521de3758581becb" providerId="LiveId" clId="{D7D0753E-28EE-47A6-8D7C-56CC5EECBDBC}" dt="2021-07-13T12:03:22.249" v="1339" actId="1076"/>
          <ac:picMkLst>
            <pc:docMk/>
            <pc:sldMk cId="2399957907" sldId="375"/>
            <ac:picMk id="13" creationId="{EA91C5F1-3DB0-406B-8EE9-DC393D545101}"/>
          </ac:picMkLst>
        </pc:picChg>
      </pc:sldChg>
      <pc:sldChg chg="addSp modSp add mod setBg">
        <pc:chgData name="parvathy vysakh" userId="521de3758581becb" providerId="LiveId" clId="{D7D0753E-28EE-47A6-8D7C-56CC5EECBDBC}" dt="2021-07-13T15:14:17.820" v="3358" actId="14100"/>
        <pc:sldMkLst>
          <pc:docMk/>
          <pc:sldMk cId="1916079844" sldId="376"/>
        </pc:sldMkLst>
        <pc:spChg chg="mod">
          <ac:chgData name="parvathy vysakh" userId="521de3758581becb" providerId="LiveId" clId="{D7D0753E-28EE-47A6-8D7C-56CC5EECBDBC}" dt="2021-07-13T15:14:17.820" v="3358" actId="14100"/>
          <ac:spMkLst>
            <pc:docMk/>
            <pc:sldMk cId="1916079844" sldId="376"/>
            <ac:spMk id="3" creationId="{3F25D92F-0542-4CEC-BA2A-768A14E8C186}"/>
          </ac:spMkLst>
        </pc:spChg>
        <pc:spChg chg="mod">
          <ac:chgData name="parvathy vysakh" userId="521de3758581becb" providerId="LiveId" clId="{D7D0753E-28EE-47A6-8D7C-56CC5EECBDBC}" dt="2021-07-13T13:41:02.982" v="1901" actId="1076"/>
          <ac:spMkLst>
            <pc:docMk/>
            <pc:sldMk cId="1916079844" sldId="376"/>
            <ac:spMk id="5" creationId="{F97B8420-12B7-48BB-B02D-C4B467586163}"/>
          </ac:spMkLst>
        </pc:spChg>
        <pc:spChg chg="mod">
          <ac:chgData name="parvathy vysakh" userId="521de3758581becb" providerId="LiveId" clId="{D7D0753E-28EE-47A6-8D7C-56CC5EECBDBC}" dt="2021-07-13T13:41:08.403" v="1902" actId="1076"/>
          <ac:spMkLst>
            <pc:docMk/>
            <pc:sldMk cId="1916079844" sldId="376"/>
            <ac:spMk id="7" creationId="{DEC249EF-DBA0-4BB2-85CC-EDA53C2AB625}"/>
          </ac:spMkLst>
        </pc:spChg>
        <pc:spChg chg="mod">
          <ac:chgData name="parvathy vysakh" userId="521de3758581becb" providerId="LiveId" clId="{D7D0753E-28EE-47A6-8D7C-56CC5EECBDBC}" dt="2021-07-13T13:41:14.881" v="1903" actId="1076"/>
          <ac:spMkLst>
            <pc:docMk/>
            <pc:sldMk cId="1916079844" sldId="376"/>
            <ac:spMk id="9" creationId="{6A003EAE-0D1E-4C37-AF97-F9560C9B9B85}"/>
          </ac:spMkLst>
        </pc:spChg>
        <pc:spChg chg="mod">
          <ac:chgData name="parvathy vysakh" userId="521de3758581becb" providerId="LiveId" clId="{D7D0753E-28EE-47A6-8D7C-56CC5EECBDBC}" dt="2021-07-13T13:41:59.448" v="1904" actId="1076"/>
          <ac:spMkLst>
            <pc:docMk/>
            <pc:sldMk cId="1916079844" sldId="376"/>
            <ac:spMk id="11" creationId="{B9A3AB0B-C59B-48D0-A3D2-0DD2AB08BDE4}"/>
          </ac:spMkLst>
        </pc:spChg>
        <pc:spChg chg="mod">
          <ac:chgData name="parvathy vysakh" userId="521de3758581becb" providerId="LiveId" clId="{D7D0753E-28EE-47A6-8D7C-56CC5EECBDBC}" dt="2021-07-13T14:26:11.783" v="2419" actId="20577"/>
          <ac:spMkLst>
            <pc:docMk/>
            <pc:sldMk cId="1916079844" sldId="376"/>
            <ac:spMk id="13" creationId="{9CD93DCB-CB47-43E0-BEBF-8ED5CA5974A5}"/>
          </ac:spMkLst>
        </pc:spChg>
        <pc:spChg chg="mod">
          <ac:chgData name="parvathy vysakh" userId="521de3758581becb" providerId="LiveId" clId="{D7D0753E-28EE-47A6-8D7C-56CC5EECBDBC}" dt="2021-07-13T14:26:27.708" v="2422" actId="1076"/>
          <ac:spMkLst>
            <pc:docMk/>
            <pc:sldMk cId="1916079844" sldId="376"/>
            <ac:spMk id="14" creationId="{00980618-5AC2-44E4-AA79-8B3FFD4AE87E}"/>
          </ac:spMkLst>
        </pc:spChg>
        <pc:spChg chg="mod">
          <ac:chgData name="parvathy vysakh" userId="521de3758581becb" providerId="LiveId" clId="{D7D0753E-28EE-47A6-8D7C-56CC5EECBDBC}" dt="2021-07-13T14:26:24.171" v="2421" actId="1076"/>
          <ac:spMkLst>
            <pc:docMk/>
            <pc:sldMk cId="1916079844" sldId="376"/>
            <ac:spMk id="15" creationId="{9E1342F0-C391-4BF4-A41B-63A5B08C47C0}"/>
          </ac:spMkLst>
        </pc:spChg>
        <pc:picChg chg="add mod">
          <ac:chgData name="parvathy vysakh" userId="521de3758581becb" providerId="LiveId" clId="{D7D0753E-28EE-47A6-8D7C-56CC5EECBDBC}" dt="2021-07-13T14:18:56.507" v="1991"/>
          <ac:picMkLst>
            <pc:docMk/>
            <pc:sldMk cId="1916079844" sldId="376"/>
            <ac:picMk id="10" creationId="{EF9EA06A-76B7-4CFF-AE2F-FB7FB8E9478C}"/>
          </ac:picMkLst>
        </pc:picChg>
      </pc:sldChg>
      <pc:sldChg chg="addSp modSp new del mod">
        <pc:chgData name="parvathy vysakh" userId="521de3758581becb" providerId="LiveId" clId="{D7D0753E-28EE-47A6-8D7C-56CC5EECBDBC}" dt="2021-07-13T12:18:42.750" v="1413" actId="2696"/>
        <pc:sldMkLst>
          <pc:docMk/>
          <pc:sldMk cId="4151097991" sldId="376"/>
        </pc:sldMkLst>
        <pc:spChg chg="add mod">
          <ac:chgData name="parvathy vysakh" userId="521de3758581becb" providerId="LiveId" clId="{D7D0753E-28EE-47A6-8D7C-56CC5EECBDBC}" dt="2021-07-13T12:10:17.020" v="1379" actId="1076"/>
          <ac:spMkLst>
            <pc:docMk/>
            <pc:sldMk cId="4151097991" sldId="376"/>
            <ac:spMk id="3" creationId="{3F25D92F-0542-4CEC-BA2A-768A14E8C186}"/>
          </ac:spMkLst>
        </pc:spChg>
        <pc:spChg chg="add mod">
          <ac:chgData name="parvathy vysakh" userId="521de3758581becb" providerId="LiveId" clId="{D7D0753E-28EE-47A6-8D7C-56CC5EECBDBC}" dt="2021-07-13T12:10:22.770" v="1380" actId="1076"/>
          <ac:spMkLst>
            <pc:docMk/>
            <pc:sldMk cId="4151097991" sldId="376"/>
            <ac:spMk id="5" creationId="{F97B8420-12B7-48BB-B02D-C4B467586163}"/>
          </ac:spMkLst>
        </pc:spChg>
        <pc:spChg chg="add mod">
          <ac:chgData name="parvathy vysakh" userId="521de3758581becb" providerId="LiveId" clId="{D7D0753E-28EE-47A6-8D7C-56CC5EECBDBC}" dt="2021-07-13T12:10:27.324" v="1381" actId="1076"/>
          <ac:spMkLst>
            <pc:docMk/>
            <pc:sldMk cId="4151097991" sldId="376"/>
            <ac:spMk id="7" creationId="{DEC249EF-DBA0-4BB2-85CC-EDA53C2AB625}"/>
          </ac:spMkLst>
        </pc:spChg>
        <pc:spChg chg="add mod">
          <ac:chgData name="parvathy vysakh" userId="521de3758581becb" providerId="LiveId" clId="{D7D0753E-28EE-47A6-8D7C-56CC5EECBDBC}" dt="2021-07-13T12:10:37.013" v="1382" actId="1076"/>
          <ac:spMkLst>
            <pc:docMk/>
            <pc:sldMk cId="4151097991" sldId="376"/>
            <ac:spMk id="9" creationId="{6A003EAE-0D1E-4C37-AF97-F9560C9B9B85}"/>
          </ac:spMkLst>
        </pc:spChg>
        <pc:spChg chg="add mod">
          <ac:chgData name="parvathy vysakh" userId="521de3758581becb" providerId="LiveId" clId="{D7D0753E-28EE-47A6-8D7C-56CC5EECBDBC}" dt="2021-07-13T12:10:41.596" v="1383" actId="1076"/>
          <ac:spMkLst>
            <pc:docMk/>
            <pc:sldMk cId="4151097991" sldId="376"/>
            <ac:spMk id="11" creationId="{B9A3AB0B-C59B-48D0-A3D2-0DD2AB08BDE4}"/>
          </ac:spMkLst>
        </pc:spChg>
        <pc:spChg chg="add mod">
          <ac:chgData name="parvathy vysakh" userId="521de3758581becb" providerId="LiveId" clId="{D7D0753E-28EE-47A6-8D7C-56CC5EECBDBC}" dt="2021-07-13T12:11:48.399" v="1391" actId="14100"/>
          <ac:spMkLst>
            <pc:docMk/>
            <pc:sldMk cId="4151097991" sldId="376"/>
            <ac:spMk id="13" creationId="{9CD93DCB-CB47-43E0-BEBF-8ED5CA5974A5}"/>
          </ac:spMkLst>
        </pc:spChg>
        <pc:spChg chg="add mod">
          <ac:chgData name="parvathy vysakh" userId="521de3758581becb" providerId="LiveId" clId="{D7D0753E-28EE-47A6-8D7C-56CC5EECBDBC}" dt="2021-07-13T12:11:03.576" v="1387" actId="1076"/>
          <ac:spMkLst>
            <pc:docMk/>
            <pc:sldMk cId="4151097991" sldId="376"/>
            <ac:spMk id="14" creationId="{00980618-5AC2-44E4-AA79-8B3FFD4AE87E}"/>
          </ac:spMkLst>
        </pc:spChg>
        <pc:spChg chg="add mod">
          <ac:chgData name="parvathy vysakh" userId="521de3758581becb" providerId="LiveId" clId="{D7D0753E-28EE-47A6-8D7C-56CC5EECBDBC}" dt="2021-07-13T12:12:34.407" v="1394" actId="1076"/>
          <ac:spMkLst>
            <pc:docMk/>
            <pc:sldMk cId="4151097991" sldId="376"/>
            <ac:spMk id="15" creationId="{9E1342F0-C391-4BF4-A41B-63A5B08C47C0}"/>
          </ac:spMkLst>
        </pc:spChg>
      </pc:sldChg>
      <pc:sldChg chg="addSp delSp modSp new del mod">
        <pc:chgData name="parvathy vysakh" userId="521de3758581becb" providerId="LiveId" clId="{D7D0753E-28EE-47A6-8D7C-56CC5EECBDBC}" dt="2021-07-13T12:19:23.915" v="1415" actId="2696"/>
        <pc:sldMkLst>
          <pc:docMk/>
          <pc:sldMk cId="2045067128" sldId="377"/>
        </pc:sldMkLst>
        <pc:spChg chg="add del mod">
          <ac:chgData name="parvathy vysakh" userId="521de3758581becb" providerId="LiveId" clId="{D7D0753E-28EE-47A6-8D7C-56CC5EECBDBC}" dt="2021-07-13T12:10:52.886" v="1385" actId="21"/>
          <ac:spMkLst>
            <pc:docMk/>
            <pc:sldMk cId="2045067128" sldId="377"/>
            <ac:spMk id="3" creationId="{CB778224-799E-48BA-9F6C-7E1DA1225723}"/>
          </ac:spMkLst>
        </pc:spChg>
        <pc:spChg chg="add del mod">
          <ac:chgData name="parvathy vysakh" userId="521de3758581becb" providerId="LiveId" clId="{D7D0753E-28EE-47A6-8D7C-56CC5EECBDBC}" dt="2021-07-13T12:12:25.297" v="1392" actId="21"/>
          <ac:spMkLst>
            <pc:docMk/>
            <pc:sldMk cId="2045067128" sldId="377"/>
            <ac:spMk id="5" creationId="{85BBD3DC-D074-459F-98AC-37C0153E21CD}"/>
          </ac:spMkLst>
        </pc:spChg>
        <pc:spChg chg="add mod">
          <ac:chgData name="parvathy vysakh" userId="521de3758581becb" providerId="LiveId" clId="{D7D0753E-28EE-47A6-8D7C-56CC5EECBDBC}" dt="2021-07-13T12:13:18.968" v="1396" actId="1076"/>
          <ac:spMkLst>
            <pc:docMk/>
            <pc:sldMk cId="2045067128" sldId="377"/>
            <ac:spMk id="7" creationId="{1BB87095-665E-4725-A4F9-BED4993BF2CA}"/>
          </ac:spMkLst>
        </pc:spChg>
        <pc:spChg chg="add mod">
          <ac:chgData name="parvathy vysakh" userId="521de3758581becb" providerId="LiveId" clId="{D7D0753E-28EE-47A6-8D7C-56CC5EECBDBC}" dt="2021-07-13T12:14:05.045" v="1399" actId="14100"/>
          <ac:spMkLst>
            <pc:docMk/>
            <pc:sldMk cId="2045067128" sldId="377"/>
            <ac:spMk id="9" creationId="{9EE1EB05-11C1-4347-87D4-76BA0276049F}"/>
          </ac:spMkLst>
        </pc:spChg>
        <pc:picChg chg="add mod">
          <ac:chgData name="parvathy vysakh" userId="521de3758581becb" providerId="LiveId" clId="{D7D0753E-28EE-47A6-8D7C-56CC5EECBDBC}" dt="2021-07-13T12:15:49.243" v="1403" actId="1076"/>
          <ac:picMkLst>
            <pc:docMk/>
            <pc:sldMk cId="2045067128" sldId="377"/>
            <ac:picMk id="11" creationId="{6FBC8BC3-665E-4A8D-8026-BE611517DDD8}"/>
          </ac:picMkLst>
        </pc:picChg>
      </pc:sldChg>
      <pc:sldChg chg="addSp modSp add mod setBg">
        <pc:chgData name="parvathy vysakh" userId="521de3758581becb" providerId="LiveId" clId="{D7D0753E-28EE-47A6-8D7C-56CC5EECBDBC}" dt="2021-07-13T15:16:04.650" v="3367" actId="207"/>
        <pc:sldMkLst>
          <pc:docMk/>
          <pc:sldMk cId="2268153223" sldId="377"/>
        </pc:sldMkLst>
        <pc:spChg chg="add mod">
          <ac:chgData name="parvathy vysakh" userId="521de3758581becb" providerId="LiveId" clId="{D7D0753E-28EE-47A6-8D7C-56CC5EECBDBC}" dt="2021-07-13T14:19:14.001" v="1993" actId="1076"/>
          <ac:spMkLst>
            <pc:docMk/>
            <pc:sldMk cId="2268153223" sldId="377"/>
            <ac:spMk id="6" creationId="{233DBDB4-5F0E-4575-BA00-435F69A9B322}"/>
          </ac:spMkLst>
        </pc:spChg>
        <pc:spChg chg="mod">
          <ac:chgData name="parvathy vysakh" userId="521de3758581becb" providerId="LiveId" clId="{D7D0753E-28EE-47A6-8D7C-56CC5EECBDBC}" dt="2021-07-13T15:16:04.650" v="3367" actId="207"/>
          <ac:spMkLst>
            <pc:docMk/>
            <pc:sldMk cId="2268153223" sldId="377"/>
            <ac:spMk id="7" creationId="{1BB87095-665E-4725-A4F9-BED4993BF2CA}"/>
          </ac:spMkLst>
        </pc:spChg>
        <pc:spChg chg="mod">
          <ac:chgData name="parvathy vysakh" userId="521de3758581becb" providerId="LiveId" clId="{D7D0753E-28EE-47A6-8D7C-56CC5EECBDBC}" dt="2021-07-13T13:50:23.512" v="1926" actId="1076"/>
          <ac:spMkLst>
            <pc:docMk/>
            <pc:sldMk cId="2268153223" sldId="377"/>
            <ac:spMk id="9" creationId="{9EE1EB05-11C1-4347-87D4-76BA0276049F}"/>
          </ac:spMkLst>
        </pc:spChg>
        <pc:picChg chg="add mod">
          <ac:chgData name="parvathy vysakh" userId="521de3758581becb" providerId="LiveId" clId="{D7D0753E-28EE-47A6-8D7C-56CC5EECBDBC}" dt="2021-07-13T14:19:22.688" v="1996"/>
          <ac:picMkLst>
            <pc:docMk/>
            <pc:sldMk cId="2268153223" sldId="377"/>
            <ac:picMk id="8" creationId="{D159FF9C-D1EA-44D2-9737-8076ACAB8A31}"/>
          </ac:picMkLst>
        </pc:picChg>
        <pc:picChg chg="mod">
          <ac:chgData name="parvathy vysakh" userId="521de3758581becb" providerId="LiveId" clId="{D7D0753E-28EE-47A6-8D7C-56CC5EECBDBC}" dt="2021-07-13T13:49:39.886" v="1920" actId="1076"/>
          <ac:picMkLst>
            <pc:docMk/>
            <pc:sldMk cId="2268153223" sldId="377"/>
            <ac:picMk id="11" creationId="{6FBC8BC3-665E-4A8D-8026-BE611517DDD8}"/>
          </ac:picMkLst>
        </pc:picChg>
      </pc:sldChg>
      <pc:sldChg chg="addSp delSp modSp new mod ord setBg">
        <pc:chgData name="parvathy vysakh" userId="521de3758581becb" providerId="LiveId" clId="{D7D0753E-28EE-47A6-8D7C-56CC5EECBDBC}" dt="2021-07-13T14:58:00.139" v="3127" actId="255"/>
        <pc:sldMkLst>
          <pc:docMk/>
          <pc:sldMk cId="1721150737" sldId="378"/>
        </pc:sldMkLst>
        <pc:spChg chg="add del mod">
          <ac:chgData name="parvathy vysakh" userId="521de3758581becb" providerId="LiveId" clId="{D7D0753E-28EE-47A6-8D7C-56CC5EECBDBC}" dt="2021-07-13T12:21:22.415" v="1425" actId="21"/>
          <ac:spMkLst>
            <pc:docMk/>
            <pc:sldMk cId="1721150737" sldId="378"/>
            <ac:spMk id="3" creationId="{6809A832-9EEB-4CBC-BA9E-DE3CB3F6DF37}"/>
          </ac:spMkLst>
        </pc:spChg>
        <pc:spChg chg="add del mod">
          <ac:chgData name="parvathy vysakh" userId="521de3758581becb" providerId="LiveId" clId="{D7D0753E-28EE-47A6-8D7C-56CC5EECBDBC}" dt="2021-07-13T12:21:42.914" v="1427" actId="21"/>
          <ac:spMkLst>
            <pc:docMk/>
            <pc:sldMk cId="1721150737" sldId="378"/>
            <ac:spMk id="5" creationId="{5B15C40A-5455-4AB4-B5F3-0D6E995475B2}"/>
          </ac:spMkLst>
        </pc:spChg>
        <pc:spChg chg="add del mod">
          <ac:chgData name="parvathy vysakh" userId="521de3758581becb" providerId="LiveId" clId="{D7D0753E-28EE-47A6-8D7C-56CC5EECBDBC}" dt="2021-07-13T12:22:05.955" v="1430" actId="478"/>
          <ac:spMkLst>
            <pc:docMk/>
            <pc:sldMk cId="1721150737" sldId="378"/>
            <ac:spMk id="7" creationId="{1E290383-DC23-40E9-BE97-B00D433103F9}"/>
          </ac:spMkLst>
        </pc:spChg>
        <pc:spChg chg="add mod">
          <ac:chgData name="parvathy vysakh" userId="521de3758581becb" providerId="LiveId" clId="{D7D0753E-28EE-47A6-8D7C-56CC5EECBDBC}" dt="2021-07-13T14:58:00.139" v="3127" actId="255"/>
          <ac:spMkLst>
            <pc:docMk/>
            <pc:sldMk cId="1721150737" sldId="378"/>
            <ac:spMk id="8" creationId="{6A8F586D-F855-477B-9DB9-2D00EDCF0CD6}"/>
          </ac:spMkLst>
        </pc:spChg>
        <pc:spChg chg="add del mod">
          <ac:chgData name="parvathy vysakh" userId="521de3758581becb" providerId="LiveId" clId="{D7D0753E-28EE-47A6-8D7C-56CC5EECBDBC}" dt="2021-07-13T14:41:30.079" v="2948" actId="478"/>
          <ac:spMkLst>
            <pc:docMk/>
            <pc:sldMk cId="1721150737" sldId="378"/>
            <ac:spMk id="9" creationId="{50A45A52-2357-4A02-9431-F15B2FF9D740}"/>
          </ac:spMkLst>
        </pc:spChg>
        <pc:spChg chg="add del mod">
          <ac:chgData name="parvathy vysakh" userId="521de3758581becb" providerId="LiveId" clId="{D7D0753E-28EE-47A6-8D7C-56CC5EECBDBC}" dt="2021-07-13T14:45:15.754" v="2977" actId="478"/>
          <ac:spMkLst>
            <pc:docMk/>
            <pc:sldMk cId="1721150737" sldId="378"/>
            <ac:spMk id="13" creationId="{48FA7C20-EA38-42E0-94E4-E1A2C17540BF}"/>
          </ac:spMkLst>
        </pc:spChg>
        <pc:spChg chg="add del mod">
          <ac:chgData name="parvathy vysakh" userId="521de3758581becb" providerId="LiveId" clId="{D7D0753E-28EE-47A6-8D7C-56CC5EECBDBC}" dt="2021-07-13T14:45:20.363" v="2978" actId="478"/>
          <ac:spMkLst>
            <pc:docMk/>
            <pc:sldMk cId="1721150737" sldId="378"/>
            <ac:spMk id="15" creationId="{F07834AA-C088-4190-AE5F-7BA6D65CD7FE}"/>
          </ac:spMkLst>
        </pc:spChg>
        <pc:picChg chg="add mod">
          <ac:chgData name="parvathy vysakh" userId="521de3758581becb" providerId="LiveId" clId="{D7D0753E-28EE-47A6-8D7C-56CC5EECBDBC}" dt="2021-07-13T14:19:52.987" v="2000"/>
          <ac:picMkLst>
            <pc:docMk/>
            <pc:sldMk cId="1721150737" sldId="378"/>
            <ac:picMk id="6" creationId="{EE345B6D-E142-4524-AB87-C78889FC5AF7}"/>
          </ac:picMkLst>
        </pc:picChg>
        <pc:picChg chg="add mod">
          <ac:chgData name="parvathy vysakh" userId="521de3758581becb" providerId="LiveId" clId="{D7D0753E-28EE-47A6-8D7C-56CC5EECBDBC}" dt="2021-07-13T14:48:35.264" v="3005" actId="1076"/>
          <ac:picMkLst>
            <pc:docMk/>
            <pc:sldMk cId="1721150737" sldId="378"/>
            <ac:picMk id="7" creationId="{D74910CF-DA05-468E-8335-DC0CD57B4D9B}"/>
          </ac:picMkLst>
        </pc:picChg>
        <pc:picChg chg="add del mod">
          <ac:chgData name="parvathy vysakh" userId="521de3758581becb" providerId="LiveId" clId="{D7D0753E-28EE-47A6-8D7C-56CC5EECBDBC}" dt="2021-07-13T14:41:26.080" v="2947" actId="478"/>
          <ac:picMkLst>
            <pc:docMk/>
            <pc:sldMk cId="1721150737" sldId="378"/>
            <ac:picMk id="11" creationId="{E01DCCE2-8E6F-4C26-A6AB-466B7305F0F0}"/>
          </ac:picMkLst>
        </pc:picChg>
      </pc:sldChg>
      <pc:sldChg chg="addSp delSp modSp add mod setBg">
        <pc:chgData name="parvathy vysakh" userId="521de3758581becb" providerId="LiveId" clId="{D7D0753E-28EE-47A6-8D7C-56CC5EECBDBC}" dt="2021-07-13T14:27:05.655" v="2525"/>
        <pc:sldMkLst>
          <pc:docMk/>
          <pc:sldMk cId="947506838" sldId="379"/>
        </pc:sldMkLst>
        <pc:spChg chg="del">
          <ac:chgData name="parvathy vysakh" userId="521de3758581becb" providerId="LiveId" clId="{D7D0753E-28EE-47A6-8D7C-56CC5EECBDBC}" dt="2021-07-13T12:21:04.102" v="1424" actId="478"/>
          <ac:spMkLst>
            <pc:docMk/>
            <pc:sldMk cId="947506838" sldId="379"/>
            <ac:spMk id="2" creationId="{90C5FFB9-01E2-48B7-98DC-6A3EFB65C35F}"/>
          </ac:spMkLst>
        </pc:spChg>
        <pc:spChg chg="mod">
          <ac:chgData name="parvathy vysakh" userId="521de3758581becb" providerId="LiveId" clId="{D7D0753E-28EE-47A6-8D7C-56CC5EECBDBC}" dt="2021-07-13T13:58:42.490" v="1952" actId="1076"/>
          <ac:spMkLst>
            <pc:docMk/>
            <pc:sldMk cId="947506838" sldId="379"/>
            <ac:spMk id="3" creationId="{3DD5EB84-0A81-450B-9633-0CE9A79FEA7A}"/>
          </ac:spMkLst>
        </pc:spChg>
        <pc:spChg chg="mod">
          <ac:chgData name="parvathy vysakh" userId="521de3758581becb" providerId="LiveId" clId="{D7D0753E-28EE-47A6-8D7C-56CC5EECBDBC}" dt="2021-07-13T14:00:31.755" v="1964" actId="207"/>
          <ac:spMkLst>
            <pc:docMk/>
            <pc:sldMk cId="947506838" sldId="379"/>
            <ac:spMk id="4" creationId="{9C69C1C2-1F16-42B9-B892-95A1A044B852}"/>
          </ac:spMkLst>
        </pc:spChg>
        <pc:spChg chg="mod">
          <ac:chgData name="parvathy vysakh" userId="521de3758581becb" providerId="LiveId" clId="{D7D0753E-28EE-47A6-8D7C-56CC5EECBDBC}" dt="2021-07-13T13:58:47.465" v="1953" actId="1076"/>
          <ac:spMkLst>
            <pc:docMk/>
            <pc:sldMk cId="947506838" sldId="379"/>
            <ac:spMk id="5" creationId="{5F1640B4-B63A-4A28-95B5-CA8A5F88ECB2}"/>
          </ac:spMkLst>
        </pc:spChg>
        <pc:spChg chg="mod">
          <ac:chgData name="parvathy vysakh" userId="521de3758581becb" providerId="LiveId" clId="{D7D0753E-28EE-47A6-8D7C-56CC5EECBDBC}" dt="2021-07-13T13:59:10.189" v="1955" actId="1076"/>
          <ac:spMkLst>
            <pc:docMk/>
            <pc:sldMk cId="947506838" sldId="379"/>
            <ac:spMk id="6" creationId="{C0C30215-1331-49A8-8543-356BC8E529E4}"/>
          </ac:spMkLst>
        </pc:spChg>
        <pc:spChg chg="del">
          <ac:chgData name="parvathy vysakh" userId="521de3758581becb" providerId="LiveId" clId="{D7D0753E-28EE-47A6-8D7C-56CC5EECBDBC}" dt="2021-07-13T13:11:06.964" v="1562" actId="478"/>
          <ac:spMkLst>
            <pc:docMk/>
            <pc:sldMk cId="947506838" sldId="379"/>
            <ac:spMk id="8" creationId="{CDA6C07F-786D-4121-8FC8-553D92CC8937}"/>
          </ac:spMkLst>
        </pc:spChg>
        <pc:spChg chg="del mod">
          <ac:chgData name="parvathy vysakh" userId="521de3758581becb" providerId="LiveId" clId="{D7D0753E-28EE-47A6-8D7C-56CC5EECBDBC}" dt="2021-07-13T13:11:20.879" v="1565" actId="478"/>
          <ac:spMkLst>
            <pc:docMk/>
            <pc:sldMk cId="947506838" sldId="379"/>
            <ac:spMk id="9" creationId="{02539962-7CEA-4495-952A-4B32349AE5CC}"/>
          </ac:spMkLst>
        </pc:spChg>
        <pc:spChg chg="del">
          <ac:chgData name="parvathy vysakh" userId="521de3758581becb" providerId="LiveId" clId="{D7D0753E-28EE-47A6-8D7C-56CC5EECBDBC}" dt="2021-07-13T13:11:09.311" v="1563" actId="478"/>
          <ac:spMkLst>
            <pc:docMk/>
            <pc:sldMk cId="947506838" sldId="379"/>
            <ac:spMk id="10" creationId="{820584C7-EF25-4B4A-82AF-6DADA9CDD0D4}"/>
          </ac:spMkLst>
        </pc:spChg>
        <pc:spChg chg="del">
          <ac:chgData name="parvathy vysakh" userId="521de3758581becb" providerId="LiveId" clId="{D7D0753E-28EE-47A6-8D7C-56CC5EECBDBC}" dt="2021-07-13T13:11:22.862" v="1566" actId="478"/>
          <ac:spMkLst>
            <pc:docMk/>
            <pc:sldMk cId="947506838" sldId="379"/>
            <ac:spMk id="12" creationId="{1F3E85A2-E1D0-42E0-AC78-19D683BB11AA}"/>
          </ac:spMkLst>
        </pc:spChg>
        <pc:spChg chg="add mod">
          <ac:chgData name="parvathy vysakh" userId="521de3758581becb" providerId="LiveId" clId="{D7D0753E-28EE-47A6-8D7C-56CC5EECBDBC}" dt="2021-07-13T13:59:59.675" v="1963" actId="20577"/>
          <ac:spMkLst>
            <pc:docMk/>
            <pc:sldMk cId="947506838" sldId="379"/>
            <ac:spMk id="13" creationId="{531E509D-015B-40CA-90D6-D5AF141620A6}"/>
          </ac:spMkLst>
        </pc:spChg>
        <pc:spChg chg="del">
          <ac:chgData name="parvathy vysakh" userId="521de3758581becb" providerId="LiveId" clId="{D7D0753E-28EE-47A6-8D7C-56CC5EECBDBC}" dt="2021-07-13T13:11:16.981" v="1564" actId="478"/>
          <ac:spMkLst>
            <pc:docMk/>
            <pc:sldMk cId="947506838" sldId="379"/>
            <ac:spMk id="14" creationId="{0157C2BD-9E63-415F-8F32-B657EF562B88}"/>
          </ac:spMkLst>
        </pc:spChg>
        <pc:spChg chg="add del mod">
          <ac:chgData name="parvathy vysakh" userId="521de3758581becb" providerId="LiveId" clId="{D7D0753E-28EE-47A6-8D7C-56CC5EECBDBC}" dt="2021-07-13T13:54:58.830" v="1945"/>
          <ac:spMkLst>
            <pc:docMk/>
            <pc:sldMk cId="947506838" sldId="379"/>
            <ac:spMk id="15" creationId="{B689B5AB-2FEA-4795-84BD-BF7AA5DA0779}"/>
          </ac:spMkLst>
        </pc:spChg>
        <pc:picChg chg="add mod">
          <ac:chgData name="parvathy vysakh" userId="521de3758581becb" providerId="LiveId" clId="{D7D0753E-28EE-47A6-8D7C-56CC5EECBDBC}" dt="2021-07-13T13:59:33.540" v="1958" actId="1076"/>
          <ac:picMkLst>
            <pc:docMk/>
            <pc:sldMk cId="947506838" sldId="379"/>
            <ac:picMk id="7" creationId="{21FE09B8-4A62-4950-86F6-8BDADED5BA50}"/>
          </ac:picMkLst>
        </pc:picChg>
        <pc:picChg chg="add mod">
          <ac:chgData name="parvathy vysakh" userId="521de3758581becb" providerId="LiveId" clId="{D7D0753E-28EE-47A6-8D7C-56CC5EECBDBC}" dt="2021-07-13T14:19:31.995" v="1997"/>
          <ac:picMkLst>
            <pc:docMk/>
            <pc:sldMk cId="947506838" sldId="379"/>
            <ac:picMk id="8" creationId="{D75738F4-C66A-4B9A-A7FB-0F580405BF05}"/>
          </ac:picMkLst>
        </pc:picChg>
      </pc:sldChg>
      <pc:sldChg chg="addSp modSp new mod setBg">
        <pc:chgData name="parvathy vysakh" userId="521de3758581becb" providerId="LiveId" clId="{D7D0753E-28EE-47A6-8D7C-56CC5EECBDBC}" dt="2021-07-13T14:57:50.670" v="3126" actId="255"/>
        <pc:sldMkLst>
          <pc:docMk/>
          <pc:sldMk cId="794684732" sldId="380"/>
        </pc:sldMkLst>
        <pc:spChg chg="add mod">
          <ac:chgData name="parvathy vysakh" userId="521de3758581becb" providerId="LiveId" clId="{D7D0753E-28EE-47A6-8D7C-56CC5EECBDBC}" dt="2021-07-13T14:57:50.670" v="3126" actId="255"/>
          <ac:spMkLst>
            <pc:docMk/>
            <pc:sldMk cId="794684732" sldId="380"/>
            <ac:spMk id="3" creationId="{95DEB294-5D6C-4DDE-B142-3CE8A84B3927}"/>
          </ac:spMkLst>
        </pc:spChg>
        <pc:picChg chg="add mod">
          <ac:chgData name="parvathy vysakh" userId="521de3758581becb" providerId="LiveId" clId="{D7D0753E-28EE-47A6-8D7C-56CC5EECBDBC}" dt="2021-07-13T14:48:28.741" v="3004" actId="1076"/>
          <ac:picMkLst>
            <pc:docMk/>
            <pc:sldMk cId="794684732" sldId="380"/>
            <ac:picMk id="2" creationId="{1E5B9CC0-EAD0-4CB3-B0DE-0C0C7157A896}"/>
          </ac:picMkLst>
        </pc:picChg>
        <pc:picChg chg="add mod">
          <ac:chgData name="parvathy vysakh" userId="521de3758581becb" providerId="LiveId" clId="{D7D0753E-28EE-47A6-8D7C-56CC5EECBDBC}" dt="2021-07-13T14:47:42.079" v="2998"/>
          <ac:picMkLst>
            <pc:docMk/>
            <pc:sldMk cId="794684732" sldId="380"/>
            <ac:picMk id="4" creationId="{0D3AE0B0-4EF8-4633-8849-92698AD2DF87}"/>
          </ac:picMkLst>
        </pc:picChg>
      </pc:sldChg>
      <pc:sldChg chg="addSp delSp modSp new mod setBg">
        <pc:chgData name="parvathy vysakh" userId="521de3758581becb" providerId="LiveId" clId="{D7D0753E-28EE-47A6-8D7C-56CC5EECBDBC}" dt="2021-07-13T16:05:29.484" v="3368"/>
        <pc:sldMkLst>
          <pc:docMk/>
          <pc:sldMk cId="1723651549" sldId="381"/>
        </pc:sldMkLst>
        <pc:spChg chg="add del mod">
          <ac:chgData name="parvathy vysakh" userId="521de3758581becb" providerId="LiveId" clId="{D7D0753E-28EE-47A6-8D7C-56CC5EECBDBC}" dt="2021-07-13T14:52:53.136" v="3102" actId="478"/>
          <ac:spMkLst>
            <pc:docMk/>
            <pc:sldMk cId="1723651549" sldId="381"/>
            <ac:spMk id="2" creationId="{84F87F82-159F-4CCB-82F0-E86BDBC07666}"/>
          </ac:spMkLst>
        </pc:spChg>
        <pc:spChg chg="add mod">
          <ac:chgData name="parvathy vysakh" userId="521de3758581becb" providerId="LiveId" clId="{D7D0753E-28EE-47A6-8D7C-56CC5EECBDBC}" dt="2021-07-13T14:57:28.543" v="3125" actId="20577"/>
          <ac:spMkLst>
            <pc:docMk/>
            <pc:sldMk cId="1723651549" sldId="381"/>
            <ac:spMk id="3" creationId="{2EF8A02E-46C1-43C7-B7A0-6EDE2AD827BB}"/>
          </ac:spMkLst>
        </pc:spChg>
        <pc:picChg chg="add mod">
          <ac:chgData name="parvathy vysakh" userId="521de3758581becb" providerId="LiveId" clId="{D7D0753E-28EE-47A6-8D7C-56CC5EECBDBC}" dt="2021-07-13T14:56:23.325" v="3111" actId="14100"/>
          <ac:picMkLst>
            <pc:docMk/>
            <pc:sldMk cId="1723651549" sldId="381"/>
            <ac:picMk id="4" creationId="{57F9F987-73D7-487A-875B-489E0016F54B}"/>
          </ac:picMkLst>
        </pc:picChg>
        <pc:picChg chg="add mod">
          <ac:chgData name="parvathy vysakh" userId="521de3758581becb" providerId="LiveId" clId="{D7D0753E-28EE-47A6-8D7C-56CC5EECBDBC}" dt="2021-07-13T16:05:29.484" v="3368"/>
          <ac:picMkLst>
            <pc:docMk/>
            <pc:sldMk cId="1723651549" sldId="381"/>
            <ac:picMk id="5" creationId="{5D360B09-A90E-4023-BA86-752818E894C7}"/>
          </ac:picMkLst>
        </pc:picChg>
        <pc:picChg chg="add mod">
          <ac:chgData name="parvathy vysakh" userId="521de3758581becb" providerId="LiveId" clId="{D7D0753E-28EE-47A6-8D7C-56CC5EECBDBC}" dt="2021-07-13T14:56:57.793" v="3115"/>
          <ac:picMkLst>
            <pc:docMk/>
            <pc:sldMk cId="1723651549" sldId="381"/>
            <ac:picMk id="5" creationId="{7CC48FE9-FDA1-4964-8FDB-60A8A318072F}"/>
          </ac:picMkLst>
        </pc:picChg>
      </pc:sldChg>
      <pc:sldMasterChg chg="addSldLayout">
        <pc:chgData name="parvathy vysakh" userId="521de3758581becb" providerId="LiveId" clId="{D7D0753E-28EE-47A6-8D7C-56CC5EECBDBC}" dt="2021-07-11T12:02:56.660" v="0" actId="680"/>
        <pc:sldMasterMkLst>
          <pc:docMk/>
          <pc:sldMasterMk cId="2794149128" sldId="2147483648"/>
        </pc:sldMasterMkLst>
        <pc:sldLayoutChg chg="add">
          <pc:chgData name="parvathy vysakh" userId="521de3758581becb" providerId="LiveId" clId="{D7D0753E-28EE-47A6-8D7C-56CC5EECBDBC}" dt="2021-07-11T12:02:56.660" v="0" actId="680"/>
          <pc:sldLayoutMkLst>
            <pc:docMk/>
            <pc:sldMasterMk cId="2794149128" sldId="2147483648"/>
            <pc:sldLayoutMk cId="334895713" sldId="2147483649"/>
          </pc:sldLayoutMkLst>
        </pc:sldLayoutChg>
      </pc:sldMasterChg>
      <pc:sldMasterChg chg="setBg delSldLayout modSldLayout">
        <pc:chgData name="parvathy vysakh" userId="521de3758581becb" providerId="LiveId" clId="{D7D0753E-28EE-47A6-8D7C-56CC5EECBDBC}" dt="2021-07-13T15:10:06.020" v="3320" actId="47"/>
        <pc:sldMasterMkLst>
          <pc:docMk/>
          <pc:sldMasterMk cId="3772531658" sldId="2147483737"/>
        </pc:sldMasterMkLst>
        <pc:sldLayoutChg chg="setBg">
          <pc:chgData name="parvathy vysakh" userId="521de3758581becb" providerId="LiveId" clId="{D7D0753E-28EE-47A6-8D7C-56CC5EECBDBC}" dt="2021-07-13T14:21:43.880" v="2099"/>
          <pc:sldLayoutMkLst>
            <pc:docMk/>
            <pc:sldMasterMk cId="3772531658" sldId="2147483737"/>
            <pc:sldLayoutMk cId="537781300" sldId="2147483738"/>
          </pc:sldLayoutMkLst>
        </pc:sldLayoutChg>
        <pc:sldLayoutChg chg="setBg">
          <pc:chgData name="parvathy vysakh" userId="521de3758581becb" providerId="LiveId" clId="{D7D0753E-28EE-47A6-8D7C-56CC5EECBDBC}" dt="2021-07-13T14:21:43.880" v="2099"/>
          <pc:sldLayoutMkLst>
            <pc:docMk/>
            <pc:sldMasterMk cId="3772531658" sldId="2147483737"/>
            <pc:sldLayoutMk cId="2019718139" sldId="2147483739"/>
          </pc:sldLayoutMkLst>
        </pc:sldLayoutChg>
        <pc:sldLayoutChg chg="setBg">
          <pc:chgData name="parvathy vysakh" userId="521de3758581becb" providerId="LiveId" clId="{D7D0753E-28EE-47A6-8D7C-56CC5EECBDBC}" dt="2021-07-13T14:21:43.880" v="2099"/>
          <pc:sldLayoutMkLst>
            <pc:docMk/>
            <pc:sldMasterMk cId="3772531658" sldId="2147483737"/>
            <pc:sldLayoutMk cId="1078484172" sldId="2147483740"/>
          </pc:sldLayoutMkLst>
        </pc:sldLayoutChg>
        <pc:sldLayoutChg chg="setBg">
          <pc:chgData name="parvathy vysakh" userId="521de3758581becb" providerId="LiveId" clId="{D7D0753E-28EE-47A6-8D7C-56CC5EECBDBC}" dt="2021-07-13T14:21:43.880" v="2099"/>
          <pc:sldLayoutMkLst>
            <pc:docMk/>
            <pc:sldMasterMk cId="3772531658" sldId="2147483737"/>
            <pc:sldLayoutMk cId="2220213409" sldId="2147483741"/>
          </pc:sldLayoutMkLst>
        </pc:sldLayoutChg>
        <pc:sldLayoutChg chg="setBg">
          <pc:chgData name="parvathy vysakh" userId="521de3758581becb" providerId="LiveId" clId="{D7D0753E-28EE-47A6-8D7C-56CC5EECBDBC}" dt="2021-07-13T14:21:43.880" v="2099"/>
          <pc:sldLayoutMkLst>
            <pc:docMk/>
            <pc:sldMasterMk cId="3772531658" sldId="2147483737"/>
            <pc:sldLayoutMk cId="3862131642" sldId="2147483742"/>
          </pc:sldLayoutMkLst>
        </pc:sldLayoutChg>
        <pc:sldLayoutChg chg="setBg">
          <pc:chgData name="parvathy vysakh" userId="521de3758581becb" providerId="LiveId" clId="{D7D0753E-28EE-47A6-8D7C-56CC5EECBDBC}" dt="2021-07-13T14:21:43.880" v="2099"/>
          <pc:sldLayoutMkLst>
            <pc:docMk/>
            <pc:sldMasterMk cId="3772531658" sldId="2147483737"/>
            <pc:sldLayoutMk cId="2185450028" sldId="2147483743"/>
          </pc:sldLayoutMkLst>
        </pc:sldLayoutChg>
        <pc:sldLayoutChg chg="setBg">
          <pc:chgData name="parvathy vysakh" userId="521de3758581becb" providerId="LiveId" clId="{D7D0753E-28EE-47A6-8D7C-56CC5EECBDBC}" dt="2021-07-13T14:21:43.880" v="2099"/>
          <pc:sldLayoutMkLst>
            <pc:docMk/>
            <pc:sldMasterMk cId="3772531658" sldId="2147483737"/>
            <pc:sldLayoutMk cId="1705810024" sldId="2147483744"/>
          </pc:sldLayoutMkLst>
        </pc:sldLayoutChg>
        <pc:sldLayoutChg chg="setBg">
          <pc:chgData name="parvathy vysakh" userId="521de3758581becb" providerId="LiveId" clId="{D7D0753E-28EE-47A6-8D7C-56CC5EECBDBC}" dt="2021-07-13T14:21:43.880" v="2099"/>
          <pc:sldLayoutMkLst>
            <pc:docMk/>
            <pc:sldMasterMk cId="3772531658" sldId="2147483737"/>
            <pc:sldLayoutMk cId="1165337279" sldId="2147483745"/>
          </pc:sldLayoutMkLst>
        </pc:sldLayoutChg>
        <pc:sldLayoutChg chg="setBg">
          <pc:chgData name="parvathy vysakh" userId="521de3758581becb" providerId="LiveId" clId="{D7D0753E-28EE-47A6-8D7C-56CC5EECBDBC}" dt="2021-07-13T14:21:43.880" v="2099"/>
          <pc:sldLayoutMkLst>
            <pc:docMk/>
            <pc:sldMasterMk cId="3772531658" sldId="2147483737"/>
            <pc:sldLayoutMk cId="2314221858" sldId="2147483746"/>
          </pc:sldLayoutMkLst>
        </pc:sldLayoutChg>
        <pc:sldLayoutChg chg="setBg">
          <pc:chgData name="parvathy vysakh" userId="521de3758581becb" providerId="LiveId" clId="{D7D0753E-28EE-47A6-8D7C-56CC5EECBDBC}" dt="2021-07-13T14:21:43.880" v="2099"/>
          <pc:sldLayoutMkLst>
            <pc:docMk/>
            <pc:sldMasterMk cId="3772531658" sldId="2147483737"/>
            <pc:sldLayoutMk cId="917618709" sldId="2147483747"/>
          </pc:sldLayoutMkLst>
        </pc:sldLayoutChg>
        <pc:sldLayoutChg chg="setBg">
          <pc:chgData name="parvathy vysakh" userId="521de3758581becb" providerId="LiveId" clId="{D7D0753E-28EE-47A6-8D7C-56CC5EECBDBC}" dt="2021-07-13T14:21:43.880" v="2099"/>
          <pc:sldLayoutMkLst>
            <pc:docMk/>
            <pc:sldMasterMk cId="3772531658" sldId="2147483737"/>
            <pc:sldLayoutMk cId="3286355883" sldId="2147483748"/>
          </pc:sldLayoutMkLst>
        </pc:sldLayoutChg>
        <pc:sldLayoutChg chg="setBg">
          <pc:chgData name="parvathy vysakh" userId="521de3758581becb" providerId="LiveId" clId="{D7D0753E-28EE-47A6-8D7C-56CC5EECBDBC}" dt="2021-07-13T14:21:43.880" v="2099"/>
          <pc:sldLayoutMkLst>
            <pc:docMk/>
            <pc:sldMasterMk cId="3772531658" sldId="2147483737"/>
            <pc:sldLayoutMk cId="280021251" sldId="2147483749"/>
          </pc:sldLayoutMkLst>
        </pc:sldLayoutChg>
        <pc:sldLayoutChg chg="setBg">
          <pc:chgData name="parvathy vysakh" userId="521de3758581becb" providerId="LiveId" clId="{D7D0753E-28EE-47A6-8D7C-56CC5EECBDBC}" dt="2021-07-13T14:21:43.880" v="2099"/>
          <pc:sldLayoutMkLst>
            <pc:docMk/>
            <pc:sldMasterMk cId="3772531658" sldId="2147483737"/>
            <pc:sldLayoutMk cId="368007178" sldId="2147483750"/>
          </pc:sldLayoutMkLst>
        </pc:sldLayoutChg>
        <pc:sldLayoutChg chg="setBg">
          <pc:chgData name="parvathy vysakh" userId="521de3758581becb" providerId="LiveId" clId="{D7D0753E-28EE-47A6-8D7C-56CC5EECBDBC}" dt="2021-07-13T14:21:43.880" v="2099"/>
          <pc:sldLayoutMkLst>
            <pc:docMk/>
            <pc:sldMasterMk cId="3772531658" sldId="2147483737"/>
            <pc:sldLayoutMk cId="4275279369" sldId="2147483751"/>
          </pc:sldLayoutMkLst>
        </pc:sldLayoutChg>
        <pc:sldLayoutChg chg="setBg">
          <pc:chgData name="parvathy vysakh" userId="521de3758581becb" providerId="LiveId" clId="{D7D0753E-28EE-47A6-8D7C-56CC5EECBDBC}" dt="2021-07-13T14:21:43.880" v="2099"/>
          <pc:sldLayoutMkLst>
            <pc:docMk/>
            <pc:sldMasterMk cId="3772531658" sldId="2147483737"/>
            <pc:sldLayoutMk cId="1781223884" sldId="2147483752"/>
          </pc:sldLayoutMkLst>
        </pc:sldLayoutChg>
        <pc:sldLayoutChg chg="setBg">
          <pc:chgData name="parvathy vysakh" userId="521de3758581becb" providerId="LiveId" clId="{D7D0753E-28EE-47A6-8D7C-56CC5EECBDBC}" dt="2021-07-13T14:21:43.880" v="2099"/>
          <pc:sldLayoutMkLst>
            <pc:docMk/>
            <pc:sldMasterMk cId="3772531658" sldId="2147483737"/>
            <pc:sldLayoutMk cId="496783487" sldId="2147483753"/>
          </pc:sldLayoutMkLst>
        </pc:sldLayoutChg>
        <pc:sldLayoutChg chg="del setBg">
          <pc:chgData name="parvathy vysakh" userId="521de3758581becb" providerId="LiveId" clId="{D7D0753E-28EE-47A6-8D7C-56CC5EECBDBC}" dt="2021-07-13T15:10:06.020" v="3320" actId="47"/>
          <pc:sldLayoutMkLst>
            <pc:docMk/>
            <pc:sldMasterMk cId="3772531658" sldId="2147483737"/>
            <pc:sldLayoutMk cId="2092923120" sldId="21474837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7A84A-22AA-49C4-A212-517995D1C415}" type="datetimeFigureOut">
              <a:rPr lang="en-IN" smtClean="0"/>
              <a:pPr/>
              <a:t>15-05-2022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07A79-9992-4F26-93D8-0213E31DAE79}" type="slidenum">
              <a:rPr lang="en-IN" smtClean="0"/>
              <a:pPr/>
              <a:t>‹#›</a:t>
            </a:fld>
            <a:endParaRPr lang="en-IN"/>
          </a:p>
        </p:txBody>
      </p:sp>
    </p:spTree>
    <p:extLst>
      <p:ext uri="{BB962C8B-B14F-4D97-AF65-F5344CB8AC3E}">
        <p14:creationId xmlns:p14="http://schemas.microsoft.com/office/powerpoint/2010/main" val="116908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78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61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6355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021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00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5279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122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78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71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848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21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213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545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581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33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22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253165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7.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3.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lumMod val="50000"/>
            </a:schemeClr>
          </a:fgClr>
          <a:bgClr>
            <a:srgbClr val="92D05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BBA9-18C0-4908-BA3E-FEEF4FC26026}"/>
              </a:ext>
            </a:extLst>
          </p:cNvPr>
          <p:cNvSpPr>
            <a:spLocks noGrp="1"/>
          </p:cNvSpPr>
          <p:nvPr>
            <p:ph type="ctrTitle"/>
          </p:nvPr>
        </p:nvSpPr>
        <p:spPr>
          <a:xfrm>
            <a:off x="1091494" y="162479"/>
            <a:ext cx="9620048" cy="1230598"/>
          </a:xfrm>
        </p:spPr>
        <p:txBody>
          <a:bodyPr/>
          <a:lstStyle/>
          <a:p>
            <a:r>
              <a:rPr lang="en-US" dirty="0">
                <a:solidFill>
                  <a:schemeClr val="bg1"/>
                </a:solidFill>
                <a:latin typeface="Times New Roman" panose="02020603050405020304" pitchFamily="18" charset="0"/>
                <a:cs typeface="Times New Roman" panose="02020603050405020304" pitchFamily="18" charset="0"/>
              </a:rPr>
              <a:t>CREDIT SCORE MODELING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37DD4275-FD36-421B-B405-98E0DE5AAFCE}"/>
              </a:ext>
            </a:extLst>
          </p:cNvPr>
          <p:cNvSpPr txBox="1">
            <a:spLocks/>
          </p:cNvSpPr>
          <p:nvPr/>
        </p:nvSpPr>
        <p:spPr>
          <a:xfrm>
            <a:off x="7480850" y="3543616"/>
            <a:ext cx="2133600" cy="476250"/>
          </a:xfrm>
          <a:prstGeom prst="rect">
            <a:avLst/>
          </a:prstGeom>
        </p:spPr>
        <p:txBody>
          <a:bodyPr>
            <a:normAutofit fontScale="92500" lnSpcReduction="10000"/>
          </a:bodyPr>
          <a:lstStyle>
            <a:lvl1pPr marL="406394" indent="-406394" algn="l" defTabSz="650230" rtl="0" eaLnBrk="1" latinLnBrk="0" hangingPunct="1">
              <a:spcBef>
                <a:spcPct val="20000"/>
              </a:spcBef>
              <a:spcAft>
                <a:spcPts val="853"/>
              </a:spcAft>
              <a:buClr>
                <a:schemeClr val="tx1"/>
              </a:buClr>
              <a:buSzPct val="80000"/>
              <a:buFont typeface="Wingdings 3" panose="05040102010807070707" pitchFamily="18" charset="2"/>
              <a:buChar char=""/>
              <a:defRPr sz="2844" kern="1200" cap="none">
                <a:solidFill>
                  <a:schemeClr val="bg2">
                    <a:lumMod val="75000"/>
                  </a:schemeClr>
                </a:solidFill>
                <a:effectLst/>
                <a:latin typeface="+mn-lt"/>
                <a:ea typeface="+mn-ea"/>
                <a:cs typeface="+mn-cs"/>
              </a:defRPr>
            </a:lvl1pPr>
            <a:lvl2pPr marL="1056623" indent="-406394" algn="l" defTabSz="650230" rtl="0" eaLnBrk="1" latinLnBrk="0" hangingPunct="1">
              <a:spcBef>
                <a:spcPct val="20000"/>
              </a:spcBef>
              <a:spcAft>
                <a:spcPts val="853"/>
              </a:spcAft>
              <a:buClr>
                <a:schemeClr val="tx1"/>
              </a:buClr>
              <a:buSzPct val="80000"/>
              <a:buFont typeface="Wingdings 3" panose="05040102010807070707" pitchFamily="18" charset="2"/>
              <a:buChar char=""/>
              <a:defRPr sz="2560" kern="1200" cap="none">
                <a:solidFill>
                  <a:schemeClr val="bg2">
                    <a:lumMod val="75000"/>
                  </a:schemeClr>
                </a:solidFill>
                <a:effectLst/>
                <a:latin typeface="+mn-lt"/>
                <a:ea typeface="+mn-ea"/>
                <a:cs typeface="+mn-cs"/>
              </a:defRPr>
            </a:lvl2pPr>
            <a:lvl3pPr marL="1706853" indent="-406394" algn="l" defTabSz="650230" rtl="0" eaLnBrk="1" latinLnBrk="0" hangingPunct="1">
              <a:spcBef>
                <a:spcPct val="20000"/>
              </a:spcBef>
              <a:spcAft>
                <a:spcPts val="853"/>
              </a:spcAft>
              <a:buClr>
                <a:schemeClr val="tx1"/>
              </a:buClr>
              <a:buSzPct val="80000"/>
              <a:buFont typeface="Wingdings 3" panose="05040102010807070707" pitchFamily="18" charset="2"/>
              <a:buChar char=""/>
              <a:defRPr sz="2276" kern="1200" cap="none">
                <a:solidFill>
                  <a:schemeClr val="bg2">
                    <a:lumMod val="75000"/>
                  </a:schemeClr>
                </a:solidFill>
                <a:effectLst/>
                <a:latin typeface="+mn-lt"/>
                <a:ea typeface="+mn-ea"/>
                <a:cs typeface="+mn-cs"/>
              </a:defRPr>
            </a:lvl3pPr>
            <a:lvl4pPr marL="2194526" indent="-243836" algn="l" defTabSz="650230" rtl="0" eaLnBrk="1" latinLnBrk="0" hangingPunct="1">
              <a:spcBef>
                <a:spcPct val="20000"/>
              </a:spcBef>
              <a:spcAft>
                <a:spcPts val="853"/>
              </a:spcAft>
              <a:buClr>
                <a:schemeClr val="tx1"/>
              </a:buClr>
              <a:buSzPct val="80000"/>
              <a:buFont typeface="Wingdings 3" panose="05040102010807070707" pitchFamily="18" charset="2"/>
              <a:buChar char=""/>
              <a:defRPr sz="1991" kern="1200" cap="none">
                <a:solidFill>
                  <a:schemeClr val="bg2">
                    <a:lumMod val="75000"/>
                  </a:schemeClr>
                </a:solidFill>
                <a:effectLst/>
                <a:latin typeface="+mn-lt"/>
                <a:ea typeface="+mn-ea"/>
                <a:cs typeface="+mn-cs"/>
              </a:defRPr>
            </a:lvl4pPr>
            <a:lvl5pPr marL="2844756" indent="-243836" algn="l" defTabSz="650230" rtl="0" eaLnBrk="1" latinLnBrk="0" hangingPunct="1">
              <a:spcBef>
                <a:spcPct val="20000"/>
              </a:spcBef>
              <a:spcAft>
                <a:spcPts val="853"/>
              </a:spcAft>
              <a:buClr>
                <a:schemeClr val="tx1"/>
              </a:buClr>
              <a:buSzPct val="80000"/>
              <a:buFont typeface="Wingdings 3" panose="05040102010807070707" pitchFamily="18" charset="2"/>
              <a:buChar char=""/>
              <a:defRPr sz="1991" kern="1200" cap="none">
                <a:solidFill>
                  <a:schemeClr val="bg2">
                    <a:lumMod val="75000"/>
                  </a:schemeClr>
                </a:solidFill>
                <a:effectLst/>
                <a:latin typeface="+mn-lt"/>
                <a:ea typeface="+mn-ea"/>
                <a:cs typeface="+mn-cs"/>
              </a:defRPr>
            </a:lvl5pPr>
            <a:lvl6pPr marL="3576264" indent="-325115" algn="l" defTabSz="650230" rtl="0" eaLnBrk="1" latinLnBrk="0" hangingPunct="1">
              <a:spcBef>
                <a:spcPct val="20000"/>
              </a:spcBef>
              <a:spcAft>
                <a:spcPts val="853"/>
              </a:spcAft>
              <a:buClr>
                <a:schemeClr val="tx1"/>
              </a:buClr>
              <a:buSzPct val="80000"/>
              <a:buFont typeface="Wingdings 3" panose="05040102010807070707" pitchFamily="18" charset="2"/>
              <a:buChar char=""/>
              <a:defRPr sz="1991" kern="1200" cap="none">
                <a:solidFill>
                  <a:schemeClr val="bg2">
                    <a:lumMod val="75000"/>
                  </a:schemeClr>
                </a:solidFill>
                <a:effectLst/>
                <a:latin typeface="+mn-lt"/>
                <a:ea typeface="+mn-ea"/>
                <a:cs typeface="+mn-cs"/>
              </a:defRPr>
            </a:lvl6pPr>
            <a:lvl7pPr marL="4226494" indent="-325115" algn="l" defTabSz="650230" rtl="0" eaLnBrk="1" latinLnBrk="0" hangingPunct="1">
              <a:spcBef>
                <a:spcPct val="20000"/>
              </a:spcBef>
              <a:spcAft>
                <a:spcPts val="853"/>
              </a:spcAft>
              <a:buClr>
                <a:schemeClr val="tx1"/>
              </a:buClr>
              <a:buSzPct val="80000"/>
              <a:buFont typeface="Wingdings 3" panose="05040102010807070707" pitchFamily="18" charset="2"/>
              <a:buChar char=""/>
              <a:defRPr sz="1991" kern="1200" cap="none">
                <a:solidFill>
                  <a:schemeClr val="bg2">
                    <a:lumMod val="75000"/>
                  </a:schemeClr>
                </a:solidFill>
                <a:effectLst/>
                <a:latin typeface="+mn-lt"/>
                <a:ea typeface="+mn-ea"/>
                <a:cs typeface="+mn-cs"/>
              </a:defRPr>
            </a:lvl7pPr>
            <a:lvl8pPr marL="4876724" indent="-325115" algn="l" defTabSz="650230" rtl="0" eaLnBrk="1" latinLnBrk="0" hangingPunct="1">
              <a:spcBef>
                <a:spcPct val="20000"/>
              </a:spcBef>
              <a:spcAft>
                <a:spcPts val="853"/>
              </a:spcAft>
              <a:buClr>
                <a:schemeClr val="tx1"/>
              </a:buClr>
              <a:buSzPct val="80000"/>
              <a:buFont typeface="Wingdings 3" panose="05040102010807070707" pitchFamily="18" charset="2"/>
              <a:buChar char=""/>
              <a:defRPr sz="1991" kern="1200" cap="none">
                <a:solidFill>
                  <a:schemeClr val="bg2">
                    <a:lumMod val="75000"/>
                  </a:schemeClr>
                </a:solidFill>
                <a:effectLst/>
                <a:latin typeface="+mn-lt"/>
                <a:ea typeface="+mn-ea"/>
                <a:cs typeface="+mn-cs"/>
              </a:defRPr>
            </a:lvl8pPr>
            <a:lvl9pPr marL="5526954" indent="-325115" algn="l" defTabSz="650230" rtl="0" eaLnBrk="1" latinLnBrk="0" hangingPunct="1">
              <a:spcBef>
                <a:spcPct val="20000"/>
              </a:spcBef>
              <a:spcAft>
                <a:spcPts val="853"/>
              </a:spcAft>
              <a:buClr>
                <a:schemeClr val="tx1"/>
              </a:buClr>
              <a:buSzPct val="80000"/>
              <a:buFont typeface="Wingdings 3" panose="05040102010807070707" pitchFamily="18" charset="2"/>
              <a:buChar char=""/>
              <a:defRPr sz="1991" kern="1200" cap="none">
                <a:solidFill>
                  <a:schemeClr val="bg2">
                    <a:lumMod val="75000"/>
                  </a:schemeClr>
                </a:solidFill>
                <a:effectLst/>
                <a:latin typeface="+mn-lt"/>
                <a:ea typeface="+mn-ea"/>
                <a:cs typeface="+mn-cs"/>
              </a:defRPr>
            </a:lvl9pPr>
          </a:lstStyle>
          <a:p>
            <a:pPr>
              <a:buNone/>
            </a:pPr>
            <a:r>
              <a:rPr lang="en-US" sz="2000" b="1" dirty="0">
                <a:solidFill>
                  <a:schemeClr val="bg1"/>
                </a:solidFill>
                <a:latin typeface="Bahnschrift SemiBold Condensed" panose="020B0502040204020203" pitchFamily="34" charset="0"/>
              </a:rPr>
              <a:t>Presented by</a:t>
            </a:r>
          </a:p>
          <a:p>
            <a:endParaRPr lang="en-US" sz="2000" dirty="0">
              <a:latin typeface="Bahnschrift SemiBold Condensed" panose="020B0502040204020203" pitchFamily="34" charset="0"/>
            </a:endParaRPr>
          </a:p>
        </p:txBody>
      </p:sp>
      <p:sp>
        <p:nvSpPr>
          <p:cNvPr id="9" name="Subtitle 2">
            <a:extLst>
              <a:ext uri="{FF2B5EF4-FFF2-40B4-BE49-F238E27FC236}">
                <a16:creationId xmlns:a16="http://schemas.microsoft.com/office/drawing/2014/main" id="{E69246DC-0F42-4B62-9450-7415FF0B484D}"/>
              </a:ext>
            </a:extLst>
          </p:cNvPr>
          <p:cNvSpPr>
            <a:spLocks noGrp="1"/>
          </p:cNvSpPr>
          <p:nvPr>
            <p:ph type="subTitle" idx="1"/>
          </p:nvPr>
        </p:nvSpPr>
        <p:spPr>
          <a:xfrm>
            <a:off x="7900044" y="4025955"/>
            <a:ext cx="3816334" cy="2144450"/>
          </a:xfrm>
        </p:spPr>
        <p:txBody>
          <a:bodyPr>
            <a:normAutofit/>
          </a:bodyPr>
          <a:lstStyle/>
          <a:p>
            <a:pPr algn="just"/>
            <a:r>
              <a:rPr lang="en-US" sz="1900" dirty="0">
                <a:solidFill>
                  <a:schemeClr val="bg1"/>
                </a:solidFill>
                <a:latin typeface="Times New Roman" panose="02020603050405020304" pitchFamily="18" charset="0"/>
                <a:cs typeface="Times New Roman" panose="02020603050405020304" pitchFamily="18" charset="0"/>
              </a:rPr>
              <a:t>Patricia Adolph</a:t>
            </a:r>
            <a:endParaRPr lang="en-US" dirty="0"/>
          </a:p>
          <a:p>
            <a:pPr algn="just"/>
            <a:endParaRPr lang="en-IN" dirty="0"/>
          </a:p>
        </p:txBody>
      </p:sp>
      <p:pic>
        <p:nvPicPr>
          <p:cNvPr id="5" name="Picture 4">
            <a:extLst>
              <a:ext uri="{FF2B5EF4-FFF2-40B4-BE49-F238E27FC236}">
                <a16:creationId xmlns:a16="http://schemas.microsoft.com/office/drawing/2014/main" id="{57D50AC6-4C93-4F10-A6D5-562157DD328C}"/>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1828801"/>
            <a:ext cx="7184570" cy="5029200"/>
          </a:xfrm>
          <a:prstGeom prst="rect">
            <a:avLst/>
          </a:prstGeom>
        </p:spPr>
      </p:pic>
    </p:spTree>
    <p:extLst>
      <p:ext uri="{BB962C8B-B14F-4D97-AF65-F5344CB8AC3E}">
        <p14:creationId xmlns:p14="http://schemas.microsoft.com/office/powerpoint/2010/main" val="401676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2033626"/>
            <a:ext cx="6102220" cy="400110"/>
          </a:xfrm>
          <a:prstGeom prst="rect">
            <a:avLst/>
          </a:prstGeom>
          <a:noFill/>
        </p:spPr>
        <p:txBody>
          <a:bodyPr wrap="square">
            <a:spAutoFit/>
          </a:bodyPr>
          <a:lstStyle/>
          <a:p>
            <a:pPr algn="l"/>
            <a:r>
              <a:rPr lang="en-IN" sz="2000" b="1" i="0" dirty="0">
                <a:solidFill>
                  <a:srgbClr val="7030A0"/>
                </a:solidFill>
                <a:effectLst/>
                <a:latin typeface="Helvetica Neue"/>
              </a:rPr>
              <a:t>Handling missing values</a:t>
            </a:r>
          </a:p>
        </p:txBody>
      </p:sp>
      <p:sp>
        <p:nvSpPr>
          <p:cNvPr id="8" name="TextBox 7">
            <a:extLst>
              <a:ext uri="{FF2B5EF4-FFF2-40B4-BE49-F238E27FC236}">
                <a16:creationId xmlns:a16="http://schemas.microsoft.com/office/drawing/2014/main" id="{AF5F76D3-B3D1-472D-A4FC-8ABDD43754FF}"/>
              </a:ext>
            </a:extLst>
          </p:cNvPr>
          <p:cNvSpPr txBox="1"/>
          <p:nvPr/>
        </p:nvSpPr>
        <p:spPr>
          <a:xfrm>
            <a:off x="999209" y="2717747"/>
            <a:ext cx="10558203" cy="3139321"/>
          </a:xfrm>
          <a:prstGeom prst="rect">
            <a:avLst/>
          </a:prstGeom>
          <a:noFill/>
        </p:spPr>
        <p:txBody>
          <a:bodyPr wrap="square">
            <a:spAutoFit/>
          </a:bodyPr>
          <a:lstStyle/>
          <a:p>
            <a:r>
              <a:rPr lang="en-US" b="1" dirty="0">
                <a:solidFill>
                  <a:srgbClr val="000000"/>
                </a:solidFill>
                <a:latin typeface="Times New Roman" pitchFamily="18" charset="0"/>
                <a:cs typeface="Times New Roman" pitchFamily="18" charset="0"/>
              </a:rPr>
              <a:t>MonthlyIncome</a:t>
            </a:r>
          </a:p>
          <a:p>
            <a:endParaRPr lang="en-US" dirty="0">
              <a:solidFill>
                <a:srgbClr val="000000"/>
              </a:solidFill>
              <a:latin typeface="Times New Roman" pitchFamily="18" charset="0"/>
              <a:cs typeface="Times New Roman" pitchFamily="18" charset="0"/>
            </a:endParaRPr>
          </a:p>
          <a:p>
            <a:r>
              <a:rPr lang="en-US" dirty="0">
                <a:solidFill>
                  <a:srgbClr val="000000"/>
                </a:solidFill>
                <a:latin typeface="Times New Roman" pitchFamily="18" charset="0"/>
                <a:cs typeface="Times New Roman" pitchFamily="18" charset="0"/>
              </a:rPr>
              <a:t>The variable </a:t>
            </a:r>
            <a:r>
              <a:rPr lang="en-US" i="1" dirty="0">
                <a:solidFill>
                  <a:srgbClr val="000000"/>
                </a:solidFill>
                <a:latin typeface="Times New Roman" pitchFamily="18" charset="0"/>
                <a:cs typeface="Times New Roman" pitchFamily="18" charset="0"/>
              </a:rPr>
              <a:t>MonthlyIncome</a:t>
            </a:r>
            <a:r>
              <a:rPr lang="en-US" dirty="0">
                <a:solidFill>
                  <a:srgbClr val="000000"/>
                </a:solidFill>
                <a:latin typeface="Times New Roman" pitchFamily="18" charset="0"/>
                <a:cs typeface="Times New Roman" pitchFamily="18" charset="0"/>
              </a:rPr>
              <a:t> has many missing values, so the sample cannot be deleted directly, and there are not too many missing values to directly delete the attributes, so the missing values need to be filled. Here we use random forest prediction. We have developed a python function to impute the missing values for </a:t>
            </a:r>
            <a:r>
              <a:rPr lang="en-US" i="1" dirty="0">
                <a:solidFill>
                  <a:srgbClr val="000000"/>
                </a:solidFill>
                <a:latin typeface="Times New Roman" pitchFamily="18" charset="0"/>
                <a:cs typeface="Times New Roman" pitchFamily="18" charset="0"/>
              </a:rPr>
              <a:t>MonthlyIncome</a:t>
            </a:r>
            <a:r>
              <a:rPr lang="en-US" dirty="0">
                <a:solidFill>
                  <a:srgbClr val="000000"/>
                </a:solidFill>
                <a:latin typeface="Times New Roman" pitchFamily="18" charset="0"/>
                <a:cs typeface="Times New Roman" pitchFamily="18" charset="0"/>
              </a:rPr>
              <a:t> using random forest regressor</a:t>
            </a:r>
            <a:endParaRPr lang="en-US" b="0" i="0" dirty="0">
              <a:solidFill>
                <a:srgbClr val="000000"/>
              </a:solidFill>
              <a:effectLst/>
              <a:latin typeface="Times New Roman" pitchFamily="18" charset="0"/>
              <a:cs typeface="Times New Roman" pitchFamily="18" charset="0"/>
            </a:endParaRPr>
          </a:p>
          <a:p>
            <a:pPr algn="l"/>
            <a:endParaRPr lang="en-US" dirty="0">
              <a:solidFill>
                <a:srgbClr val="000000"/>
              </a:solidFill>
              <a:latin typeface="Times New Roman" pitchFamily="18" charset="0"/>
              <a:cs typeface="Times New Roman" pitchFamily="18" charset="0"/>
            </a:endParaRPr>
          </a:p>
          <a:p>
            <a:r>
              <a:rPr lang="en-US" b="1" dirty="0">
                <a:solidFill>
                  <a:srgbClr val="000000"/>
                </a:solidFill>
                <a:latin typeface="Times New Roman" pitchFamily="18" charset="0"/>
                <a:cs typeface="Times New Roman" pitchFamily="18" charset="0"/>
              </a:rPr>
              <a:t>NumberOfDependents</a:t>
            </a:r>
          </a:p>
          <a:p>
            <a:endParaRPr lang="en-US" dirty="0">
              <a:solidFill>
                <a:srgbClr val="000000"/>
              </a:solidFill>
              <a:latin typeface="Times New Roman" pitchFamily="18" charset="0"/>
              <a:cs typeface="Times New Roman" pitchFamily="18" charset="0"/>
            </a:endParaRPr>
          </a:p>
          <a:p>
            <a:r>
              <a:rPr lang="en-US" dirty="0">
                <a:solidFill>
                  <a:srgbClr val="000000"/>
                </a:solidFill>
                <a:latin typeface="Times New Roman" pitchFamily="18" charset="0"/>
                <a:cs typeface="Times New Roman" pitchFamily="18" charset="0"/>
              </a:rPr>
              <a:t>The Median imputation technique is used to impute missing values on </a:t>
            </a:r>
            <a:r>
              <a:rPr lang="en-US" i="1" dirty="0">
                <a:solidFill>
                  <a:srgbClr val="000000"/>
                </a:solidFill>
                <a:latin typeface="Times New Roman" pitchFamily="18" charset="0"/>
                <a:cs typeface="Times New Roman" pitchFamily="18" charset="0"/>
              </a:rPr>
              <a:t>NumberOfDependents </a:t>
            </a:r>
            <a:r>
              <a:rPr lang="en-US" dirty="0">
                <a:solidFill>
                  <a:srgbClr val="000000"/>
                </a:solidFill>
                <a:latin typeface="Times New Roman" pitchFamily="18" charset="0"/>
                <a:cs typeface="Times New Roman" pitchFamily="18" charset="0"/>
              </a:rPr>
              <a:t>variable</a:t>
            </a:r>
            <a:r>
              <a:rPr lang="en-US" i="1" dirty="0">
                <a:solidFill>
                  <a:srgbClr val="000000"/>
                </a:solidFill>
                <a:latin typeface="Times New Roman" pitchFamily="18" charset="0"/>
                <a:cs typeface="Times New Roman" pitchFamily="18" charset="0"/>
              </a:rPr>
              <a:t>.</a:t>
            </a:r>
            <a:endParaRPr lang="en-US" dirty="0">
              <a:solidFill>
                <a:srgbClr val="000000"/>
              </a:solidFill>
              <a:latin typeface="Times New Roman" pitchFamily="18" charset="0"/>
              <a:cs typeface="Times New Roman" pitchFamily="18" charset="0"/>
            </a:endParaRPr>
          </a:p>
          <a:p>
            <a:pPr algn="l"/>
            <a:endParaRPr lang="en-US"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68910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Outlier detection and handling</a:t>
            </a:r>
            <a:endParaRPr lang="en-IN" sz="2000" b="1" i="0" dirty="0">
              <a:solidFill>
                <a:srgbClr val="7030A0"/>
              </a:solidFill>
              <a:effectLst/>
              <a:latin typeface="Helvetica Neue"/>
            </a:endParaRPr>
          </a:p>
        </p:txBody>
      </p:sp>
      <p:pic>
        <p:nvPicPr>
          <p:cNvPr id="3074" name="Picture 2"/>
          <p:cNvPicPr>
            <a:picLocks noChangeAspect="1" noChangeArrowheads="1"/>
          </p:cNvPicPr>
          <p:nvPr/>
        </p:nvPicPr>
        <p:blipFill>
          <a:blip r:embed="rId4" cstate="print"/>
          <a:srcRect/>
          <a:stretch>
            <a:fillRect/>
          </a:stretch>
        </p:blipFill>
        <p:spPr bwMode="auto">
          <a:xfrm>
            <a:off x="5966060" y="2198469"/>
            <a:ext cx="5457669" cy="4035014"/>
          </a:xfrm>
          <a:prstGeom prst="rect">
            <a:avLst/>
          </a:prstGeom>
          <a:noFill/>
          <a:ln w="9525">
            <a:noFill/>
            <a:miter lim="800000"/>
            <a:headEnd/>
            <a:tailEnd/>
          </a:ln>
        </p:spPr>
      </p:pic>
      <p:sp>
        <p:nvSpPr>
          <p:cNvPr id="7" name="TextBox 6"/>
          <p:cNvSpPr txBox="1"/>
          <p:nvPr/>
        </p:nvSpPr>
        <p:spPr>
          <a:xfrm>
            <a:off x="944380" y="2323474"/>
            <a:ext cx="4826833" cy="3693319"/>
          </a:xfrm>
          <a:prstGeom prst="rect">
            <a:avLst/>
          </a:prstGeom>
          <a:noFill/>
        </p:spPr>
        <p:txBody>
          <a:bodyPr wrap="square" rtlCol="0">
            <a:spAutoFit/>
          </a:bodyPr>
          <a:lstStyle/>
          <a:p>
            <a:r>
              <a:rPr lang="en-US" dirty="0">
                <a:latin typeface="Times New Roman" pitchFamily="18" charset="0"/>
                <a:cs typeface="Times New Roman" pitchFamily="18" charset="0"/>
              </a:rPr>
              <a:t>It can be seen that the data distribution of </a:t>
            </a:r>
            <a:r>
              <a:rPr lang="en-US" i="1" dirty="0">
                <a:latin typeface="Times New Roman" pitchFamily="18" charset="0"/>
                <a:cs typeface="Times New Roman" pitchFamily="18" charset="0"/>
              </a:rPr>
              <a:t>DebtRatio, NumberOfTime30-59DaysPastDueNotWorse, NumberOfTime60-89DaysPastDueNotWorse, NumberOfTimes90DaysLate, NumberRealEstateLoansOrLines, RevolvingUtilizationOfUnsecuredLines</a:t>
            </a:r>
            <a:r>
              <a:rPr lang="en-US" dirty="0">
                <a:latin typeface="Times New Roman" pitchFamily="18" charset="0"/>
                <a:cs typeface="Times New Roman" pitchFamily="18" charset="0"/>
              </a:rPr>
              <a:t> prior to removing outliers </a:t>
            </a:r>
          </a:p>
          <a:p>
            <a:r>
              <a:rPr lang="en-US" dirty="0">
                <a:latin typeface="Times New Roman" pitchFamily="18" charset="0"/>
                <a:cs typeface="Times New Roman" pitchFamily="18" charset="0"/>
              </a:rPr>
              <a:t>are abnormal, and there should be some extreme values.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Here we use box plots to check the distribution of values, and remove extreme values.</a:t>
            </a:r>
          </a:p>
        </p:txBody>
      </p:sp>
    </p:spTree>
    <p:extLst>
      <p:ext uri="{BB962C8B-B14F-4D97-AF65-F5344CB8AC3E}">
        <p14:creationId xmlns:p14="http://schemas.microsoft.com/office/powerpoint/2010/main" val="68910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Outlier detection using Boxplot</a:t>
            </a:r>
            <a:endParaRPr lang="en-IN" sz="2000" b="1" i="0" dirty="0">
              <a:solidFill>
                <a:srgbClr val="7030A0"/>
              </a:solidFill>
              <a:effectLst/>
              <a:latin typeface="Helvetica Neue"/>
            </a:endParaRPr>
          </a:p>
        </p:txBody>
      </p:sp>
      <p:sp>
        <p:nvSpPr>
          <p:cNvPr id="8" name="TextBox 7">
            <a:extLst>
              <a:ext uri="{FF2B5EF4-FFF2-40B4-BE49-F238E27FC236}">
                <a16:creationId xmlns:a16="http://schemas.microsoft.com/office/drawing/2014/main" id="{AA0AEC2B-25E5-475D-AFF8-B98B0E9CE142}"/>
              </a:ext>
            </a:extLst>
          </p:cNvPr>
          <p:cNvSpPr txBox="1"/>
          <p:nvPr/>
        </p:nvSpPr>
        <p:spPr>
          <a:xfrm>
            <a:off x="974084" y="2563570"/>
            <a:ext cx="5366755" cy="2739211"/>
          </a:xfrm>
          <a:prstGeom prst="rect">
            <a:avLst/>
          </a:prstGeom>
          <a:noFill/>
        </p:spPr>
        <p:txBody>
          <a:bodyPr wrap="square">
            <a:spAutoFit/>
          </a:bodyPr>
          <a:lstStyle/>
          <a:p>
            <a:pPr algn="l"/>
            <a:r>
              <a:rPr lang="en-IN" b="1" spc="-30" dirty="0">
                <a:latin typeface="Times New Roman" panose="02020603050405020304" pitchFamily="18" charset="0"/>
                <a:cs typeface="Times New Roman" panose="02020603050405020304" pitchFamily="18" charset="0"/>
              </a:rPr>
              <a:t>Box</a:t>
            </a:r>
            <a:r>
              <a:rPr lang="en-IN" b="1" spc="-5" dirty="0">
                <a:latin typeface="Times New Roman" panose="02020603050405020304" pitchFamily="18" charset="0"/>
                <a:cs typeface="Times New Roman" panose="02020603050405020304" pitchFamily="18" charset="0"/>
              </a:rPr>
              <a:t>plot:</a:t>
            </a:r>
          </a:p>
          <a:p>
            <a:pPr algn="l"/>
            <a:endParaRPr lang="en-IN" b="1" spc="-5" dirty="0">
              <a:latin typeface="Times New Roman" panose="02020603050405020304" pitchFamily="18" charset="0"/>
              <a:cs typeface="Times New Roman" panose="02020603050405020304" pitchFamily="18" charset="0"/>
            </a:endParaRPr>
          </a:p>
          <a:p>
            <a:pPr marL="554355" indent="-285750" algn="just">
              <a:spcBef>
                <a:spcPts val="4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Displaying the variation of data based on the five number summary, which includes minimum, first quartile, median, third quartile, and maximum.</a:t>
            </a:r>
          </a:p>
          <a:p>
            <a:pPr marL="554355" indent="-285750" algn="just">
              <a:spcBef>
                <a:spcPts val="400"/>
              </a:spcBef>
            </a:pPr>
            <a:endParaRPr lang="en-US" spc="-5" dirty="0">
              <a:latin typeface="Times New Roman" panose="02020603050405020304" pitchFamily="18" charset="0"/>
              <a:cs typeface="Times New Roman" panose="02020603050405020304" pitchFamily="18" charset="0"/>
            </a:endParaRPr>
          </a:p>
          <a:p>
            <a:pPr marL="554355" indent="-285750" algn="just">
              <a:spcBef>
                <a:spcPts val="400"/>
              </a:spcBef>
              <a:buFont typeface="Arial" panose="020B0604020202020204" pitchFamily="34" charset="0"/>
              <a:buChar char="•"/>
            </a:pPr>
            <a:r>
              <a:rPr lang="en-US" sz="1800" spc="-5" dirty="0">
                <a:latin typeface="Times New Roman" panose="02020603050405020304" pitchFamily="18" charset="0"/>
                <a:cs typeface="Times New Roman" panose="02020603050405020304" pitchFamily="18" charset="0"/>
              </a:rPr>
              <a:t>This plot does not </a:t>
            </a:r>
            <a:r>
              <a:rPr lang="en-US" sz="1800" spc="-20" dirty="0">
                <a:latin typeface="Times New Roman" panose="02020603050405020304" pitchFamily="18" charset="0"/>
                <a:cs typeface="Times New Roman" panose="02020603050405020304" pitchFamily="18" charset="0"/>
              </a:rPr>
              <a:t>make any </a:t>
            </a:r>
            <a:r>
              <a:rPr lang="en-US" sz="1800" spc="-5" dirty="0">
                <a:latin typeface="Times New Roman" panose="02020603050405020304" pitchFamily="18" charset="0"/>
                <a:cs typeface="Times New Roman" panose="02020603050405020304" pitchFamily="18" charset="0"/>
              </a:rPr>
              <a:t>assumptions </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of</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a:t>
            </a:r>
            <a:r>
              <a:rPr lang="en-US" sz="1800" spc="-5" dirty="0">
                <a:latin typeface="Times New Roman" panose="02020603050405020304" pitchFamily="18" charset="0"/>
                <a:cs typeface="Times New Roman" panose="02020603050405020304" pitchFamily="18" charset="0"/>
              </a:rPr>
              <a:t>underlying</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statistical</a:t>
            </a:r>
            <a:r>
              <a:rPr lang="en-US" sz="1800" spc="-5" dirty="0">
                <a:latin typeface="Times New Roman" panose="02020603050405020304" pitchFamily="18" charset="0"/>
                <a:cs typeface="Times New Roman" panose="02020603050405020304" pitchFamily="18" charset="0"/>
              </a:rPr>
              <a:t> distribution.</a:t>
            </a:r>
            <a:endParaRPr lang="en-IN" b="1" dirty="0">
              <a:latin typeface="Times New Roman" panose="02020603050405020304" pitchFamily="18" charset="0"/>
              <a:cs typeface="Times New Roman" panose="02020603050405020304" pitchFamily="18" charset="0"/>
            </a:endParaRPr>
          </a:p>
          <a:p>
            <a:pPr algn="l"/>
            <a:endParaRPr lang="en-IN" b="1" i="0" dirty="0">
              <a:effectLst/>
              <a:latin typeface="Times New Roman" panose="02020603050405020304" pitchFamily="18" charset="0"/>
              <a:cs typeface="Times New Roman" panose="02020603050405020304" pitchFamily="18" charset="0"/>
            </a:endParaRPr>
          </a:p>
        </p:txBody>
      </p:sp>
      <p:pic>
        <p:nvPicPr>
          <p:cNvPr id="11" name="object 15">
            <a:extLst>
              <a:ext uri="{FF2B5EF4-FFF2-40B4-BE49-F238E27FC236}">
                <a16:creationId xmlns:a16="http://schemas.microsoft.com/office/drawing/2014/main" id="{DF0EA75A-1291-4FB4-9A16-F937D67FFA91}"/>
              </a:ext>
            </a:extLst>
          </p:cNvPr>
          <p:cNvPicPr/>
          <p:nvPr/>
        </p:nvPicPr>
        <p:blipFill>
          <a:blip r:embed="rId4" cstate="print"/>
          <a:stretch>
            <a:fillRect/>
          </a:stretch>
        </p:blipFill>
        <p:spPr>
          <a:xfrm>
            <a:off x="7075478" y="2499948"/>
            <a:ext cx="3462599" cy="2896512"/>
          </a:xfrm>
          <a:prstGeom prst="rect">
            <a:avLst/>
          </a:prstGeom>
        </p:spPr>
      </p:pic>
    </p:spTree>
    <p:extLst>
      <p:ext uri="{BB962C8B-B14F-4D97-AF65-F5344CB8AC3E}">
        <p14:creationId xmlns:p14="http://schemas.microsoft.com/office/powerpoint/2010/main" val="689100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Outlier deletion using Boxplot</a:t>
            </a:r>
            <a:endParaRPr lang="en-IN" sz="2000" b="1" i="0" dirty="0">
              <a:solidFill>
                <a:srgbClr val="7030A0"/>
              </a:solidFill>
              <a:effectLst/>
              <a:latin typeface="Helvetica Neue"/>
            </a:endParaRPr>
          </a:p>
        </p:txBody>
      </p:sp>
      <p:pic>
        <p:nvPicPr>
          <p:cNvPr id="6146" name="Picture 2"/>
          <p:cNvPicPr>
            <a:picLocks noChangeAspect="1" noChangeArrowheads="1"/>
          </p:cNvPicPr>
          <p:nvPr/>
        </p:nvPicPr>
        <p:blipFill>
          <a:blip r:embed="rId4" cstate="print"/>
          <a:srcRect/>
          <a:stretch>
            <a:fillRect/>
          </a:stretch>
        </p:blipFill>
        <p:spPr bwMode="auto">
          <a:xfrm>
            <a:off x="1305120" y="2317623"/>
            <a:ext cx="3927058" cy="2764045"/>
          </a:xfrm>
          <a:prstGeom prst="rect">
            <a:avLst/>
          </a:prstGeom>
          <a:noFill/>
          <a:ln w="9525">
            <a:noFill/>
            <a:miter lim="800000"/>
            <a:headEnd/>
            <a:tailEnd/>
          </a:ln>
        </p:spPr>
      </p:pic>
      <p:pic>
        <p:nvPicPr>
          <p:cNvPr id="6147" name="Picture 3"/>
          <p:cNvPicPr>
            <a:picLocks noChangeAspect="1" noChangeArrowheads="1"/>
          </p:cNvPicPr>
          <p:nvPr/>
        </p:nvPicPr>
        <p:blipFill>
          <a:blip r:embed="rId5" cstate="print"/>
          <a:srcRect/>
          <a:stretch>
            <a:fillRect/>
          </a:stretch>
        </p:blipFill>
        <p:spPr bwMode="auto">
          <a:xfrm>
            <a:off x="5458909" y="2348304"/>
            <a:ext cx="4209096" cy="2718375"/>
          </a:xfrm>
          <a:prstGeom prst="rect">
            <a:avLst/>
          </a:prstGeom>
          <a:noFill/>
          <a:ln w="9525">
            <a:noFill/>
            <a:miter lim="800000"/>
            <a:headEnd/>
            <a:tailEnd/>
          </a:ln>
        </p:spPr>
      </p:pic>
      <p:sp>
        <p:nvSpPr>
          <p:cNvPr id="12" name="TextBox 11">
            <a:extLst>
              <a:ext uri="{FF2B5EF4-FFF2-40B4-BE49-F238E27FC236}">
                <a16:creationId xmlns:a16="http://schemas.microsoft.com/office/drawing/2014/main" id="{9EA88C9E-65D5-4FB9-9EE9-06C20C66E04B}"/>
              </a:ext>
            </a:extLst>
          </p:cNvPr>
          <p:cNvSpPr txBox="1"/>
          <p:nvPr/>
        </p:nvSpPr>
        <p:spPr>
          <a:xfrm>
            <a:off x="959360" y="5386827"/>
            <a:ext cx="9054065" cy="923330"/>
          </a:xfrm>
          <a:prstGeom prst="rect">
            <a:avLst/>
          </a:prstGeom>
          <a:noFill/>
        </p:spPr>
        <p:txBody>
          <a:bodyPr wrap="square">
            <a:spAutoFit/>
          </a:bodyPr>
          <a:lstStyle/>
          <a:p>
            <a:pPr marL="284163" indent="-15875">
              <a:spcBef>
                <a:spcPts val="400"/>
              </a:spcBef>
            </a:pPr>
            <a:r>
              <a:rPr lang="en-US" sz="1800" spc="-20" dirty="0">
                <a:latin typeface="Times New Roman" panose="02020603050405020304" pitchFamily="18" charset="0"/>
                <a:cs typeface="Times New Roman" panose="02020603050405020304" pitchFamily="18" charset="0"/>
              </a:rPr>
              <a:t>Any</a:t>
            </a:r>
            <a:r>
              <a:rPr lang="en-US" sz="1800" spc="-15" dirty="0">
                <a:latin typeface="Times New Roman" panose="02020603050405020304" pitchFamily="18" charset="0"/>
                <a:cs typeface="Times New Roman" panose="02020603050405020304" pitchFamily="18" charset="0"/>
              </a:rPr>
              <a:t> data</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not</a:t>
            </a:r>
            <a:r>
              <a:rPr lang="en-US" sz="1800" dirty="0">
                <a:latin typeface="Times New Roman" panose="02020603050405020304" pitchFamily="18" charset="0"/>
                <a:cs typeface="Times New Roman" panose="02020603050405020304" pitchFamily="18" charset="0"/>
              </a:rPr>
              <a:t> included</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between</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minimum</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maximum</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are</a:t>
            </a:r>
            <a:r>
              <a:rPr lang="en-US" sz="1800" spc="509"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considered </a:t>
            </a:r>
            <a:r>
              <a:rPr lang="en-US" sz="1800" spc="-5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a:t>
            </a:r>
            <a:r>
              <a:rPr lang="en-US" sz="1800" spc="-5" dirty="0">
                <a:latin typeface="Times New Roman" panose="02020603050405020304" pitchFamily="18" charset="0"/>
                <a:cs typeface="Times New Roman" panose="02020603050405020304" pitchFamily="18" charset="0"/>
              </a:rPr>
              <a:t> </a:t>
            </a:r>
            <a:r>
              <a:rPr lang="en-US" sz="1800" spc="-35" dirty="0">
                <a:latin typeface="Times New Roman" panose="02020603050405020304" pitchFamily="18" charset="0"/>
                <a:cs typeface="Times New Roman" panose="02020603050405020304" pitchFamily="18" charset="0"/>
              </a:rPr>
              <a:t>outlier. We have observed that the extreme values for </a:t>
            </a:r>
            <a:r>
              <a:rPr lang="en-US" sz="1800" i="1" spc="-35" dirty="0">
                <a:latin typeface="Times New Roman" panose="02020603050405020304" pitchFamily="18" charset="0"/>
                <a:cs typeface="Times New Roman" panose="02020603050405020304" pitchFamily="18" charset="0"/>
              </a:rPr>
              <a:t>NumberOfDependents</a:t>
            </a:r>
            <a:r>
              <a:rPr lang="en-US" sz="1800" spc="-35" dirty="0">
                <a:latin typeface="Times New Roman" panose="02020603050405020304" pitchFamily="18" charset="0"/>
                <a:cs typeface="Times New Roman" panose="02020603050405020304" pitchFamily="18" charset="0"/>
              </a:rPr>
              <a:t> is greater than 10. </a:t>
            </a:r>
            <a:r>
              <a:rPr lang="en-US" spc="-35" dirty="0">
                <a:latin typeface="Times New Roman" panose="02020603050405020304" pitchFamily="18" charset="0"/>
                <a:cs typeface="Times New Roman" panose="02020603050405020304" pitchFamily="18" charset="0"/>
              </a:rPr>
              <a:t>We remove those outliers from the dataset.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100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Outlier deletion using Boxplot</a:t>
            </a:r>
            <a:endParaRPr lang="en-IN" sz="2000" b="1" i="0" dirty="0">
              <a:solidFill>
                <a:srgbClr val="7030A0"/>
              </a:solidFill>
              <a:effectLst/>
              <a:latin typeface="Helvetica Neue"/>
            </a:endParaRPr>
          </a:p>
        </p:txBody>
      </p:sp>
      <p:sp>
        <p:nvSpPr>
          <p:cNvPr id="8" name="TextBox 7">
            <a:extLst>
              <a:ext uri="{FF2B5EF4-FFF2-40B4-BE49-F238E27FC236}">
                <a16:creationId xmlns:a16="http://schemas.microsoft.com/office/drawing/2014/main" id="{F97B8420-12B7-48BB-B02D-C4B467586163}"/>
              </a:ext>
            </a:extLst>
          </p:cNvPr>
          <p:cNvSpPr txBox="1"/>
          <p:nvPr/>
        </p:nvSpPr>
        <p:spPr>
          <a:xfrm>
            <a:off x="905847" y="2117156"/>
            <a:ext cx="6102220" cy="646331"/>
          </a:xfrm>
          <a:prstGeom prst="rect">
            <a:avLst/>
          </a:prstGeom>
          <a:noFill/>
        </p:spPr>
        <p:txBody>
          <a:bodyPr wrap="square">
            <a:spAutoFit/>
          </a:bodyPr>
          <a:lstStyle/>
          <a:p>
            <a:pPr algn="l"/>
            <a:r>
              <a:rPr lang="en-IN" dirty="0">
                <a:solidFill>
                  <a:srgbClr val="000000"/>
                </a:solidFill>
                <a:latin typeface="Times New Roman" pitchFamily="18" charset="0"/>
                <a:cs typeface="Times New Roman" pitchFamily="18" charset="0"/>
              </a:rPr>
              <a:t>Similar </a:t>
            </a:r>
            <a:r>
              <a:rPr lang="en-IN" dirty="0" err="1">
                <a:solidFill>
                  <a:srgbClr val="000000"/>
                </a:solidFill>
                <a:latin typeface="Times New Roman" pitchFamily="18" charset="0"/>
                <a:cs typeface="Times New Roman" pitchFamily="18" charset="0"/>
              </a:rPr>
              <a:t>boxplot</a:t>
            </a:r>
            <a:r>
              <a:rPr lang="en-IN" dirty="0">
                <a:solidFill>
                  <a:srgbClr val="000000"/>
                </a:solidFill>
                <a:latin typeface="Times New Roman" pitchFamily="18" charset="0"/>
                <a:cs typeface="Times New Roman" pitchFamily="18" charset="0"/>
              </a:rPr>
              <a:t> technique has been used to remove outliers from the following features. </a:t>
            </a:r>
            <a:endParaRPr lang="en-IN" i="0" dirty="0">
              <a:solidFill>
                <a:srgbClr val="000000"/>
              </a:solidFill>
              <a:effectLst/>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F97B8420-12B7-48BB-B02D-C4B467586163}"/>
              </a:ext>
            </a:extLst>
          </p:cNvPr>
          <p:cNvSpPr txBox="1"/>
          <p:nvPr/>
        </p:nvSpPr>
        <p:spPr>
          <a:xfrm>
            <a:off x="1058247" y="2989076"/>
            <a:ext cx="6102220" cy="2923877"/>
          </a:xfrm>
          <a:prstGeom prst="rect">
            <a:avLst/>
          </a:prstGeom>
          <a:noFill/>
        </p:spPr>
        <p:txBody>
          <a:bodyPr wrap="square">
            <a:spAutoFit/>
          </a:bodyPr>
          <a:lstStyle/>
          <a:p>
            <a:pPr marL="342900" indent="-342900">
              <a:buFont typeface="+mj-lt"/>
              <a:buAutoNum type="arabicPeriod"/>
            </a:pPr>
            <a:r>
              <a:rPr lang="en-IN" dirty="0">
                <a:solidFill>
                  <a:srgbClr val="000000"/>
                </a:solidFill>
                <a:latin typeface="Times New Roman" pitchFamily="18" charset="0"/>
                <a:cs typeface="Times New Roman" pitchFamily="18" charset="0"/>
              </a:rPr>
              <a:t>Debt Ratio &gt; 8000</a:t>
            </a:r>
          </a:p>
          <a:p>
            <a:pPr marL="342900" indent="-342900">
              <a:buFont typeface="+mj-lt"/>
              <a:buAutoNum type="arabicPeriod"/>
            </a:pPr>
            <a:endParaRPr lang="en-IN" sz="800" dirty="0">
              <a:solidFill>
                <a:srgbClr val="000000"/>
              </a:solidFill>
              <a:latin typeface="Times New Roman" pitchFamily="18" charset="0"/>
              <a:cs typeface="Times New Roman" pitchFamily="18" charset="0"/>
            </a:endParaRPr>
          </a:p>
          <a:p>
            <a:pPr marL="342900" indent="-342900">
              <a:buFont typeface="+mj-lt"/>
              <a:buAutoNum type="arabicPeriod"/>
            </a:pPr>
            <a:r>
              <a:rPr lang="en-IN" dirty="0" err="1">
                <a:solidFill>
                  <a:srgbClr val="000000"/>
                </a:solidFill>
                <a:latin typeface="Times New Roman" pitchFamily="18" charset="0"/>
                <a:cs typeface="Times New Roman" pitchFamily="18" charset="0"/>
              </a:rPr>
              <a:t>MonthlyIncome</a:t>
            </a:r>
            <a:r>
              <a:rPr lang="en-IN" dirty="0">
                <a:solidFill>
                  <a:srgbClr val="000000"/>
                </a:solidFill>
                <a:latin typeface="Times New Roman" pitchFamily="18" charset="0"/>
                <a:cs typeface="Times New Roman" pitchFamily="18" charset="0"/>
              </a:rPr>
              <a:t> &gt; 50000</a:t>
            </a:r>
          </a:p>
          <a:p>
            <a:pPr marL="342900" indent="-342900">
              <a:buFont typeface="+mj-lt"/>
              <a:buAutoNum type="arabicPeriod"/>
            </a:pPr>
            <a:endParaRPr lang="en-IN" sz="800" dirty="0">
              <a:solidFill>
                <a:srgbClr val="000000"/>
              </a:solidFill>
              <a:latin typeface="Times New Roman" pitchFamily="18" charset="0"/>
              <a:cs typeface="Times New Roman" pitchFamily="18" charset="0"/>
            </a:endParaRPr>
          </a:p>
          <a:p>
            <a:pPr marL="342900" indent="-342900">
              <a:buFont typeface="+mj-lt"/>
              <a:buAutoNum type="arabicPeriod"/>
            </a:pPr>
            <a:r>
              <a:rPr lang="en-IN" dirty="0" err="1">
                <a:solidFill>
                  <a:srgbClr val="000000"/>
                </a:solidFill>
                <a:latin typeface="Times New Roman" pitchFamily="18" charset="0"/>
                <a:cs typeface="Times New Roman" pitchFamily="18" charset="0"/>
              </a:rPr>
              <a:t>NumberOfDependents</a:t>
            </a:r>
            <a:r>
              <a:rPr lang="en-IN" dirty="0">
                <a:solidFill>
                  <a:srgbClr val="000000"/>
                </a:solidFill>
                <a:latin typeface="Times New Roman" pitchFamily="18" charset="0"/>
                <a:cs typeface="Times New Roman" pitchFamily="18" charset="0"/>
              </a:rPr>
              <a:t> &gt; 10</a:t>
            </a:r>
          </a:p>
          <a:p>
            <a:pPr marL="342900" indent="-342900">
              <a:buFont typeface="+mj-lt"/>
              <a:buAutoNum type="arabicPeriod"/>
            </a:pPr>
            <a:endParaRPr lang="en-IN" sz="800" dirty="0">
              <a:solidFill>
                <a:srgbClr val="000000"/>
              </a:solidFill>
              <a:latin typeface="Times New Roman" pitchFamily="18" charset="0"/>
              <a:cs typeface="Times New Roman" pitchFamily="18" charset="0"/>
            </a:endParaRPr>
          </a:p>
          <a:p>
            <a:pPr marL="342900" indent="-342900">
              <a:buFont typeface="+mj-lt"/>
              <a:buAutoNum type="arabicPeriod"/>
            </a:pPr>
            <a:r>
              <a:rPr lang="en-IN" dirty="0">
                <a:solidFill>
                  <a:srgbClr val="000000"/>
                </a:solidFill>
                <a:latin typeface="Times New Roman" pitchFamily="18" charset="0"/>
                <a:cs typeface="Times New Roman" pitchFamily="18" charset="0"/>
              </a:rPr>
              <a:t>NumberOfTime30-59DaysPastDueNotWorse</a:t>
            </a:r>
          </a:p>
          <a:p>
            <a:pPr marL="342900" indent="-342900"/>
            <a:r>
              <a:rPr lang="en-IN" dirty="0">
                <a:solidFill>
                  <a:srgbClr val="000000"/>
                </a:solidFill>
                <a:latin typeface="Times New Roman" pitchFamily="18" charset="0"/>
                <a:cs typeface="Times New Roman" pitchFamily="18" charset="0"/>
              </a:rPr>
              <a:t>      &amp; NumberOfTime60-89DaysPastDueNotWorse</a:t>
            </a:r>
          </a:p>
          <a:p>
            <a:pPr marL="342900" indent="-342900"/>
            <a:r>
              <a:rPr lang="en-IN" dirty="0">
                <a:solidFill>
                  <a:srgbClr val="000000"/>
                </a:solidFill>
                <a:latin typeface="Times New Roman" pitchFamily="18" charset="0"/>
                <a:cs typeface="Times New Roman" pitchFamily="18" charset="0"/>
              </a:rPr>
              <a:t>      &amp; NumberOfTimes90DaysLate &gt; 20</a:t>
            </a:r>
          </a:p>
          <a:p>
            <a:pPr marL="342900" indent="-342900"/>
            <a:endParaRPr lang="en-IN" sz="800" dirty="0">
              <a:solidFill>
                <a:srgbClr val="000000"/>
              </a:solidFill>
              <a:latin typeface="Times New Roman" pitchFamily="18" charset="0"/>
              <a:cs typeface="Times New Roman" pitchFamily="18" charset="0"/>
            </a:endParaRPr>
          </a:p>
          <a:p>
            <a:pPr marL="342900" indent="-342900"/>
            <a:r>
              <a:rPr lang="en-IN" dirty="0">
                <a:solidFill>
                  <a:srgbClr val="000000"/>
                </a:solidFill>
                <a:latin typeface="Times New Roman" pitchFamily="18" charset="0"/>
                <a:cs typeface="Times New Roman" pitchFamily="18" charset="0"/>
              </a:rPr>
              <a:t>5.	</a:t>
            </a:r>
            <a:r>
              <a:rPr lang="en-IN" dirty="0" err="1">
                <a:solidFill>
                  <a:srgbClr val="000000"/>
                </a:solidFill>
                <a:latin typeface="Times New Roman" pitchFamily="18" charset="0"/>
                <a:cs typeface="Times New Roman" pitchFamily="18" charset="0"/>
              </a:rPr>
              <a:t>NumberRealEstateLoansOrLines</a:t>
            </a:r>
            <a:r>
              <a:rPr lang="en-IN" dirty="0">
                <a:solidFill>
                  <a:srgbClr val="000000"/>
                </a:solidFill>
                <a:latin typeface="Times New Roman" pitchFamily="18" charset="0"/>
                <a:cs typeface="Times New Roman" pitchFamily="18" charset="0"/>
              </a:rPr>
              <a:t> &gt; 30</a:t>
            </a:r>
          </a:p>
          <a:p>
            <a:pPr marL="342900" indent="-342900"/>
            <a:endParaRPr lang="en-IN" sz="800" dirty="0">
              <a:solidFill>
                <a:srgbClr val="000000"/>
              </a:solidFill>
              <a:latin typeface="Times New Roman" pitchFamily="18" charset="0"/>
              <a:cs typeface="Times New Roman" pitchFamily="18" charset="0"/>
            </a:endParaRPr>
          </a:p>
          <a:p>
            <a:pPr marL="342900" indent="-342900"/>
            <a:r>
              <a:rPr lang="en-IN" dirty="0">
                <a:solidFill>
                  <a:srgbClr val="000000"/>
                </a:solidFill>
                <a:latin typeface="Times New Roman" pitchFamily="18" charset="0"/>
                <a:cs typeface="Times New Roman" pitchFamily="18" charset="0"/>
              </a:rPr>
              <a:t>6.	</a:t>
            </a:r>
            <a:r>
              <a:rPr lang="en-IN" dirty="0" err="1">
                <a:solidFill>
                  <a:srgbClr val="000000"/>
                </a:solidFill>
                <a:latin typeface="Times New Roman" pitchFamily="18" charset="0"/>
                <a:cs typeface="Times New Roman" pitchFamily="18" charset="0"/>
              </a:rPr>
              <a:t>RevolvingUtilizationOfUnsecuredLines</a:t>
            </a:r>
            <a:r>
              <a:rPr lang="en-IN" dirty="0">
                <a:solidFill>
                  <a:srgbClr val="000000"/>
                </a:solidFill>
                <a:latin typeface="Times New Roman" pitchFamily="18" charset="0"/>
                <a:cs typeface="Times New Roman" pitchFamily="18" charset="0"/>
              </a:rPr>
              <a:t> &gt; 3</a:t>
            </a:r>
            <a:endParaRPr lang="en-IN" i="0" dirty="0">
              <a:solidFill>
                <a:srgbClr val="00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68910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Data distribution after handling outliers</a:t>
            </a:r>
            <a:endParaRPr lang="en-IN" sz="2000" b="1" i="0" dirty="0">
              <a:solidFill>
                <a:srgbClr val="7030A0"/>
              </a:solidFill>
              <a:effectLst/>
              <a:latin typeface="Helvetica Neue"/>
            </a:endParaRPr>
          </a:p>
        </p:txBody>
      </p:sp>
      <p:pic>
        <p:nvPicPr>
          <p:cNvPr id="7170" name="Picture 2"/>
          <p:cNvPicPr>
            <a:picLocks noChangeAspect="1" noChangeArrowheads="1"/>
          </p:cNvPicPr>
          <p:nvPr/>
        </p:nvPicPr>
        <p:blipFill>
          <a:blip r:embed="rId4" cstate="print"/>
          <a:srcRect/>
          <a:stretch>
            <a:fillRect/>
          </a:stretch>
        </p:blipFill>
        <p:spPr bwMode="auto">
          <a:xfrm>
            <a:off x="1214261" y="2760276"/>
            <a:ext cx="4616972" cy="3448567"/>
          </a:xfrm>
          <a:prstGeom prst="rect">
            <a:avLst/>
          </a:prstGeom>
          <a:noFill/>
          <a:ln w="9525">
            <a:noFill/>
            <a:miter lim="800000"/>
            <a:headEnd/>
            <a:tailEnd/>
          </a:ln>
        </p:spPr>
      </p:pic>
      <p:sp>
        <p:nvSpPr>
          <p:cNvPr id="8" name="TextBox 7"/>
          <p:cNvSpPr txBox="1"/>
          <p:nvPr/>
        </p:nvSpPr>
        <p:spPr>
          <a:xfrm>
            <a:off x="944379" y="2263514"/>
            <a:ext cx="9458795" cy="369332"/>
          </a:xfrm>
          <a:prstGeom prst="rect">
            <a:avLst/>
          </a:prstGeom>
          <a:noFill/>
        </p:spPr>
        <p:txBody>
          <a:bodyPr wrap="square" rtlCol="0">
            <a:spAutoFit/>
          </a:bodyPr>
          <a:lstStyle/>
          <a:p>
            <a:r>
              <a:rPr lang="en-US" dirty="0">
                <a:latin typeface="Times New Roman" pitchFamily="18" charset="0"/>
                <a:cs typeface="Times New Roman" pitchFamily="18" charset="0"/>
              </a:rPr>
              <a:t>It is evident that the data distribution after removing outliers seems to be normal.</a:t>
            </a:r>
          </a:p>
        </p:txBody>
      </p:sp>
    </p:spTree>
    <p:extLst>
      <p:ext uri="{BB962C8B-B14F-4D97-AF65-F5344CB8AC3E}">
        <p14:creationId xmlns:p14="http://schemas.microsoft.com/office/powerpoint/2010/main" val="689100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EE1EB05-11C1-4347-87D4-76BA0276049F}"/>
              </a:ext>
            </a:extLst>
          </p:cNvPr>
          <p:cNvSpPr txBox="1"/>
          <p:nvPr/>
        </p:nvSpPr>
        <p:spPr>
          <a:xfrm>
            <a:off x="1123555" y="2201173"/>
            <a:ext cx="3720402" cy="1754326"/>
          </a:xfrm>
          <a:prstGeom prst="rect">
            <a:avLst/>
          </a:prstGeom>
          <a:noFill/>
        </p:spPr>
        <p:txBody>
          <a:bodyPr wrap="square">
            <a:spAutoFit/>
          </a:bodyPr>
          <a:lstStyle/>
          <a:p>
            <a:r>
              <a:rPr lang="en-US" b="0" i="0" dirty="0">
                <a:solidFill>
                  <a:srgbClr val="000000"/>
                </a:solidFill>
                <a:effectLst/>
                <a:latin typeface="Times New Roman" pitchFamily="18" charset="0"/>
                <a:cs typeface="Times New Roman" pitchFamily="18" charset="0"/>
              </a:rPr>
              <a:t>The distribution of customer income and age are shown in the figures. It can be seen that both variables are roughly normally distributed, which is in line with the assumptions of statistical analysis.</a:t>
            </a:r>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D159FF9C-D1EA-44D2-9737-8076ACAB8A31}"/>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8194" name="Picture 2"/>
          <p:cNvPicPr>
            <a:picLocks noChangeAspect="1" noChangeArrowheads="1"/>
          </p:cNvPicPr>
          <p:nvPr/>
        </p:nvPicPr>
        <p:blipFill>
          <a:blip r:embed="rId4" cstate="print"/>
          <a:srcRect/>
          <a:stretch>
            <a:fillRect/>
          </a:stretch>
        </p:blipFill>
        <p:spPr bwMode="auto">
          <a:xfrm>
            <a:off x="5355908" y="2108288"/>
            <a:ext cx="5838825" cy="2028825"/>
          </a:xfrm>
          <a:prstGeom prst="rect">
            <a:avLst/>
          </a:prstGeom>
          <a:noFill/>
          <a:ln w="9525">
            <a:noFill/>
            <a:miter lim="800000"/>
            <a:headEnd/>
            <a:tailEnd/>
          </a:ln>
        </p:spPr>
      </p:pic>
      <p:pic>
        <p:nvPicPr>
          <p:cNvPr id="8195" name="Picture 3"/>
          <p:cNvPicPr>
            <a:picLocks noChangeAspect="1" noChangeArrowheads="1"/>
          </p:cNvPicPr>
          <p:nvPr/>
        </p:nvPicPr>
        <p:blipFill>
          <a:blip r:embed="rId5" cstate="print"/>
          <a:srcRect/>
          <a:stretch>
            <a:fillRect/>
          </a:stretch>
        </p:blipFill>
        <p:spPr bwMode="auto">
          <a:xfrm>
            <a:off x="5385435" y="4254270"/>
            <a:ext cx="5810250" cy="2095500"/>
          </a:xfrm>
          <a:prstGeom prst="rect">
            <a:avLst/>
          </a:prstGeom>
          <a:noFill/>
          <a:ln w="9525">
            <a:noFill/>
            <a:miter lim="800000"/>
            <a:headEnd/>
            <a:tailEnd/>
          </a:ln>
        </p:spPr>
      </p:pic>
      <p:sp>
        <p:nvSpPr>
          <p:cNvPr id="12" name="TextBox 11">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Normality of the independent variable</a:t>
            </a:r>
            <a:endParaRPr lang="en-IN" sz="2000" b="1" i="0" dirty="0">
              <a:solidFill>
                <a:srgbClr val="7030A0"/>
              </a:solidFill>
              <a:effectLst/>
              <a:latin typeface="Helvetica Neue"/>
            </a:endParaRPr>
          </a:p>
        </p:txBody>
      </p:sp>
    </p:spTree>
    <p:extLst>
      <p:ext uri="{BB962C8B-B14F-4D97-AF65-F5344CB8AC3E}">
        <p14:creationId xmlns:p14="http://schemas.microsoft.com/office/powerpoint/2010/main" val="226815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EE1EB05-11C1-4347-87D4-76BA0276049F}"/>
              </a:ext>
            </a:extLst>
          </p:cNvPr>
          <p:cNvSpPr txBox="1"/>
          <p:nvPr/>
        </p:nvSpPr>
        <p:spPr>
          <a:xfrm>
            <a:off x="1123554" y="2201173"/>
            <a:ext cx="4872512" cy="1477328"/>
          </a:xfrm>
          <a:prstGeom prst="rect">
            <a:avLst/>
          </a:prstGeom>
          <a:noFill/>
        </p:spPr>
        <p:txBody>
          <a:bodyPr wrap="square">
            <a:spAutoFit/>
          </a:bodyPr>
          <a:lstStyle/>
          <a:p>
            <a:r>
              <a:rPr lang="en-US" b="0" i="0" dirty="0">
                <a:solidFill>
                  <a:srgbClr val="000000"/>
                </a:solidFill>
                <a:effectLst/>
                <a:latin typeface="Times New Roman" pitchFamily="18" charset="0"/>
                <a:cs typeface="Times New Roman" pitchFamily="18" charset="0"/>
              </a:rPr>
              <a:t>The </a:t>
            </a:r>
            <a:r>
              <a:rPr lang="en-US" dirty="0">
                <a:solidFill>
                  <a:srgbClr val="000000"/>
                </a:solidFill>
                <a:latin typeface="Times New Roman" pitchFamily="18" charset="0"/>
                <a:cs typeface="Times New Roman" pitchFamily="18" charset="0"/>
              </a:rPr>
              <a:t>correlation map in-line with the business logic and statistical assumptions.</a:t>
            </a:r>
          </a:p>
          <a:p>
            <a:endParaRPr lang="en-US" dirty="0">
              <a:solidFill>
                <a:srgbClr val="000000"/>
              </a:solidFill>
              <a:latin typeface="Times New Roman" pitchFamily="18" charset="0"/>
              <a:cs typeface="Times New Roman" pitchFamily="18" charset="0"/>
            </a:endParaRPr>
          </a:p>
          <a:p>
            <a:r>
              <a:rPr lang="en-US" dirty="0">
                <a:solidFill>
                  <a:srgbClr val="000000"/>
                </a:solidFill>
                <a:latin typeface="Times New Roman" pitchFamily="18" charset="0"/>
                <a:cs typeface="Times New Roman" pitchFamily="18" charset="0"/>
              </a:rPr>
              <a:t>For example, there is a high correlation between </a:t>
            </a:r>
            <a:r>
              <a:rPr lang="en-US" i="1" dirty="0">
                <a:solidFill>
                  <a:srgbClr val="000000"/>
                </a:solidFill>
                <a:latin typeface="Times New Roman" panose="02020603050405020304" pitchFamily="18" charset="0"/>
                <a:cs typeface="Times New Roman" panose="02020603050405020304" pitchFamily="18" charset="0"/>
              </a:rPr>
              <a:t>SeriousDlqin2yrs </a:t>
            </a:r>
            <a:r>
              <a:rPr lang="en-US" dirty="0">
                <a:solidFill>
                  <a:srgbClr val="000000"/>
                </a:solidFill>
                <a:latin typeface="Times New Roman" panose="02020603050405020304" pitchFamily="18" charset="0"/>
                <a:cs typeface="Times New Roman" panose="02020603050405020304" pitchFamily="18" charset="0"/>
              </a:rPr>
              <a:t>and</a:t>
            </a:r>
            <a:r>
              <a:rPr lang="en-US" i="1" dirty="0">
                <a:solidFill>
                  <a:srgbClr val="000000"/>
                </a:solidFill>
                <a:latin typeface="Times New Roman" panose="02020603050405020304" pitchFamily="18" charset="0"/>
                <a:cs typeface="Times New Roman" panose="02020603050405020304" pitchFamily="18" charset="0"/>
              </a:rPr>
              <a:t> NumberOfTimes90DaysLate</a:t>
            </a:r>
            <a:endParaRPr lang="en-IN" i="1"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D159FF9C-D1EA-44D2-9737-8076ACAB8A31}"/>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sp>
        <p:nvSpPr>
          <p:cNvPr id="12" name="TextBox 11">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Correlation Analysis</a:t>
            </a:r>
            <a:endParaRPr lang="en-IN" sz="2000" b="1" i="0" dirty="0">
              <a:solidFill>
                <a:srgbClr val="7030A0"/>
              </a:solidFill>
              <a:effectLst/>
              <a:latin typeface="Helvetica Neue"/>
            </a:endParaRPr>
          </a:p>
        </p:txBody>
      </p:sp>
      <p:pic>
        <p:nvPicPr>
          <p:cNvPr id="11" name="Picture 10" descr="correlation.png"/>
          <p:cNvPicPr>
            <a:picLocks noChangeAspect="1"/>
          </p:cNvPicPr>
          <p:nvPr/>
        </p:nvPicPr>
        <p:blipFill>
          <a:blip r:embed="rId4" cstate="print"/>
          <a:stretch>
            <a:fillRect/>
          </a:stretch>
        </p:blipFill>
        <p:spPr>
          <a:xfrm>
            <a:off x="6279978" y="2170963"/>
            <a:ext cx="4092045" cy="4199855"/>
          </a:xfrm>
          <a:prstGeom prst="rect">
            <a:avLst/>
          </a:prstGeom>
          <a:ln>
            <a:solidFill>
              <a:schemeClr val="bg1">
                <a:lumMod val="75000"/>
              </a:schemeClr>
            </a:solidFill>
          </a:ln>
        </p:spPr>
      </p:pic>
    </p:spTree>
    <p:extLst>
      <p:ext uri="{BB962C8B-B14F-4D97-AF65-F5344CB8AC3E}">
        <p14:creationId xmlns:p14="http://schemas.microsoft.com/office/powerpoint/2010/main" val="2268153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1000"/>
          </a:schemeClr>
        </a:solidFill>
        <a:effectLst/>
      </p:bgPr>
    </p:bg>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3DD5EB84-0A81-450B-9633-0CE9A79FEA7A}"/>
              </a:ext>
            </a:extLst>
          </p:cNvPr>
          <p:cNvSpPr/>
          <p:nvPr/>
        </p:nvSpPr>
        <p:spPr>
          <a:xfrm>
            <a:off x="1141997" y="2924851"/>
            <a:ext cx="2043922" cy="2868127"/>
          </a:xfrm>
          <a:custGeom>
            <a:avLst/>
            <a:gdLst/>
            <a:ahLst/>
            <a:cxnLst/>
            <a:rect l="l" t="t" r="r" b="b"/>
            <a:pathLst>
              <a:path w="2552700" h="4597400">
                <a:moveTo>
                  <a:pt x="0" y="4406900"/>
                </a:moveTo>
                <a:lnTo>
                  <a:pt x="0" y="190500"/>
                </a:lnTo>
                <a:lnTo>
                  <a:pt x="5031" y="146819"/>
                </a:lnTo>
                <a:lnTo>
                  <a:pt x="19362" y="106722"/>
                </a:lnTo>
                <a:lnTo>
                  <a:pt x="41850" y="71351"/>
                </a:lnTo>
                <a:lnTo>
                  <a:pt x="71351" y="41850"/>
                </a:lnTo>
                <a:lnTo>
                  <a:pt x="106722" y="19362"/>
                </a:lnTo>
                <a:lnTo>
                  <a:pt x="146819" y="5031"/>
                </a:lnTo>
                <a:lnTo>
                  <a:pt x="190500" y="0"/>
                </a:lnTo>
                <a:lnTo>
                  <a:pt x="2362200" y="0"/>
                </a:lnTo>
                <a:lnTo>
                  <a:pt x="2405880" y="5031"/>
                </a:lnTo>
                <a:lnTo>
                  <a:pt x="2445977" y="19362"/>
                </a:lnTo>
                <a:lnTo>
                  <a:pt x="2481348" y="41850"/>
                </a:lnTo>
                <a:lnTo>
                  <a:pt x="2510849" y="71351"/>
                </a:lnTo>
                <a:lnTo>
                  <a:pt x="2533337" y="106722"/>
                </a:lnTo>
                <a:lnTo>
                  <a:pt x="2547668" y="146819"/>
                </a:lnTo>
                <a:lnTo>
                  <a:pt x="2552700" y="190500"/>
                </a:lnTo>
                <a:lnTo>
                  <a:pt x="2552700" y="4406900"/>
                </a:lnTo>
                <a:lnTo>
                  <a:pt x="2547668" y="4450580"/>
                </a:lnTo>
                <a:lnTo>
                  <a:pt x="2533337" y="4490677"/>
                </a:lnTo>
                <a:lnTo>
                  <a:pt x="2510849" y="4526048"/>
                </a:lnTo>
                <a:lnTo>
                  <a:pt x="2481348" y="4555549"/>
                </a:lnTo>
                <a:lnTo>
                  <a:pt x="2445977" y="4578037"/>
                </a:lnTo>
                <a:lnTo>
                  <a:pt x="2405880" y="4592368"/>
                </a:lnTo>
                <a:lnTo>
                  <a:pt x="2362200" y="4597400"/>
                </a:lnTo>
                <a:lnTo>
                  <a:pt x="190500" y="4597400"/>
                </a:lnTo>
                <a:lnTo>
                  <a:pt x="146819" y="4592368"/>
                </a:lnTo>
                <a:lnTo>
                  <a:pt x="106722" y="4578037"/>
                </a:lnTo>
                <a:lnTo>
                  <a:pt x="71351" y="4555549"/>
                </a:lnTo>
                <a:lnTo>
                  <a:pt x="41850" y="4526048"/>
                </a:lnTo>
                <a:lnTo>
                  <a:pt x="19362" y="4490677"/>
                </a:lnTo>
                <a:lnTo>
                  <a:pt x="5031" y="4450580"/>
                </a:lnTo>
                <a:lnTo>
                  <a:pt x="0" y="4406900"/>
                </a:lnTo>
                <a:close/>
              </a:path>
            </a:pathLst>
          </a:custGeom>
          <a:solidFill>
            <a:schemeClr val="accent4"/>
          </a:solidFill>
          <a:ln w="25400">
            <a:solidFill>
              <a:srgbClr val="000000"/>
            </a:solidFill>
          </a:ln>
        </p:spPr>
        <p:txBody>
          <a:bodyPr wrap="square" lIns="0" tIns="0" rIns="0" bIns="0" rtlCol="0"/>
          <a:lstStyle/>
          <a:p>
            <a:endParaRPr/>
          </a:p>
        </p:txBody>
      </p:sp>
      <p:sp>
        <p:nvSpPr>
          <p:cNvPr id="4" name="object 6">
            <a:extLst>
              <a:ext uri="{FF2B5EF4-FFF2-40B4-BE49-F238E27FC236}">
                <a16:creationId xmlns:a16="http://schemas.microsoft.com/office/drawing/2014/main" id="{9C69C1C2-1F16-42B9-B892-95A1A044B852}"/>
              </a:ext>
            </a:extLst>
          </p:cNvPr>
          <p:cNvSpPr/>
          <p:nvPr/>
        </p:nvSpPr>
        <p:spPr>
          <a:xfrm>
            <a:off x="3539178" y="3548920"/>
            <a:ext cx="1075174" cy="1748413"/>
          </a:xfrm>
          <a:custGeom>
            <a:avLst/>
            <a:gdLst/>
            <a:ahLst/>
            <a:cxnLst/>
            <a:rect l="l" t="t" r="r" b="b"/>
            <a:pathLst>
              <a:path w="2552700" h="4597400">
                <a:moveTo>
                  <a:pt x="0" y="4406900"/>
                </a:moveTo>
                <a:lnTo>
                  <a:pt x="0" y="190500"/>
                </a:lnTo>
                <a:lnTo>
                  <a:pt x="5031" y="146819"/>
                </a:lnTo>
                <a:lnTo>
                  <a:pt x="19362" y="106722"/>
                </a:lnTo>
                <a:lnTo>
                  <a:pt x="41850" y="71351"/>
                </a:lnTo>
                <a:lnTo>
                  <a:pt x="71351" y="41850"/>
                </a:lnTo>
                <a:lnTo>
                  <a:pt x="106722" y="19362"/>
                </a:lnTo>
                <a:lnTo>
                  <a:pt x="146819" y="5031"/>
                </a:lnTo>
                <a:lnTo>
                  <a:pt x="190500" y="0"/>
                </a:lnTo>
                <a:lnTo>
                  <a:pt x="2362200" y="0"/>
                </a:lnTo>
                <a:lnTo>
                  <a:pt x="2405880" y="5031"/>
                </a:lnTo>
                <a:lnTo>
                  <a:pt x="2445977" y="19362"/>
                </a:lnTo>
                <a:lnTo>
                  <a:pt x="2481348" y="41850"/>
                </a:lnTo>
                <a:lnTo>
                  <a:pt x="2510849" y="71351"/>
                </a:lnTo>
                <a:lnTo>
                  <a:pt x="2533337" y="106722"/>
                </a:lnTo>
                <a:lnTo>
                  <a:pt x="2547668" y="146819"/>
                </a:lnTo>
                <a:lnTo>
                  <a:pt x="2552700" y="190500"/>
                </a:lnTo>
                <a:lnTo>
                  <a:pt x="2552700" y="4406900"/>
                </a:lnTo>
                <a:lnTo>
                  <a:pt x="2547668" y="4450580"/>
                </a:lnTo>
                <a:lnTo>
                  <a:pt x="2533337" y="4490677"/>
                </a:lnTo>
                <a:lnTo>
                  <a:pt x="2510849" y="4526048"/>
                </a:lnTo>
                <a:lnTo>
                  <a:pt x="2481348" y="4555549"/>
                </a:lnTo>
                <a:lnTo>
                  <a:pt x="2445977" y="4578037"/>
                </a:lnTo>
                <a:lnTo>
                  <a:pt x="2405880" y="4592368"/>
                </a:lnTo>
                <a:lnTo>
                  <a:pt x="2362200" y="4597400"/>
                </a:lnTo>
                <a:lnTo>
                  <a:pt x="190500" y="4597400"/>
                </a:lnTo>
                <a:lnTo>
                  <a:pt x="146820" y="4592368"/>
                </a:lnTo>
                <a:lnTo>
                  <a:pt x="106723" y="4578037"/>
                </a:lnTo>
                <a:lnTo>
                  <a:pt x="71352" y="4555549"/>
                </a:lnTo>
                <a:lnTo>
                  <a:pt x="41850" y="4526048"/>
                </a:lnTo>
                <a:lnTo>
                  <a:pt x="19362" y="4490677"/>
                </a:lnTo>
                <a:lnTo>
                  <a:pt x="5031" y="4450580"/>
                </a:lnTo>
                <a:lnTo>
                  <a:pt x="0" y="4406900"/>
                </a:lnTo>
                <a:close/>
              </a:path>
            </a:pathLst>
          </a:custGeom>
          <a:solidFill>
            <a:srgbClr val="00B0F0"/>
          </a:solidFill>
          <a:ln w="25400">
            <a:solidFill>
              <a:srgbClr val="000000"/>
            </a:solidFill>
          </a:ln>
        </p:spPr>
        <p:txBody>
          <a:bodyPr wrap="square" lIns="0" tIns="0" rIns="0" bIns="0" rtlCol="0"/>
          <a:lstStyle/>
          <a:p>
            <a:endParaRPr/>
          </a:p>
        </p:txBody>
      </p:sp>
      <p:sp>
        <p:nvSpPr>
          <p:cNvPr id="5" name="object 5">
            <a:extLst>
              <a:ext uri="{FF2B5EF4-FFF2-40B4-BE49-F238E27FC236}">
                <a16:creationId xmlns:a16="http://schemas.microsoft.com/office/drawing/2014/main" id="{5F1640B4-B63A-4A28-95B5-CA8A5F88ECB2}"/>
              </a:ext>
            </a:extLst>
          </p:cNvPr>
          <p:cNvSpPr txBox="1"/>
          <p:nvPr/>
        </p:nvSpPr>
        <p:spPr>
          <a:xfrm>
            <a:off x="1552183" y="4026174"/>
            <a:ext cx="1103630" cy="665480"/>
          </a:xfrm>
          <a:prstGeom prst="rect">
            <a:avLst/>
          </a:prstGeom>
        </p:spPr>
        <p:txBody>
          <a:bodyPr vert="horz" wrap="square" lIns="0" tIns="12700" rIns="0" bIns="0" rtlCol="0">
            <a:spAutoFit/>
          </a:bodyPr>
          <a:lstStyle/>
          <a:p>
            <a:pPr marL="12700">
              <a:lnSpc>
                <a:spcPct val="100000"/>
              </a:lnSpc>
              <a:spcBef>
                <a:spcPts val="100"/>
              </a:spcBef>
            </a:pPr>
            <a:r>
              <a:rPr sz="4200" spc="-555" dirty="0">
                <a:latin typeface="Arial MT"/>
                <a:cs typeface="Arial MT"/>
              </a:rPr>
              <a:t>T</a:t>
            </a:r>
            <a:r>
              <a:rPr sz="4200" spc="-105" dirty="0">
                <a:latin typeface="Arial MT"/>
                <a:cs typeface="Arial MT"/>
              </a:rPr>
              <a:t>r</a:t>
            </a:r>
            <a:r>
              <a:rPr sz="4200" spc="-180" dirty="0">
                <a:latin typeface="Arial MT"/>
                <a:cs typeface="Arial MT"/>
              </a:rPr>
              <a:t>a</a:t>
            </a:r>
            <a:r>
              <a:rPr sz="4200" spc="-20" dirty="0">
                <a:latin typeface="Arial MT"/>
                <a:cs typeface="Arial MT"/>
              </a:rPr>
              <a:t>i</a:t>
            </a:r>
            <a:r>
              <a:rPr sz="4200" spc="-240" dirty="0">
                <a:latin typeface="Arial MT"/>
                <a:cs typeface="Arial MT"/>
              </a:rPr>
              <a:t>n</a:t>
            </a:r>
            <a:endParaRPr sz="4200" dirty="0">
              <a:latin typeface="Arial MT"/>
              <a:cs typeface="Arial MT"/>
            </a:endParaRPr>
          </a:p>
        </p:txBody>
      </p:sp>
      <p:sp>
        <p:nvSpPr>
          <p:cNvPr id="6" name="object 7">
            <a:extLst>
              <a:ext uri="{FF2B5EF4-FFF2-40B4-BE49-F238E27FC236}">
                <a16:creationId xmlns:a16="http://schemas.microsoft.com/office/drawing/2014/main" id="{C0C30215-1331-49A8-8543-356BC8E529E4}"/>
              </a:ext>
            </a:extLst>
          </p:cNvPr>
          <p:cNvSpPr txBox="1"/>
          <p:nvPr/>
        </p:nvSpPr>
        <p:spPr>
          <a:xfrm>
            <a:off x="3656065" y="4026174"/>
            <a:ext cx="906144" cy="665480"/>
          </a:xfrm>
          <a:prstGeom prst="rect">
            <a:avLst/>
          </a:prstGeom>
        </p:spPr>
        <p:txBody>
          <a:bodyPr vert="horz" wrap="square" lIns="0" tIns="12700" rIns="0" bIns="0" rtlCol="0">
            <a:spAutoFit/>
          </a:bodyPr>
          <a:lstStyle/>
          <a:p>
            <a:pPr marL="12700">
              <a:lnSpc>
                <a:spcPct val="100000"/>
              </a:lnSpc>
              <a:spcBef>
                <a:spcPts val="100"/>
              </a:spcBef>
            </a:pPr>
            <a:r>
              <a:rPr sz="4200" spc="-660" dirty="0">
                <a:latin typeface="Arial MT"/>
                <a:cs typeface="Arial MT"/>
              </a:rPr>
              <a:t>T</a:t>
            </a:r>
            <a:r>
              <a:rPr sz="4200" spc="-430" dirty="0">
                <a:latin typeface="Arial MT"/>
                <a:cs typeface="Arial MT"/>
              </a:rPr>
              <a:t>e</a:t>
            </a:r>
            <a:r>
              <a:rPr sz="4200" spc="-390" dirty="0">
                <a:latin typeface="Arial MT"/>
                <a:cs typeface="Arial MT"/>
              </a:rPr>
              <a:t>s</a:t>
            </a:r>
            <a:r>
              <a:rPr sz="4200" spc="229" dirty="0">
                <a:latin typeface="Arial MT"/>
                <a:cs typeface="Arial MT"/>
              </a:rPr>
              <a:t>t</a:t>
            </a:r>
            <a:endParaRPr sz="4200" dirty="0">
              <a:latin typeface="Arial MT"/>
              <a:cs typeface="Arial MT"/>
            </a:endParaRPr>
          </a:p>
        </p:txBody>
      </p:sp>
      <p:sp>
        <p:nvSpPr>
          <p:cNvPr id="13" name="TextBox 12">
            <a:extLst>
              <a:ext uri="{FF2B5EF4-FFF2-40B4-BE49-F238E27FC236}">
                <a16:creationId xmlns:a16="http://schemas.microsoft.com/office/drawing/2014/main" id="{531E509D-015B-40CA-90D6-D5AF141620A6}"/>
              </a:ext>
            </a:extLst>
          </p:cNvPr>
          <p:cNvSpPr txBox="1"/>
          <p:nvPr/>
        </p:nvSpPr>
        <p:spPr>
          <a:xfrm>
            <a:off x="902500" y="1720083"/>
            <a:ext cx="10497319" cy="369332"/>
          </a:xfrm>
          <a:prstGeom prst="rect">
            <a:avLst/>
          </a:prstGeom>
          <a:noFill/>
        </p:spPr>
        <p:txBody>
          <a:bodyPr wrap="square">
            <a:spAutoFit/>
          </a:bodyPr>
          <a:lstStyle/>
          <a:p>
            <a:r>
              <a:rPr lang="en-IN" i="0" dirty="0">
                <a:solidFill>
                  <a:srgbClr val="000000"/>
                </a:solidFill>
                <a:effectLst/>
                <a:latin typeface="Times New Roman" pitchFamily="18" charset="0"/>
                <a:cs typeface="Times New Roman" pitchFamily="18" charset="0"/>
              </a:rPr>
              <a:t>In this step, we are preparing and splitting the dataset for modelling as </a:t>
            </a:r>
            <a:r>
              <a:rPr lang="en-US" i="0" dirty="0">
                <a:solidFill>
                  <a:srgbClr val="000000"/>
                </a:solidFill>
                <a:effectLst/>
                <a:latin typeface="Times New Roman" pitchFamily="18" charset="0"/>
                <a:cs typeface="Times New Roman" pitchFamily="18" charset="0"/>
              </a:rPr>
              <a:t>train and test set in the ratio 80:20</a:t>
            </a:r>
          </a:p>
        </p:txBody>
      </p:sp>
      <p:pic>
        <p:nvPicPr>
          <p:cNvPr id="7" name="Picture 6">
            <a:extLst>
              <a:ext uri="{FF2B5EF4-FFF2-40B4-BE49-F238E27FC236}">
                <a16:creationId xmlns:a16="http://schemas.microsoft.com/office/drawing/2014/main" id="{21FE09B8-4A62-4950-86F6-8BDADED5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3855" y="2671773"/>
            <a:ext cx="5602877" cy="3174386"/>
          </a:xfrm>
          <a:prstGeom prst="rect">
            <a:avLst/>
          </a:prstGeom>
        </p:spPr>
      </p:pic>
      <p:pic>
        <p:nvPicPr>
          <p:cNvPr id="8" name="Picture 7">
            <a:extLst>
              <a:ext uri="{FF2B5EF4-FFF2-40B4-BE49-F238E27FC236}">
                <a16:creationId xmlns:a16="http://schemas.microsoft.com/office/drawing/2014/main" id="{D75738F4-C66A-4B9A-A7FB-0F580405BF05}"/>
              </a:ext>
            </a:extLst>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9" name="TextBox 8">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Data Modeling</a:t>
            </a:r>
            <a:endParaRPr lang="en-IN" sz="4000" dirty="0"/>
          </a:p>
        </p:txBody>
      </p:sp>
    </p:spTree>
    <p:extLst>
      <p:ext uri="{BB962C8B-B14F-4D97-AF65-F5344CB8AC3E}">
        <p14:creationId xmlns:p14="http://schemas.microsoft.com/office/powerpoint/2010/main" val="94750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1782905"/>
            <a:ext cx="11091286" cy="3693319"/>
          </a:xfrm>
          <a:prstGeom prst="rect">
            <a:avLst/>
          </a:prstGeom>
          <a:noFill/>
        </p:spPr>
        <p:txBody>
          <a:bodyPr wrap="square">
            <a:spAutoFit/>
          </a:bodyPr>
          <a:lstStyle/>
          <a:p>
            <a:r>
              <a:rPr lang="en-IN" b="1" i="0" dirty="0">
                <a:solidFill>
                  <a:srgbClr val="7030A0"/>
                </a:solidFill>
                <a:effectLst/>
                <a:latin typeface="Times New Roman" pitchFamily="18" charset="0"/>
                <a:cs typeface="Times New Roman" pitchFamily="18" charset="0"/>
              </a:rPr>
              <a:t>We have considered the following machin</a:t>
            </a:r>
            <a:r>
              <a:rPr lang="en-IN" b="1" dirty="0">
                <a:solidFill>
                  <a:srgbClr val="7030A0"/>
                </a:solidFill>
                <a:latin typeface="Times New Roman" pitchFamily="18" charset="0"/>
                <a:cs typeface="Times New Roman" pitchFamily="18" charset="0"/>
              </a:rPr>
              <a:t>e learning models to predict PD.</a:t>
            </a:r>
          </a:p>
          <a:p>
            <a:endParaRPr lang="en-IN" b="1" i="0" dirty="0">
              <a:solidFill>
                <a:srgbClr val="7030A0"/>
              </a:solidFill>
              <a:effectLst/>
              <a:latin typeface="Times New Roman" pitchFamily="18" charset="0"/>
              <a:cs typeface="Times New Roman" pitchFamily="18" charset="0"/>
            </a:endParaRPr>
          </a:p>
          <a:p>
            <a:endParaRPr lang="en-IN" b="1" dirty="0">
              <a:solidFill>
                <a:srgbClr val="7030A0"/>
              </a:solidFill>
              <a:latin typeface="Times New Roman" pitchFamily="18" charset="0"/>
              <a:cs typeface="Times New Roman" pitchFamily="18" charset="0"/>
            </a:endParaRPr>
          </a:p>
          <a:p>
            <a:pPr marL="342900" indent="-342900">
              <a:buFont typeface="+mj-lt"/>
              <a:buAutoNum type="arabicPeriod"/>
            </a:pPr>
            <a:r>
              <a:rPr lang="en-IN" b="1" i="0" dirty="0">
                <a:effectLst/>
                <a:latin typeface="Times New Roman" pitchFamily="18" charset="0"/>
                <a:cs typeface="Times New Roman" pitchFamily="18" charset="0"/>
              </a:rPr>
              <a:t>XGBoost: </a:t>
            </a:r>
            <a:r>
              <a:rPr lang="en-US" dirty="0">
                <a:latin typeface="Times New Roman" pitchFamily="18" charset="0"/>
                <a:cs typeface="Times New Roman" pitchFamily="18" charset="0"/>
              </a:rPr>
              <a:t>It is a scalable and accurate implementation of gradient boosting machines which has proven to push the limits of computing power for boosted trees algorithms sole purpose of model performance and computational speed.</a:t>
            </a:r>
            <a:endParaRPr lang="en-US" i="0" dirty="0">
              <a:effectLst/>
              <a:latin typeface="Times New Roman" pitchFamily="18" charset="0"/>
              <a:cs typeface="Times New Roman" pitchFamily="18" charset="0"/>
            </a:endParaRPr>
          </a:p>
          <a:p>
            <a:pPr marL="342900" indent="-342900">
              <a:buFont typeface="+mj-lt"/>
              <a:buAutoNum type="arabicPeriod"/>
            </a:pPr>
            <a:endParaRPr lang="en-US" dirty="0">
              <a:latin typeface="Times New Roman" pitchFamily="18" charset="0"/>
              <a:cs typeface="Times New Roman" pitchFamily="18" charset="0"/>
            </a:endParaRPr>
          </a:p>
          <a:p>
            <a:pPr marL="342900" indent="-342900">
              <a:buFont typeface="+mj-lt"/>
              <a:buAutoNum type="arabicPeriod"/>
            </a:pPr>
            <a:r>
              <a:rPr lang="en-US" b="1" dirty="0">
                <a:latin typeface="Times New Roman" pitchFamily="18" charset="0"/>
                <a:cs typeface="Times New Roman" pitchFamily="18" charset="0"/>
              </a:rPr>
              <a:t>Random Forest: </a:t>
            </a:r>
            <a:r>
              <a:rPr lang="en-US" dirty="0">
                <a:latin typeface="Times New Roman" pitchFamily="18" charset="0"/>
                <a:cs typeface="Times New Roman" pitchFamily="18" charset="0"/>
              </a:rPr>
              <a:t>A supervised learning algorithm. It is a collection of decision trees and is a powerful technique to use for model prediction and behavior analysis. </a:t>
            </a:r>
          </a:p>
          <a:p>
            <a:pPr marL="342900" indent="-342900">
              <a:buFont typeface="+mj-lt"/>
              <a:buAutoNum type="arabicPeriod"/>
            </a:pPr>
            <a:endParaRPr lang="en-US" b="1" dirty="0">
              <a:latin typeface="Times New Roman" pitchFamily="18" charset="0"/>
              <a:cs typeface="Times New Roman" pitchFamily="18" charset="0"/>
            </a:endParaRPr>
          </a:p>
          <a:p>
            <a:pPr marL="342900" indent="-342900">
              <a:buFont typeface="+mj-lt"/>
              <a:buAutoNum type="arabicPeriod"/>
            </a:pPr>
            <a:r>
              <a:rPr lang="en-IN" b="1" dirty="0">
                <a:latin typeface="Times New Roman" pitchFamily="18" charset="0"/>
                <a:cs typeface="Times New Roman" pitchFamily="18" charset="0"/>
              </a:rPr>
              <a:t>Logistic Regression: </a:t>
            </a:r>
            <a:r>
              <a:rPr lang="en-US" dirty="0">
                <a:latin typeface="Times New Roman" pitchFamily="18" charset="0"/>
                <a:cs typeface="Times New Roman" pitchFamily="18" charset="0"/>
              </a:rPr>
              <a:t>A technique used to calculate the relationship between two variables. It measures the relationship between the dependent variable with one or more independent variables using a logistic function</a:t>
            </a:r>
            <a:endParaRPr lang="en-IN" b="1" dirty="0">
              <a:latin typeface="Times New Roman" pitchFamily="18" charset="0"/>
              <a:cs typeface="Times New Roman" pitchFamily="18" charset="0"/>
            </a:endParaRPr>
          </a:p>
          <a:p>
            <a:endParaRPr lang="en-IN" b="1" dirty="0">
              <a:solidFill>
                <a:srgbClr val="0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3192913" y="434169"/>
            <a:ext cx="5966077" cy="707886"/>
          </a:xfrm>
          <a:prstGeom prst="rect">
            <a:avLst/>
          </a:prstGeom>
          <a:noFill/>
        </p:spPr>
        <p:txBody>
          <a:bodyPr wrap="square" rtlCol="0">
            <a:spAutoFit/>
          </a:bodyPr>
          <a:lstStyle/>
          <a:p>
            <a:r>
              <a:rPr lang="en-US" sz="4000" dirty="0"/>
              <a:t>Machine Learning Models</a:t>
            </a:r>
            <a:endParaRPr lang="en-IN" sz="4000" dirty="0"/>
          </a:p>
        </p:txBody>
      </p:sp>
    </p:spTree>
    <p:extLst>
      <p:ext uri="{BB962C8B-B14F-4D97-AF65-F5344CB8AC3E}">
        <p14:creationId xmlns:p14="http://schemas.microsoft.com/office/powerpoint/2010/main" val="187141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10B10-3C08-4ADE-900F-10B4E5E6DB28}"/>
              </a:ext>
            </a:extLst>
          </p:cNvPr>
          <p:cNvSpPr txBox="1"/>
          <p:nvPr/>
        </p:nvSpPr>
        <p:spPr>
          <a:xfrm>
            <a:off x="3685591" y="553908"/>
            <a:ext cx="390019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E22AB1-55F9-4126-89E5-6EA7ABC6EA5A}"/>
              </a:ext>
            </a:extLst>
          </p:cNvPr>
          <p:cNvSpPr txBox="1"/>
          <p:nvPr/>
        </p:nvSpPr>
        <p:spPr>
          <a:xfrm>
            <a:off x="1259633" y="1870693"/>
            <a:ext cx="7035281" cy="4093428"/>
          </a:xfrm>
          <a:prstGeom prst="rect">
            <a:avLst/>
          </a:prstGeom>
          <a:noFill/>
        </p:spPr>
        <p:txBody>
          <a:bodyPr wrap="square">
            <a:spAutoFit/>
          </a:bodyPr>
          <a:lstStyle/>
          <a:p>
            <a:pPr algn="just"/>
            <a:r>
              <a:rPr lang="en-IN" sz="3600" dirty="0">
                <a:latin typeface="Times New Roman" panose="02020603050405020304" pitchFamily="18" charset="0"/>
                <a:cs typeface="Times New Roman" panose="02020603050405020304" pitchFamily="18" charset="0"/>
              </a:rPr>
              <a:t>Introduction</a:t>
            </a:r>
          </a:p>
          <a:p>
            <a:pPr algn="just"/>
            <a:endParaRPr lang="en-IN" sz="2000" dirty="0">
              <a:latin typeface="Times New Roman" panose="02020603050405020304" pitchFamily="18" charset="0"/>
              <a:cs typeface="Times New Roman" panose="02020603050405020304" pitchFamily="18" charset="0"/>
            </a:endParaRPr>
          </a:p>
          <a:p>
            <a:pPr algn="just"/>
            <a:r>
              <a:rPr lang="en-IN" sz="3600" dirty="0">
                <a:latin typeface="Times New Roman" panose="02020603050405020304" pitchFamily="18" charset="0"/>
                <a:cs typeface="Times New Roman" panose="02020603050405020304" pitchFamily="18" charset="0"/>
              </a:rPr>
              <a:t>Dataset description</a:t>
            </a:r>
          </a:p>
          <a:p>
            <a:pPr algn="just"/>
            <a:endParaRPr lang="en-IN" sz="2000" dirty="0">
              <a:latin typeface="Times New Roman" panose="02020603050405020304" pitchFamily="18" charset="0"/>
              <a:cs typeface="Times New Roman" panose="02020603050405020304" pitchFamily="18" charset="0"/>
            </a:endParaRPr>
          </a:p>
          <a:p>
            <a:pPr algn="just"/>
            <a:r>
              <a:rPr lang="en-IN" sz="3600" dirty="0">
                <a:latin typeface="Times New Roman" panose="02020603050405020304" pitchFamily="18" charset="0"/>
                <a:cs typeface="Times New Roman" panose="02020603050405020304" pitchFamily="18" charset="0"/>
              </a:rPr>
              <a:t>Exploratory Analysis </a:t>
            </a:r>
          </a:p>
          <a:p>
            <a:pPr algn="just"/>
            <a:endParaRPr lang="en-IN" sz="2000" dirty="0">
              <a:latin typeface="Times New Roman" panose="02020603050405020304" pitchFamily="18" charset="0"/>
              <a:cs typeface="Times New Roman" panose="02020603050405020304" pitchFamily="18" charset="0"/>
            </a:endParaRPr>
          </a:p>
          <a:p>
            <a:pPr algn="just"/>
            <a:r>
              <a:rPr lang="en-IN" sz="3600" dirty="0">
                <a:latin typeface="Times New Roman" panose="02020603050405020304" pitchFamily="18" charset="0"/>
                <a:cs typeface="Times New Roman" panose="02020603050405020304" pitchFamily="18" charset="0"/>
              </a:rPr>
              <a:t>Model building and Evaluation</a:t>
            </a:r>
          </a:p>
          <a:p>
            <a:pPr algn="just"/>
            <a:endParaRPr lang="en-IN" sz="2000" dirty="0">
              <a:latin typeface="Times New Roman" panose="02020603050405020304" pitchFamily="18" charset="0"/>
              <a:cs typeface="Times New Roman" panose="02020603050405020304" pitchFamily="18" charset="0"/>
            </a:endParaRPr>
          </a:p>
          <a:p>
            <a:pPr algn="just"/>
            <a:r>
              <a:rPr lang="en-IN" sz="3600" dirty="0">
                <a:latin typeface="Times New Roman" panose="02020603050405020304" pitchFamily="18" charset="0"/>
                <a:cs typeface="Times New Roman" panose="02020603050405020304" pitchFamily="18" charset="0"/>
              </a:rPr>
              <a:t>Conclusion</a:t>
            </a:r>
          </a:p>
        </p:txBody>
      </p:sp>
      <p:pic>
        <p:nvPicPr>
          <p:cNvPr id="5" name="object 5">
            <a:extLst>
              <a:ext uri="{FF2B5EF4-FFF2-40B4-BE49-F238E27FC236}">
                <a16:creationId xmlns:a16="http://schemas.microsoft.com/office/drawing/2014/main" id="{F220487B-D0A8-444A-9FD5-9946CEAADA7F}"/>
              </a:ext>
            </a:extLst>
          </p:cNvPr>
          <p:cNvPicPr/>
          <p:nvPr/>
        </p:nvPicPr>
        <p:blipFill>
          <a:blip r:embed="rId2" cstate="print"/>
          <a:stretch>
            <a:fillRect/>
          </a:stretch>
        </p:blipFill>
        <p:spPr>
          <a:xfrm>
            <a:off x="784738" y="2187301"/>
            <a:ext cx="163448" cy="163449"/>
          </a:xfrm>
          <a:prstGeom prst="rect">
            <a:avLst/>
          </a:prstGeom>
        </p:spPr>
      </p:pic>
      <p:pic>
        <p:nvPicPr>
          <p:cNvPr id="6" name="object 5">
            <a:extLst>
              <a:ext uri="{FF2B5EF4-FFF2-40B4-BE49-F238E27FC236}">
                <a16:creationId xmlns:a16="http://schemas.microsoft.com/office/drawing/2014/main" id="{8E5856CE-D68A-4B76-B977-EE81A7D8C940}"/>
              </a:ext>
            </a:extLst>
          </p:cNvPr>
          <p:cNvPicPr/>
          <p:nvPr/>
        </p:nvPicPr>
        <p:blipFill>
          <a:blip r:embed="rId2" cstate="print"/>
          <a:stretch>
            <a:fillRect/>
          </a:stretch>
        </p:blipFill>
        <p:spPr>
          <a:xfrm>
            <a:off x="784738" y="2994778"/>
            <a:ext cx="163448" cy="163449"/>
          </a:xfrm>
          <a:prstGeom prst="rect">
            <a:avLst/>
          </a:prstGeom>
        </p:spPr>
      </p:pic>
      <p:pic>
        <p:nvPicPr>
          <p:cNvPr id="7" name="object 5">
            <a:extLst>
              <a:ext uri="{FF2B5EF4-FFF2-40B4-BE49-F238E27FC236}">
                <a16:creationId xmlns:a16="http://schemas.microsoft.com/office/drawing/2014/main" id="{220E0C08-49F8-4FDA-BCB2-B5544E20145E}"/>
              </a:ext>
            </a:extLst>
          </p:cNvPr>
          <p:cNvPicPr/>
          <p:nvPr/>
        </p:nvPicPr>
        <p:blipFill>
          <a:blip r:embed="rId2" cstate="print"/>
          <a:stretch>
            <a:fillRect/>
          </a:stretch>
        </p:blipFill>
        <p:spPr>
          <a:xfrm>
            <a:off x="784738" y="3879342"/>
            <a:ext cx="163448" cy="163449"/>
          </a:xfrm>
          <a:prstGeom prst="rect">
            <a:avLst/>
          </a:prstGeom>
        </p:spPr>
      </p:pic>
      <p:pic>
        <p:nvPicPr>
          <p:cNvPr id="8" name="object 5">
            <a:extLst>
              <a:ext uri="{FF2B5EF4-FFF2-40B4-BE49-F238E27FC236}">
                <a16:creationId xmlns:a16="http://schemas.microsoft.com/office/drawing/2014/main" id="{7464F049-C294-4351-AA25-7B2E18EAC8E6}"/>
              </a:ext>
            </a:extLst>
          </p:cNvPr>
          <p:cNvPicPr/>
          <p:nvPr/>
        </p:nvPicPr>
        <p:blipFill>
          <a:blip r:embed="rId2" cstate="print"/>
          <a:stretch>
            <a:fillRect/>
          </a:stretch>
        </p:blipFill>
        <p:spPr>
          <a:xfrm>
            <a:off x="798477" y="4705508"/>
            <a:ext cx="163448" cy="163449"/>
          </a:xfrm>
          <a:prstGeom prst="rect">
            <a:avLst/>
          </a:prstGeom>
        </p:spPr>
      </p:pic>
      <p:pic>
        <p:nvPicPr>
          <p:cNvPr id="9" name="object 5">
            <a:extLst>
              <a:ext uri="{FF2B5EF4-FFF2-40B4-BE49-F238E27FC236}">
                <a16:creationId xmlns:a16="http://schemas.microsoft.com/office/drawing/2014/main" id="{C56EF693-A381-4203-B609-B3BDC3E3E241}"/>
              </a:ext>
            </a:extLst>
          </p:cNvPr>
          <p:cNvPicPr/>
          <p:nvPr/>
        </p:nvPicPr>
        <p:blipFill>
          <a:blip r:embed="rId2" cstate="print"/>
          <a:stretch>
            <a:fillRect/>
          </a:stretch>
        </p:blipFill>
        <p:spPr>
          <a:xfrm>
            <a:off x="798477" y="5591077"/>
            <a:ext cx="163448" cy="163449"/>
          </a:xfrm>
          <a:prstGeom prst="rect">
            <a:avLst/>
          </a:prstGeom>
        </p:spPr>
      </p:pic>
      <p:pic>
        <p:nvPicPr>
          <p:cNvPr id="11" name="Picture 10">
            <a:extLst>
              <a:ext uri="{FF2B5EF4-FFF2-40B4-BE49-F238E27FC236}">
                <a16:creationId xmlns:a16="http://schemas.microsoft.com/office/drawing/2014/main" id="{68B2EF01-421F-4A9C-AB0A-C94E49EBAC47}"/>
              </a:ext>
            </a:extLst>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Tree>
    <p:extLst>
      <p:ext uri="{BB962C8B-B14F-4D97-AF65-F5344CB8AC3E}">
        <p14:creationId xmlns:p14="http://schemas.microsoft.com/office/powerpoint/2010/main" val="62592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6" name="Picture 5">
            <a:extLst>
              <a:ext uri="{FF2B5EF4-FFF2-40B4-BE49-F238E27FC236}">
                <a16:creationId xmlns:a16="http://schemas.microsoft.com/office/drawing/2014/main" id="{92A77ECC-5A49-4E45-9303-873CA1358D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0120" y="2503355"/>
            <a:ext cx="4308035" cy="3402763"/>
          </a:xfrm>
          <a:prstGeom prst="rect">
            <a:avLst/>
          </a:prstGeom>
        </p:spPr>
      </p:pic>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2" name="TextBox 1">
            <a:extLst>
              <a:ext uri="{FF2B5EF4-FFF2-40B4-BE49-F238E27FC236}">
                <a16:creationId xmlns:a16="http://schemas.microsoft.com/office/drawing/2014/main" id="{A7ED04F8-CB83-4A1C-9521-628DA0CD3A31}"/>
              </a:ext>
            </a:extLst>
          </p:cNvPr>
          <p:cNvSpPr txBox="1"/>
          <p:nvPr/>
        </p:nvSpPr>
        <p:spPr>
          <a:xfrm>
            <a:off x="825890" y="5958904"/>
            <a:ext cx="10671561" cy="369332"/>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ROC Curve </a:t>
            </a:r>
            <a:r>
              <a:rPr lang="en-IN" b="1" dirty="0">
                <a:solidFill>
                  <a:srgbClr val="000000"/>
                </a:solidFill>
                <a:latin typeface="Times New Roman" pitchFamily="18" charset="0"/>
                <a:cs typeface="Times New Roman" pitchFamily="18" charset="0"/>
              </a:rPr>
              <a:t>: </a:t>
            </a:r>
            <a:r>
              <a:rPr lang="en-US" b="0" i="0" dirty="0">
                <a:solidFill>
                  <a:srgbClr val="202124"/>
                </a:solidFill>
                <a:effectLst/>
                <a:latin typeface="Times New Roman" pitchFamily="18" charset="0"/>
                <a:cs typeface="Times New Roman" pitchFamily="18" charset="0"/>
              </a:rPr>
              <a:t>Classifiers that give </a:t>
            </a:r>
            <a:r>
              <a:rPr lang="en-US" b="1" i="0" dirty="0">
                <a:solidFill>
                  <a:srgbClr val="202124"/>
                </a:solidFill>
                <a:effectLst/>
                <a:latin typeface="Times New Roman" pitchFamily="18" charset="0"/>
                <a:cs typeface="Times New Roman" pitchFamily="18" charset="0"/>
              </a:rPr>
              <a:t>curves</a:t>
            </a:r>
            <a:r>
              <a:rPr lang="en-US" b="0" i="0" dirty="0">
                <a:solidFill>
                  <a:srgbClr val="202124"/>
                </a:solidFill>
                <a:effectLst/>
                <a:latin typeface="Times New Roman" pitchFamily="18" charset="0"/>
                <a:cs typeface="Times New Roman" pitchFamily="18" charset="0"/>
              </a:rPr>
              <a:t> closer to the top-left corner indicate a better performance.</a:t>
            </a:r>
            <a:endParaRPr lang="en-IN"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9D521422-F51A-409E-8C17-1E82D42CB0EB}"/>
              </a:ext>
            </a:extLst>
          </p:cNvPr>
          <p:cNvSpPr txBox="1"/>
          <p:nvPr/>
        </p:nvSpPr>
        <p:spPr>
          <a:xfrm>
            <a:off x="3192913" y="434169"/>
            <a:ext cx="5966077" cy="707886"/>
          </a:xfrm>
          <a:prstGeom prst="rect">
            <a:avLst/>
          </a:prstGeom>
          <a:noFill/>
        </p:spPr>
        <p:txBody>
          <a:bodyPr wrap="square" rtlCol="0">
            <a:spAutoFit/>
          </a:bodyPr>
          <a:lstStyle/>
          <a:p>
            <a:r>
              <a:rPr lang="en-US" sz="4000" dirty="0"/>
              <a:t>XGBoost Model</a:t>
            </a:r>
            <a:endParaRPr lang="en-IN" sz="4000" dirty="0"/>
          </a:p>
        </p:txBody>
      </p:sp>
      <p:sp>
        <p:nvSpPr>
          <p:cNvPr id="9" name="TextBox 8"/>
          <p:cNvSpPr txBox="1"/>
          <p:nvPr/>
        </p:nvSpPr>
        <p:spPr>
          <a:xfrm>
            <a:off x="779489" y="1409079"/>
            <a:ext cx="10313232" cy="923330"/>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XGBOOST </a:t>
            </a:r>
            <a:r>
              <a:rPr lang="en-IN" b="1" dirty="0">
                <a:solidFill>
                  <a:srgbClr val="000000"/>
                </a:solidFill>
                <a:latin typeface="Times New Roman" pitchFamily="18" charset="0"/>
                <a:cs typeface="Times New Roman" pitchFamily="18" charset="0"/>
              </a:rPr>
              <a:t>: </a:t>
            </a:r>
            <a:r>
              <a:rPr lang="en-US" dirty="0">
                <a:latin typeface="Times New Roman" pitchFamily="18" charset="0"/>
                <a:cs typeface="Times New Roman" pitchFamily="18" charset="0"/>
              </a:rPr>
              <a:t>An advanced implementation of the Gradient Boosting algorithm designed to boost the speed, performance, and accuracy of the model. This technique has the advantage of preventing over-fitting by using a variety of regularizations to even the final weights.</a:t>
            </a:r>
          </a:p>
        </p:txBody>
      </p:sp>
    </p:spTree>
    <p:extLst>
      <p:ext uri="{BB962C8B-B14F-4D97-AF65-F5344CB8AC3E}">
        <p14:creationId xmlns:p14="http://schemas.microsoft.com/office/powerpoint/2010/main" val="1871416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3192913" y="434169"/>
            <a:ext cx="5966077" cy="707886"/>
          </a:xfrm>
          <a:prstGeom prst="rect">
            <a:avLst/>
          </a:prstGeom>
          <a:noFill/>
        </p:spPr>
        <p:txBody>
          <a:bodyPr wrap="square" rtlCol="0">
            <a:spAutoFit/>
          </a:bodyPr>
          <a:lstStyle/>
          <a:p>
            <a:r>
              <a:rPr lang="en-US" sz="4000" dirty="0"/>
              <a:t>Random Forest Model</a:t>
            </a:r>
            <a:endParaRPr lang="en-IN" sz="4000" dirty="0"/>
          </a:p>
        </p:txBody>
      </p:sp>
      <p:sp>
        <p:nvSpPr>
          <p:cNvPr id="9" name="TextBox 8"/>
          <p:cNvSpPr txBox="1"/>
          <p:nvPr/>
        </p:nvSpPr>
        <p:spPr>
          <a:xfrm>
            <a:off x="779489" y="1409079"/>
            <a:ext cx="10313232" cy="923330"/>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Random Forest</a:t>
            </a:r>
            <a:r>
              <a:rPr lang="en-IN" b="1" dirty="0">
                <a:solidFill>
                  <a:srgbClr val="000000"/>
                </a:solidFill>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A machine learning technique that's used to solve regression and classification problems. It utilizes ensemble learning, which is a technique that combines many classifiers to provide solutions to complex problems.</a:t>
            </a:r>
          </a:p>
        </p:txBody>
      </p:sp>
      <p:sp>
        <p:nvSpPr>
          <p:cNvPr id="10" name="TextBox 9">
            <a:extLst>
              <a:ext uri="{FF2B5EF4-FFF2-40B4-BE49-F238E27FC236}">
                <a16:creationId xmlns:a16="http://schemas.microsoft.com/office/drawing/2014/main" id="{7148DFAE-2A50-4485-B934-906BF7B1DAE2}"/>
              </a:ext>
            </a:extLst>
          </p:cNvPr>
          <p:cNvSpPr txBox="1"/>
          <p:nvPr/>
        </p:nvSpPr>
        <p:spPr>
          <a:xfrm>
            <a:off x="854440" y="2851655"/>
            <a:ext cx="5321508" cy="1200329"/>
          </a:xfrm>
          <a:prstGeom prst="rect">
            <a:avLst/>
          </a:prstGeom>
          <a:noFill/>
        </p:spPr>
        <p:txBody>
          <a:bodyPr wrap="square">
            <a:spAutoFit/>
          </a:bodyPr>
          <a:lstStyle/>
          <a:p>
            <a:pPr algn="l"/>
            <a:r>
              <a:rPr lang="en-IN" b="1" i="0" dirty="0">
                <a:solidFill>
                  <a:srgbClr val="7030A0"/>
                </a:solidFill>
                <a:effectLst/>
                <a:latin typeface="Times New Roman" pitchFamily="18" charset="0"/>
                <a:cs typeface="Times New Roman" pitchFamily="18" charset="0"/>
              </a:rPr>
              <a:t>Random Forest using SMOTE :</a:t>
            </a:r>
          </a:p>
          <a:p>
            <a:pPr algn="l"/>
            <a:endParaRPr lang="en-IN" b="1" dirty="0">
              <a:solidFill>
                <a:srgbClr val="7030A0"/>
              </a:solidFill>
              <a:latin typeface="Times New Roman" pitchFamily="18" charset="0"/>
              <a:cs typeface="Times New Roman" pitchFamily="18" charset="0"/>
            </a:endParaRPr>
          </a:p>
          <a:p>
            <a:r>
              <a:rPr lang="en-US" dirty="0">
                <a:solidFill>
                  <a:srgbClr val="000000"/>
                </a:solidFill>
                <a:latin typeface="Times New Roman" pitchFamily="18" charset="0"/>
                <a:cs typeface="Times New Roman" pitchFamily="18" charset="0"/>
              </a:rPr>
              <a:t>SMOTE- approach to address imbalanced datasets is to oversample the minority class.</a:t>
            </a:r>
            <a:endParaRPr lang="en-IN" dirty="0">
              <a:latin typeface="Times New Roman" pitchFamily="18" charset="0"/>
              <a:cs typeface="Times New Roman" pitchFamily="18" charset="0"/>
            </a:endParaRPr>
          </a:p>
        </p:txBody>
      </p:sp>
      <p:pic>
        <p:nvPicPr>
          <p:cNvPr id="11" name="Picture 10" descr="Chart, bar chart&#10;&#10;Description automatically generated">
            <a:extLst>
              <a:ext uri="{FF2B5EF4-FFF2-40B4-BE49-F238E27FC236}">
                <a16:creationId xmlns:a16="http://schemas.microsoft.com/office/drawing/2014/main" id="{A9A2EB09-3487-4A9E-95F9-AE8E44E6E60B}"/>
              </a:ext>
            </a:extLst>
          </p:cNvPr>
          <p:cNvPicPr/>
          <p:nvPr/>
        </p:nvPicPr>
        <p:blipFill>
          <a:blip r:embed="rId4" cstate="print"/>
          <a:stretch>
            <a:fillRect/>
          </a:stretch>
        </p:blipFill>
        <p:spPr>
          <a:xfrm>
            <a:off x="6276198" y="2369610"/>
            <a:ext cx="4743889" cy="3603980"/>
          </a:xfrm>
          <a:prstGeom prst="rect">
            <a:avLst/>
          </a:prstGeom>
        </p:spPr>
      </p:pic>
    </p:spTree>
    <p:extLst>
      <p:ext uri="{BB962C8B-B14F-4D97-AF65-F5344CB8AC3E}">
        <p14:creationId xmlns:p14="http://schemas.microsoft.com/office/powerpoint/2010/main" val="1871416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3192913" y="434169"/>
            <a:ext cx="5966077" cy="707886"/>
          </a:xfrm>
          <a:prstGeom prst="rect">
            <a:avLst/>
          </a:prstGeom>
          <a:noFill/>
        </p:spPr>
        <p:txBody>
          <a:bodyPr wrap="square" rtlCol="0">
            <a:spAutoFit/>
          </a:bodyPr>
          <a:lstStyle/>
          <a:p>
            <a:r>
              <a:rPr lang="en-US" sz="4000" dirty="0"/>
              <a:t>Random Forest Model..</a:t>
            </a:r>
            <a:endParaRPr lang="en-IN" sz="4000" dirty="0"/>
          </a:p>
        </p:txBody>
      </p:sp>
      <p:sp>
        <p:nvSpPr>
          <p:cNvPr id="9" name="TextBox 8"/>
          <p:cNvSpPr txBox="1"/>
          <p:nvPr/>
        </p:nvSpPr>
        <p:spPr>
          <a:xfrm>
            <a:off x="779489" y="1499019"/>
            <a:ext cx="10313232" cy="646331"/>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AUC - ROC</a:t>
            </a:r>
            <a:r>
              <a:rPr lang="en-IN" b="1" dirty="0">
                <a:solidFill>
                  <a:srgbClr val="000000"/>
                </a:solidFill>
                <a:latin typeface="Times New Roman" pitchFamily="18" charset="0"/>
                <a:cs typeface="Times New Roman" pitchFamily="18" charset="0"/>
              </a:rPr>
              <a:t>: </a:t>
            </a:r>
            <a:r>
              <a:rPr lang="en-US" dirty="0">
                <a:solidFill>
                  <a:srgbClr val="000000"/>
                </a:solidFill>
                <a:latin typeface="Times New Roman" pitchFamily="18" charset="0"/>
                <a:cs typeface="Times New Roman" pitchFamily="18" charset="0"/>
              </a:rPr>
              <a:t>It is a performance measurement for the classification problems at various threshold settings. ROC is a probability curve and AUC represents the degree or measure of separability.</a:t>
            </a:r>
            <a:r>
              <a:rPr lang="en-IN" dirty="0">
                <a:solidFill>
                  <a:srgbClr val="000000"/>
                </a:solidFill>
                <a:latin typeface="Times New Roman" pitchFamily="18" charset="0"/>
                <a:cs typeface="Times New Roman" pitchFamily="18" charset="0"/>
              </a:rPr>
              <a:t>  </a:t>
            </a:r>
            <a:endParaRPr lang="en-US" dirty="0">
              <a:latin typeface="Times New Roman" panose="02020603050405020304" pitchFamily="18" charset="0"/>
              <a:cs typeface="Times New Roman" panose="02020603050405020304" pitchFamily="18" charset="0"/>
            </a:endParaRPr>
          </a:p>
        </p:txBody>
      </p:sp>
      <p:pic>
        <p:nvPicPr>
          <p:cNvPr id="11266" name="Picture 2"/>
          <p:cNvPicPr>
            <a:picLocks noChangeAspect="1" noChangeArrowheads="1"/>
          </p:cNvPicPr>
          <p:nvPr/>
        </p:nvPicPr>
        <p:blipFill>
          <a:blip r:embed="rId4" cstate="print"/>
          <a:srcRect/>
          <a:stretch>
            <a:fillRect/>
          </a:stretch>
        </p:blipFill>
        <p:spPr bwMode="auto">
          <a:xfrm>
            <a:off x="2407886" y="2252580"/>
            <a:ext cx="4427629" cy="3533588"/>
          </a:xfrm>
          <a:prstGeom prst="rect">
            <a:avLst/>
          </a:prstGeom>
          <a:noFill/>
          <a:ln w="9525">
            <a:noFill/>
            <a:miter lim="800000"/>
            <a:headEnd/>
            <a:tailEnd/>
          </a:ln>
        </p:spPr>
      </p:pic>
      <p:sp>
        <p:nvSpPr>
          <p:cNvPr id="12" name="TextBox 11">
            <a:extLst>
              <a:ext uri="{FF2B5EF4-FFF2-40B4-BE49-F238E27FC236}">
                <a16:creationId xmlns:a16="http://schemas.microsoft.com/office/drawing/2014/main" id="{A7ED04F8-CB83-4A1C-9521-628DA0CD3A31}"/>
              </a:ext>
            </a:extLst>
          </p:cNvPr>
          <p:cNvSpPr txBox="1"/>
          <p:nvPr/>
        </p:nvSpPr>
        <p:spPr>
          <a:xfrm>
            <a:off x="825890" y="5868964"/>
            <a:ext cx="10671561" cy="369332"/>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ROC Curve </a:t>
            </a:r>
            <a:r>
              <a:rPr lang="en-IN" b="1" dirty="0">
                <a:solidFill>
                  <a:srgbClr val="000000"/>
                </a:solidFill>
                <a:latin typeface="Times New Roman" pitchFamily="18" charset="0"/>
                <a:cs typeface="Times New Roman" pitchFamily="18" charset="0"/>
              </a:rPr>
              <a:t>: </a:t>
            </a:r>
            <a:r>
              <a:rPr lang="en-US" b="0" i="0" dirty="0">
                <a:solidFill>
                  <a:srgbClr val="202124"/>
                </a:solidFill>
                <a:effectLst/>
                <a:latin typeface="Times New Roman" pitchFamily="18" charset="0"/>
                <a:cs typeface="Times New Roman" pitchFamily="18" charset="0"/>
              </a:rPr>
              <a:t>Classifiers that give </a:t>
            </a:r>
            <a:r>
              <a:rPr lang="en-US" b="1" i="0" dirty="0">
                <a:solidFill>
                  <a:srgbClr val="202124"/>
                </a:solidFill>
                <a:effectLst/>
                <a:latin typeface="Times New Roman" pitchFamily="18" charset="0"/>
                <a:cs typeface="Times New Roman" pitchFamily="18" charset="0"/>
              </a:rPr>
              <a:t>curves</a:t>
            </a:r>
            <a:r>
              <a:rPr lang="en-US" b="0" i="0" dirty="0">
                <a:solidFill>
                  <a:srgbClr val="202124"/>
                </a:solidFill>
                <a:effectLst/>
                <a:latin typeface="Times New Roman" pitchFamily="18" charset="0"/>
                <a:cs typeface="Times New Roman" pitchFamily="18" charset="0"/>
              </a:rPr>
              <a:t> closer to the top-left corner indicate a better performance.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7141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2" name="TextBox 1">
            <a:extLst>
              <a:ext uri="{FF2B5EF4-FFF2-40B4-BE49-F238E27FC236}">
                <a16:creationId xmlns:a16="http://schemas.microsoft.com/office/drawing/2014/main" id="{A7ED04F8-CB83-4A1C-9521-628DA0CD3A31}"/>
              </a:ext>
            </a:extLst>
          </p:cNvPr>
          <p:cNvSpPr txBox="1"/>
          <p:nvPr/>
        </p:nvSpPr>
        <p:spPr>
          <a:xfrm>
            <a:off x="825890" y="5958904"/>
            <a:ext cx="10671561" cy="369332"/>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ROC Curve </a:t>
            </a:r>
            <a:r>
              <a:rPr lang="en-IN" b="1" dirty="0">
                <a:solidFill>
                  <a:srgbClr val="000000"/>
                </a:solidFill>
                <a:latin typeface="Times New Roman" pitchFamily="18" charset="0"/>
                <a:cs typeface="Times New Roman" pitchFamily="18" charset="0"/>
              </a:rPr>
              <a:t>: </a:t>
            </a:r>
            <a:r>
              <a:rPr lang="en-US" b="0" i="0" dirty="0">
                <a:solidFill>
                  <a:srgbClr val="202124"/>
                </a:solidFill>
                <a:effectLst/>
                <a:latin typeface="Times New Roman" pitchFamily="18" charset="0"/>
                <a:cs typeface="Times New Roman" pitchFamily="18" charset="0"/>
              </a:rPr>
              <a:t>Classifiers that give </a:t>
            </a:r>
            <a:r>
              <a:rPr lang="en-US" b="1" i="0" dirty="0">
                <a:solidFill>
                  <a:srgbClr val="202124"/>
                </a:solidFill>
                <a:effectLst/>
                <a:latin typeface="Times New Roman" pitchFamily="18" charset="0"/>
                <a:cs typeface="Times New Roman" pitchFamily="18" charset="0"/>
              </a:rPr>
              <a:t>curves</a:t>
            </a:r>
            <a:r>
              <a:rPr lang="en-US" b="0" i="0" dirty="0">
                <a:solidFill>
                  <a:srgbClr val="202124"/>
                </a:solidFill>
                <a:effectLst/>
                <a:latin typeface="Times New Roman" pitchFamily="18" charset="0"/>
                <a:cs typeface="Times New Roman" pitchFamily="18" charset="0"/>
              </a:rPr>
              <a:t> closer to the top-left corner indicate a better performance.</a:t>
            </a:r>
            <a:endParaRPr lang="en-IN"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9D521422-F51A-409E-8C17-1E82D42CB0EB}"/>
              </a:ext>
            </a:extLst>
          </p:cNvPr>
          <p:cNvSpPr txBox="1"/>
          <p:nvPr/>
        </p:nvSpPr>
        <p:spPr>
          <a:xfrm>
            <a:off x="3192913" y="434169"/>
            <a:ext cx="6550694" cy="707886"/>
          </a:xfrm>
          <a:prstGeom prst="rect">
            <a:avLst/>
          </a:prstGeom>
          <a:noFill/>
        </p:spPr>
        <p:txBody>
          <a:bodyPr wrap="square" rtlCol="0">
            <a:spAutoFit/>
          </a:bodyPr>
          <a:lstStyle/>
          <a:p>
            <a:r>
              <a:rPr lang="en-US" sz="4000" dirty="0"/>
              <a:t>Logistic Regression Model</a:t>
            </a:r>
            <a:endParaRPr lang="en-IN" sz="4000" dirty="0"/>
          </a:p>
        </p:txBody>
      </p:sp>
      <p:sp>
        <p:nvSpPr>
          <p:cNvPr id="9" name="TextBox 8"/>
          <p:cNvSpPr txBox="1"/>
          <p:nvPr/>
        </p:nvSpPr>
        <p:spPr>
          <a:xfrm>
            <a:off x="779489" y="1514009"/>
            <a:ext cx="10313232" cy="646331"/>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Logistic Regression </a:t>
            </a:r>
            <a:r>
              <a:rPr lang="en-IN" b="1" dirty="0">
                <a:solidFill>
                  <a:srgbClr val="000000"/>
                </a:solidFill>
                <a:latin typeface="Times New Roman" pitchFamily="18" charset="0"/>
                <a:cs typeface="Times New Roman" pitchFamily="18" charset="0"/>
              </a:rPr>
              <a:t>: </a:t>
            </a:r>
            <a:r>
              <a:rPr lang="en-IN" dirty="0">
                <a:solidFill>
                  <a:srgbClr val="0E101A"/>
                </a:solidFill>
                <a:latin typeface="Times New Roman" pitchFamily="18" charset="0"/>
                <a:ea typeface="Times New Roman" panose="02020603050405020304" pitchFamily="18" charset="0"/>
                <a:cs typeface="Times New Roman" pitchFamily="18" charset="0"/>
              </a:rPr>
              <a:t>measures the relationship between dependent variable with one or more </a:t>
            </a:r>
            <a:r>
              <a:rPr lang="en-US" dirty="0">
                <a:latin typeface="Times New Roman" pitchFamily="18" charset="0"/>
                <a:cs typeface="Times New Roman" pitchFamily="18" charset="0"/>
              </a:rPr>
              <a:t>nominal, ordinal, interval or ratio-level </a:t>
            </a:r>
            <a:r>
              <a:rPr lang="en-IN" dirty="0">
                <a:solidFill>
                  <a:srgbClr val="0E101A"/>
                </a:solidFill>
                <a:latin typeface="Times New Roman" pitchFamily="18" charset="0"/>
                <a:ea typeface="Times New Roman" panose="02020603050405020304" pitchFamily="18" charset="0"/>
                <a:cs typeface="Times New Roman" pitchFamily="18" charset="0"/>
              </a:rPr>
              <a:t>independent variable using a logistic function.</a:t>
            </a:r>
            <a:endParaRPr lang="en-IN" b="1" dirty="0">
              <a:solidFill>
                <a:srgbClr val="000000"/>
              </a:solidFill>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4" cstate="print"/>
          <a:srcRect/>
          <a:stretch>
            <a:fillRect/>
          </a:stretch>
        </p:blipFill>
        <p:spPr bwMode="auto">
          <a:xfrm>
            <a:off x="2065931" y="2452212"/>
            <a:ext cx="4241876" cy="3383280"/>
          </a:xfrm>
          <a:prstGeom prst="rect">
            <a:avLst/>
          </a:prstGeom>
          <a:noFill/>
          <a:ln w="9525">
            <a:noFill/>
            <a:miter lim="800000"/>
            <a:headEnd/>
            <a:tailEnd/>
          </a:ln>
        </p:spPr>
      </p:pic>
    </p:spTree>
    <p:extLst>
      <p:ext uri="{BB962C8B-B14F-4D97-AF65-F5344CB8AC3E}">
        <p14:creationId xmlns:p14="http://schemas.microsoft.com/office/powerpoint/2010/main" val="187141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2983043" y="434169"/>
            <a:ext cx="7674964" cy="707886"/>
          </a:xfrm>
          <a:prstGeom prst="rect">
            <a:avLst/>
          </a:prstGeom>
          <a:noFill/>
        </p:spPr>
        <p:txBody>
          <a:bodyPr wrap="square" rtlCol="0">
            <a:spAutoFit/>
          </a:bodyPr>
          <a:lstStyle/>
          <a:p>
            <a:r>
              <a:rPr lang="en-US" sz="4000" dirty="0"/>
              <a:t>Model Evaluation &amp; Comparison</a:t>
            </a:r>
            <a:endParaRPr lang="en-IN" sz="4000" dirty="0"/>
          </a:p>
        </p:txBody>
      </p:sp>
      <p:pic>
        <p:nvPicPr>
          <p:cNvPr id="10" name="Picture 9">
            <a:extLst>
              <a:ext uri="{FF2B5EF4-FFF2-40B4-BE49-F238E27FC236}">
                <a16:creationId xmlns:a16="http://schemas.microsoft.com/office/drawing/2014/main" id="{BC3FAAD2-BEB6-4955-A5C6-44751EA41E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8000" y="1797416"/>
            <a:ext cx="3937880" cy="4078731"/>
          </a:xfrm>
          <a:prstGeom prst="rect">
            <a:avLst/>
          </a:prstGeom>
        </p:spPr>
      </p:pic>
      <p:sp>
        <p:nvSpPr>
          <p:cNvPr id="11" name="TextBox 10"/>
          <p:cNvSpPr txBox="1"/>
          <p:nvPr/>
        </p:nvSpPr>
        <p:spPr>
          <a:xfrm>
            <a:off x="1663899" y="1783831"/>
            <a:ext cx="1499016"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XGBoost:</a:t>
            </a:r>
          </a:p>
        </p:txBody>
      </p:sp>
      <p:pic>
        <p:nvPicPr>
          <p:cNvPr id="17410" name="Picture 2"/>
          <p:cNvPicPr>
            <a:picLocks noChangeAspect="1" noChangeArrowheads="1"/>
          </p:cNvPicPr>
          <p:nvPr/>
        </p:nvPicPr>
        <p:blipFill>
          <a:blip r:embed="rId5" cstate="print"/>
          <a:srcRect/>
          <a:stretch>
            <a:fillRect/>
          </a:stretch>
        </p:blipFill>
        <p:spPr bwMode="auto">
          <a:xfrm>
            <a:off x="7282331" y="1824975"/>
            <a:ext cx="2951174" cy="1248009"/>
          </a:xfrm>
          <a:prstGeom prst="rect">
            <a:avLst/>
          </a:prstGeom>
          <a:noFill/>
          <a:ln w="9525">
            <a:solidFill>
              <a:schemeClr val="bg1">
                <a:lumMod val="75000"/>
              </a:schemeClr>
            </a:solidFill>
            <a:miter lim="800000"/>
            <a:headEnd/>
            <a:tailEnd/>
          </a:ln>
        </p:spPr>
      </p:pic>
      <p:pic>
        <p:nvPicPr>
          <p:cNvPr id="17412" name="Picture 4"/>
          <p:cNvPicPr>
            <a:picLocks noChangeAspect="1" noChangeArrowheads="1"/>
          </p:cNvPicPr>
          <p:nvPr/>
        </p:nvPicPr>
        <p:blipFill>
          <a:blip r:embed="rId6" cstate="print"/>
          <a:srcRect/>
          <a:stretch>
            <a:fillRect/>
          </a:stretch>
        </p:blipFill>
        <p:spPr bwMode="auto">
          <a:xfrm>
            <a:off x="7270230" y="3249275"/>
            <a:ext cx="2938595" cy="1682490"/>
          </a:xfrm>
          <a:prstGeom prst="rect">
            <a:avLst/>
          </a:prstGeom>
          <a:noFill/>
          <a:ln w="9525">
            <a:noFill/>
            <a:miter lim="800000"/>
            <a:headEnd/>
            <a:tailEnd/>
          </a:ln>
        </p:spPr>
      </p:pic>
      <p:sp>
        <p:nvSpPr>
          <p:cNvPr id="12" name="TextBox 11"/>
          <p:cNvSpPr txBox="1"/>
          <p:nvPr/>
        </p:nvSpPr>
        <p:spPr>
          <a:xfrm>
            <a:off x="7285220" y="5126635"/>
            <a:ext cx="2923082" cy="646331"/>
          </a:xfrm>
          <a:prstGeom prst="rect">
            <a:avLst/>
          </a:prstGeom>
          <a:solidFill>
            <a:schemeClr val="bg1">
              <a:lumMod val="85000"/>
            </a:schemeClr>
          </a:solidFill>
        </p:spPr>
        <p:txBody>
          <a:bodyPr wrap="square" rtlCol="0">
            <a:spAutoFit/>
          </a:bodyPr>
          <a:lstStyle/>
          <a:p>
            <a:r>
              <a:rPr lang="en-US" dirty="0">
                <a:latin typeface="Times New Roman" pitchFamily="18" charset="0"/>
                <a:cs typeface="Times New Roman" pitchFamily="18" charset="0"/>
              </a:rPr>
              <a:t>Type 1 error: False Positive</a:t>
            </a:r>
          </a:p>
          <a:p>
            <a:r>
              <a:rPr lang="en-US" dirty="0">
                <a:latin typeface="Times New Roman" pitchFamily="18" charset="0"/>
                <a:cs typeface="Times New Roman" pitchFamily="18" charset="0"/>
              </a:rPr>
              <a:t>Type 2 error: False Negative</a:t>
            </a:r>
          </a:p>
        </p:txBody>
      </p:sp>
    </p:spTree>
    <p:extLst>
      <p:ext uri="{BB962C8B-B14F-4D97-AF65-F5344CB8AC3E}">
        <p14:creationId xmlns:p14="http://schemas.microsoft.com/office/powerpoint/2010/main" val="1871416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2983043" y="434169"/>
            <a:ext cx="8079698" cy="707886"/>
          </a:xfrm>
          <a:prstGeom prst="rect">
            <a:avLst/>
          </a:prstGeom>
          <a:noFill/>
        </p:spPr>
        <p:txBody>
          <a:bodyPr wrap="square" rtlCol="0">
            <a:spAutoFit/>
          </a:bodyPr>
          <a:lstStyle/>
          <a:p>
            <a:r>
              <a:rPr lang="en-US" sz="4000" dirty="0"/>
              <a:t>Model Evaluation &amp; Comparison..</a:t>
            </a:r>
            <a:endParaRPr lang="en-IN" sz="4000" dirty="0"/>
          </a:p>
        </p:txBody>
      </p:sp>
      <p:sp>
        <p:nvSpPr>
          <p:cNvPr id="11" name="TextBox 10"/>
          <p:cNvSpPr txBox="1"/>
          <p:nvPr/>
        </p:nvSpPr>
        <p:spPr>
          <a:xfrm>
            <a:off x="1663899" y="1783831"/>
            <a:ext cx="2083642"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Random Forest:</a:t>
            </a:r>
          </a:p>
        </p:txBody>
      </p:sp>
      <p:pic>
        <p:nvPicPr>
          <p:cNvPr id="9" name="Picture 8">
            <a:extLst>
              <a:ext uri="{FF2B5EF4-FFF2-40B4-BE49-F238E27FC236}">
                <a16:creationId xmlns:a16="http://schemas.microsoft.com/office/drawing/2014/main" id="{F579EB40-173B-4904-B5AA-F8143E5FF5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7466" y="1842574"/>
            <a:ext cx="4053027" cy="4093531"/>
          </a:xfrm>
          <a:prstGeom prst="rect">
            <a:avLst/>
          </a:prstGeom>
        </p:spPr>
      </p:pic>
      <p:pic>
        <p:nvPicPr>
          <p:cNvPr id="16385" name="Picture 1"/>
          <p:cNvPicPr>
            <a:picLocks noChangeAspect="1" noChangeArrowheads="1"/>
          </p:cNvPicPr>
          <p:nvPr/>
        </p:nvPicPr>
        <p:blipFill>
          <a:blip r:embed="rId5" cstate="print"/>
          <a:srcRect/>
          <a:stretch>
            <a:fillRect/>
          </a:stretch>
        </p:blipFill>
        <p:spPr bwMode="auto">
          <a:xfrm>
            <a:off x="7904624" y="1869254"/>
            <a:ext cx="3050038" cy="1068817"/>
          </a:xfrm>
          <a:prstGeom prst="rect">
            <a:avLst/>
          </a:prstGeom>
          <a:noFill/>
          <a:ln w="9525">
            <a:solidFill>
              <a:schemeClr val="bg1">
                <a:lumMod val="75000"/>
              </a:schemeClr>
            </a:solidFill>
            <a:miter lim="800000"/>
            <a:headEnd/>
            <a:tailEnd/>
          </a:ln>
        </p:spPr>
      </p:pic>
      <p:pic>
        <p:nvPicPr>
          <p:cNvPr id="10" name="Picture 4"/>
          <p:cNvPicPr>
            <a:picLocks noChangeAspect="1" noChangeArrowheads="1"/>
          </p:cNvPicPr>
          <p:nvPr/>
        </p:nvPicPr>
        <p:blipFill>
          <a:blip r:embed="rId6" cstate="print"/>
          <a:srcRect/>
          <a:stretch>
            <a:fillRect/>
          </a:stretch>
        </p:blipFill>
        <p:spPr bwMode="auto">
          <a:xfrm>
            <a:off x="7929790" y="3219295"/>
            <a:ext cx="3043316" cy="1742448"/>
          </a:xfrm>
          <a:prstGeom prst="rect">
            <a:avLst/>
          </a:prstGeom>
          <a:noFill/>
          <a:ln w="9525">
            <a:noFill/>
            <a:miter lim="800000"/>
            <a:headEnd/>
            <a:tailEnd/>
          </a:ln>
        </p:spPr>
      </p:pic>
      <p:sp>
        <p:nvSpPr>
          <p:cNvPr id="12" name="TextBox 11"/>
          <p:cNvSpPr txBox="1"/>
          <p:nvPr/>
        </p:nvSpPr>
        <p:spPr>
          <a:xfrm>
            <a:off x="7914799" y="5201585"/>
            <a:ext cx="3058001" cy="646331"/>
          </a:xfrm>
          <a:prstGeom prst="rect">
            <a:avLst/>
          </a:prstGeom>
          <a:solidFill>
            <a:schemeClr val="bg1">
              <a:lumMod val="85000"/>
            </a:schemeClr>
          </a:solidFill>
        </p:spPr>
        <p:txBody>
          <a:bodyPr wrap="square" rtlCol="0">
            <a:spAutoFit/>
          </a:bodyPr>
          <a:lstStyle/>
          <a:p>
            <a:r>
              <a:rPr lang="en-US" dirty="0">
                <a:latin typeface="Times New Roman" pitchFamily="18" charset="0"/>
                <a:cs typeface="Times New Roman" pitchFamily="18" charset="0"/>
              </a:rPr>
              <a:t>Type 1 error: False Positive</a:t>
            </a:r>
          </a:p>
          <a:p>
            <a:r>
              <a:rPr lang="en-US" dirty="0">
                <a:latin typeface="Times New Roman" pitchFamily="18" charset="0"/>
                <a:cs typeface="Times New Roman" pitchFamily="18" charset="0"/>
              </a:rPr>
              <a:t>Type 2 error: False Negative</a:t>
            </a:r>
          </a:p>
        </p:txBody>
      </p:sp>
    </p:spTree>
    <p:extLst>
      <p:ext uri="{BB962C8B-B14F-4D97-AF65-F5344CB8AC3E}">
        <p14:creationId xmlns:p14="http://schemas.microsoft.com/office/powerpoint/2010/main" val="1871416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2983043" y="434169"/>
            <a:ext cx="8079698" cy="707886"/>
          </a:xfrm>
          <a:prstGeom prst="rect">
            <a:avLst/>
          </a:prstGeom>
          <a:noFill/>
        </p:spPr>
        <p:txBody>
          <a:bodyPr wrap="square" rtlCol="0">
            <a:spAutoFit/>
          </a:bodyPr>
          <a:lstStyle/>
          <a:p>
            <a:r>
              <a:rPr lang="en-US" sz="4000" dirty="0"/>
              <a:t>Model Evaluation &amp; Comparison..</a:t>
            </a:r>
            <a:endParaRPr lang="en-IN" sz="4000" dirty="0"/>
          </a:p>
        </p:txBody>
      </p:sp>
      <p:sp>
        <p:nvSpPr>
          <p:cNvPr id="11" name="TextBox 10"/>
          <p:cNvSpPr txBox="1"/>
          <p:nvPr/>
        </p:nvSpPr>
        <p:spPr>
          <a:xfrm>
            <a:off x="1528997" y="1783831"/>
            <a:ext cx="2218544"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Logistic Regression:</a:t>
            </a:r>
          </a:p>
        </p:txBody>
      </p:sp>
      <p:pic>
        <p:nvPicPr>
          <p:cNvPr id="10" name="Picture 9">
            <a:extLst>
              <a:ext uri="{FF2B5EF4-FFF2-40B4-BE49-F238E27FC236}">
                <a16:creationId xmlns:a16="http://schemas.microsoft.com/office/drawing/2014/main" id="{D564C8B1-33A8-4EDD-A6BD-1B8AF9795D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1327" y="1901522"/>
            <a:ext cx="4210259" cy="4160996"/>
          </a:xfrm>
          <a:prstGeom prst="rect">
            <a:avLst/>
          </a:prstGeom>
        </p:spPr>
      </p:pic>
      <p:pic>
        <p:nvPicPr>
          <p:cNvPr id="9" name="Picture 4"/>
          <p:cNvPicPr>
            <a:picLocks noChangeAspect="1" noChangeArrowheads="1"/>
          </p:cNvPicPr>
          <p:nvPr/>
        </p:nvPicPr>
        <p:blipFill>
          <a:blip r:embed="rId5" cstate="print"/>
          <a:srcRect/>
          <a:stretch>
            <a:fillRect/>
          </a:stretch>
        </p:blipFill>
        <p:spPr bwMode="auto">
          <a:xfrm>
            <a:off x="8244580" y="3234285"/>
            <a:ext cx="3043316" cy="1742448"/>
          </a:xfrm>
          <a:prstGeom prst="rect">
            <a:avLst/>
          </a:prstGeom>
          <a:noFill/>
          <a:ln w="9525">
            <a:solidFill>
              <a:schemeClr val="bg1">
                <a:lumMod val="75000"/>
              </a:schemeClr>
            </a:solidFill>
            <a:miter lim="800000"/>
            <a:headEnd/>
            <a:tailEnd/>
          </a:ln>
        </p:spPr>
      </p:pic>
      <p:sp>
        <p:nvSpPr>
          <p:cNvPr id="12" name="TextBox 11"/>
          <p:cNvSpPr txBox="1"/>
          <p:nvPr/>
        </p:nvSpPr>
        <p:spPr>
          <a:xfrm>
            <a:off x="8229589" y="5306515"/>
            <a:ext cx="3058001" cy="646331"/>
          </a:xfrm>
          <a:prstGeom prst="rect">
            <a:avLst/>
          </a:prstGeom>
          <a:solidFill>
            <a:schemeClr val="bg1">
              <a:lumMod val="85000"/>
            </a:schemeClr>
          </a:solidFill>
        </p:spPr>
        <p:txBody>
          <a:bodyPr wrap="square" rtlCol="0">
            <a:spAutoFit/>
          </a:bodyPr>
          <a:lstStyle/>
          <a:p>
            <a:r>
              <a:rPr lang="en-US" dirty="0">
                <a:latin typeface="Times New Roman" pitchFamily="18" charset="0"/>
                <a:cs typeface="Times New Roman" pitchFamily="18" charset="0"/>
              </a:rPr>
              <a:t>Type 1 error: False Positive</a:t>
            </a:r>
          </a:p>
          <a:p>
            <a:r>
              <a:rPr lang="en-US" dirty="0">
                <a:latin typeface="Times New Roman" pitchFamily="18" charset="0"/>
                <a:cs typeface="Times New Roman" pitchFamily="18" charset="0"/>
              </a:rPr>
              <a:t>Type 2 error: False Negative</a:t>
            </a:r>
          </a:p>
        </p:txBody>
      </p:sp>
      <p:pic>
        <p:nvPicPr>
          <p:cNvPr id="15361" name="Picture 1"/>
          <p:cNvPicPr>
            <a:picLocks noChangeAspect="1" noChangeArrowheads="1"/>
          </p:cNvPicPr>
          <p:nvPr/>
        </p:nvPicPr>
        <p:blipFill>
          <a:blip r:embed="rId6" cstate="print"/>
          <a:srcRect/>
          <a:stretch>
            <a:fillRect/>
          </a:stretch>
        </p:blipFill>
        <p:spPr bwMode="auto">
          <a:xfrm>
            <a:off x="8240608" y="1908748"/>
            <a:ext cx="3030323" cy="1014334"/>
          </a:xfrm>
          <a:prstGeom prst="rect">
            <a:avLst/>
          </a:prstGeom>
          <a:noFill/>
          <a:ln w="9525">
            <a:solidFill>
              <a:schemeClr val="bg1">
                <a:lumMod val="75000"/>
              </a:schemeClr>
            </a:solidFill>
            <a:miter lim="800000"/>
            <a:headEnd/>
            <a:tailEnd/>
          </a:ln>
        </p:spPr>
      </p:pic>
    </p:spTree>
    <p:extLst>
      <p:ext uri="{BB962C8B-B14F-4D97-AF65-F5344CB8AC3E}">
        <p14:creationId xmlns:p14="http://schemas.microsoft.com/office/powerpoint/2010/main" val="1871416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9" name="TextBox 8">
            <a:extLst>
              <a:ext uri="{FF2B5EF4-FFF2-40B4-BE49-F238E27FC236}">
                <a16:creationId xmlns:a16="http://schemas.microsoft.com/office/drawing/2014/main" id="{662508D5-AEB2-40C1-819E-6FFD5FD21798}"/>
              </a:ext>
            </a:extLst>
          </p:cNvPr>
          <p:cNvSpPr txBox="1"/>
          <p:nvPr/>
        </p:nvSpPr>
        <p:spPr>
          <a:xfrm>
            <a:off x="3806172" y="366765"/>
            <a:ext cx="3900196" cy="707886"/>
          </a:xfrm>
          <a:prstGeom prst="rect">
            <a:avLst/>
          </a:prstGeom>
          <a:noFill/>
        </p:spPr>
        <p:txBody>
          <a:bodyPr wrap="square" rtlCol="0">
            <a:spAutoFit/>
          </a:bodyPr>
          <a:lstStyle/>
          <a:p>
            <a:r>
              <a:rPr lang="en-US" sz="4000" dirty="0"/>
              <a:t>CONCLUSION</a:t>
            </a:r>
            <a:endParaRPr lang="en-IN" sz="4000" dirty="0"/>
          </a:p>
        </p:txBody>
      </p:sp>
      <p:sp>
        <p:nvSpPr>
          <p:cNvPr id="12" name="object 3">
            <a:extLst>
              <a:ext uri="{FF2B5EF4-FFF2-40B4-BE49-F238E27FC236}">
                <a16:creationId xmlns:a16="http://schemas.microsoft.com/office/drawing/2014/main" id="{D9E2C4FE-56BC-495A-9838-CAC7A644EE19}"/>
              </a:ext>
            </a:extLst>
          </p:cNvPr>
          <p:cNvSpPr txBox="1"/>
          <p:nvPr/>
        </p:nvSpPr>
        <p:spPr>
          <a:xfrm>
            <a:off x="534008" y="1663909"/>
            <a:ext cx="9917724" cy="4544714"/>
          </a:xfrm>
          <a:prstGeom prst="rect">
            <a:avLst/>
          </a:prstGeom>
        </p:spPr>
        <p:txBody>
          <a:bodyPr vert="horz" wrap="square" lIns="0" tIns="30361" rIns="0" bIns="0" rtlCol="0">
            <a:spAutoFit/>
          </a:bodyPr>
          <a:lstStyle/>
          <a:p>
            <a:pPr marL="8929" marR="3572" indent="203590">
              <a:lnSpc>
                <a:spcPts val="3445"/>
              </a:lnSpc>
              <a:spcBef>
                <a:spcPts val="239"/>
              </a:spcBef>
              <a:buFont typeface="Wingdings" pitchFamily="2" charset="2"/>
              <a:buChar char="ü"/>
              <a:tabLst>
                <a:tab pos="840254" algn="l"/>
                <a:tab pos="1483615" algn="l"/>
                <a:tab pos="4157515" algn="l"/>
                <a:tab pos="6143407" algn="l"/>
              </a:tabLst>
            </a:pPr>
            <a:r>
              <a:rPr lang="en-IN" sz="2400" dirty="0">
                <a:solidFill>
                  <a:srgbClr val="0E101A"/>
                </a:solidFill>
                <a:latin typeface="Times New Roman" panose="02020603050405020304" pitchFamily="18" charset="0"/>
                <a:ea typeface="Times New Roman" panose="02020603050405020304" pitchFamily="18" charset="0"/>
              </a:rPr>
              <a:t> Three models (XGBoost, Random Forest, and Logistic Regression) were build 	to predict the Probability of Default.</a:t>
            </a:r>
          </a:p>
          <a:p>
            <a:pPr marL="8929" marR="3572" indent="203590">
              <a:lnSpc>
                <a:spcPts val="3445"/>
              </a:lnSpc>
              <a:spcBef>
                <a:spcPts val="239"/>
              </a:spcBef>
              <a:tabLst>
                <a:tab pos="840254" algn="l"/>
                <a:tab pos="1483615" algn="l"/>
                <a:tab pos="4157515" algn="l"/>
                <a:tab pos="6143407" algn="l"/>
              </a:tabLst>
            </a:pPr>
            <a:endParaRPr lang="en-IN" sz="2400" dirty="0">
              <a:solidFill>
                <a:srgbClr val="0E101A"/>
              </a:solidFill>
              <a:latin typeface="Times New Roman" panose="02020603050405020304" pitchFamily="18" charset="0"/>
              <a:ea typeface="Times New Roman" panose="02020603050405020304" pitchFamily="18" charset="0"/>
            </a:endParaRPr>
          </a:p>
          <a:p>
            <a:pPr marL="8929" marR="3572" indent="203590">
              <a:lnSpc>
                <a:spcPts val="3445"/>
              </a:lnSpc>
              <a:spcBef>
                <a:spcPts val="239"/>
              </a:spcBef>
              <a:buFont typeface="Wingdings" pitchFamily="2" charset="2"/>
              <a:buChar char="ü"/>
              <a:tabLst>
                <a:tab pos="840254" algn="l"/>
                <a:tab pos="1483615" algn="l"/>
                <a:tab pos="4157515" algn="l"/>
                <a:tab pos="6143407" algn="l"/>
              </a:tabLst>
            </a:pPr>
            <a:r>
              <a:rPr lang="en-IN" sz="2400" dirty="0">
                <a:solidFill>
                  <a:srgbClr val="0E101A"/>
                </a:solidFill>
                <a:latin typeface="Times New Roman" panose="02020603050405020304" pitchFamily="18" charset="0"/>
                <a:ea typeface="Times New Roman" panose="02020603050405020304" pitchFamily="18" charset="0"/>
                <a:cs typeface="Times New Roman" panose="02020603050405020304" pitchFamily="18" charset="0"/>
              </a:rPr>
              <a:t>  By comparing the accuracy from all the models it is evident </a:t>
            </a:r>
            <a:r>
              <a:rPr lang="en-IN" sz="2400">
                <a:solidFill>
                  <a:srgbClr val="0E101A"/>
                </a:solidFill>
                <a:latin typeface="Times New Roman" panose="02020603050405020304" pitchFamily="18" charset="0"/>
                <a:ea typeface="Times New Roman" panose="02020603050405020304" pitchFamily="18" charset="0"/>
                <a:cs typeface="Times New Roman" panose="02020603050405020304" pitchFamily="18" charset="0"/>
              </a:rPr>
              <a:t>that XGBoost </a:t>
            </a:r>
            <a:r>
              <a:rPr lang="en-IN" sz="2400" dirty="0">
                <a:solidFill>
                  <a:srgbClr val="0E101A"/>
                </a:solidFill>
                <a:latin typeface="Times New Roman" panose="02020603050405020304" pitchFamily="18" charset="0"/>
                <a:ea typeface="Times New Roman" panose="02020603050405020304" pitchFamily="18" charset="0"/>
                <a:cs typeface="Times New Roman" panose="02020603050405020304" pitchFamily="18" charset="0"/>
              </a:rPr>
              <a:t>	gives more accuracy than others</a:t>
            </a:r>
          </a:p>
          <a:p>
            <a:pPr marL="8929" marR="3572" indent="203590">
              <a:lnSpc>
                <a:spcPts val="3445"/>
              </a:lnSpc>
              <a:spcBef>
                <a:spcPts val="239"/>
              </a:spcBef>
              <a:tabLst>
                <a:tab pos="840254" algn="l"/>
                <a:tab pos="1483615" algn="l"/>
                <a:tab pos="4157515" algn="l"/>
                <a:tab pos="6143407" algn="l"/>
              </a:tabLst>
            </a:pPr>
            <a:endParaRPr lang="en-IN" sz="2400" b="0" i="0" dirty="0">
              <a:solidFill>
                <a:srgbClr val="0E101A"/>
              </a:solidFill>
              <a:latin typeface="Times New Roman" panose="02020603050405020304" pitchFamily="18" charset="0"/>
              <a:cs typeface="Times New Roman" panose="02020603050405020304" pitchFamily="18" charset="0"/>
            </a:endParaRPr>
          </a:p>
          <a:p>
            <a:pPr marL="8929" marR="3572" indent="203590">
              <a:lnSpc>
                <a:spcPts val="3445"/>
              </a:lnSpc>
              <a:spcBef>
                <a:spcPts val="239"/>
              </a:spcBef>
              <a:buFont typeface="Wingdings" pitchFamily="2" charset="2"/>
              <a:buChar char="ü"/>
              <a:tabLst>
                <a:tab pos="840254" algn="l"/>
                <a:tab pos="1483615" algn="l"/>
                <a:tab pos="4157515" algn="l"/>
                <a:tab pos="6143407" algn="l"/>
              </a:tabLst>
            </a:pPr>
            <a:r>
              <a:rPr lang="en-IN" sz="2400" b="0" i="0" dirty="0">
                <a:solidFill>
                  <a:srgbClr val="202124"/>
                </a:solidFill>
                <a:effectLst/>
                <a:latin typeface="Times New Roman" panose="02020603050405020304" pitchFamily="18" charset="0"/>
                <a:cs typeface="Times New Roman" panose="02020603050405020304" pitchFamily="18" charset="0"/>
              </a:rPr>
              <a:t> Selected Model - XGBoost: Highly Flexible</a:t>
            </a:r>
            <a:r>
              <a:rPr lang="en-IN" sz="2400" b="0" i="0" spc="-7" dirty="0">
                <a:solidFill>
                  <a:srgbClr val="202124"/>
                </a:solidFill>
                <a:effectLst/>
                <a:latin typeface="Times New Roman" panose="02020603050405020304" pitchFamily="18" charset="0"/>
                <a:cs typeface="Times New Roman" panose="02020603050405020304" pitchFamily="18" charset="0"/>
              </a:rPr>
              <a:t>, High Accuracy rate,</a:t>
            </a:r>
            <a:r>
              <a:rPr lang="en-US" sz="2400" b="0" i="0" dirty="0">
                <a:solidFill>
                  <a:srgbClr val="202124"/>
                </a:solidFill>
                <a:effectLst/>
                <a:latin typeface="Times New Roman" panose="02020603050405020304" pitchFamily="18" charset="0"/>
                <a:cs typeface="Times New Roman" panose="02020603050405020304" pitchFamily="18" charset="0"/>
              </a:rPr>
              <a:t> uses the 	power of parallel processing </a:t>
            </a:r>
            <a:r>
              <a:rPr lang="en-US" sz="2400" spc="-7" dirty="0">
                <a:solidFill>
                  <a:srgbClr val="202124"/>
                </a:solidFill>
                <a:latin typeface="Times New Roman" panose="02020603050405020304" pitchFamily="18" charset="0"/>
                <a:cs typeface="Times New Roman" panose="02020603050405020304" pitchFamily="18" charset="0"/>
              </a:rPr>
              <a:t>and </a:t>
            </a:r>
            <a:r>
              <a:rPr lang="en-US" sz="2400" b="0" i="0" spc="-7" dirty="0">
                <a:solidFill>
                  <a:srgbClr val="202124"/>
                </a:solidFill>
                <a:effectLst/>
                <a:latin typeface="Times New Roman" panose="02020603050405020304" pitchFamily="18" charset="0"/>
                <a:cs typeface="Times New Roman" panose="02020603050405020304" pitchFamily="18" charset="0"/>
              </a:rPr>
              <a:t>Faster.</a:t>
            </a:r>
          </a:p>
          <a:p>
            <a:pPr marL="8929" marR="3572" indent="203590">
              <a:lnSpc>
                <a:spcPts val="3445"/>
              </a:lnSpc>
              <a:spcBef>
                <a:spcPts val="239"/>
              </a:spcBef>
              <a:buFont typeface="Wingdings" pitchFamily="2" charset="2"/>
              <a:buChar char="ü"/>
              <a:tabLst>
                <a:tab pos="840254" algn="l"/>
                <a:tab pos="1483615" algn="l"/>
                <a:tab pos="4157515" algn="l"/>
                <a:tab pos="6143407" algn="l"/>
              </a:tabLst>
            </a:pPr>
            <a:endParaRPr lang="en-US" sz="2400" spc="-7" dirty="0">
              <a:solidFill>
                <a:srgbClr val="202124"/>
              </a:solidFill>
              <a:latin typeface="Times New Roman" panose="02020603050405020304" pitchFamily="18" charset="0"/>
              <a:cs typeface="Times New Roman" panose="02020603050405020304" pitchFamily="18" charset="0"/>
            </a:endParaRPr>
          </a:p>
          <a:p>
            <a:pPr marL="8929" marR="3572" indent="203590">
              <a:lnSpc>
                <a:spcPts val="3445"/>
              </a:lnSpc>
              <a:spcBef>
                <a:spcPts val="239"/>
              </a:spcBef>
              <a:buFont typeface="Wingdings" pitchFamily="2" charset="2"/>
              <a:buChar char="ü"/>
              <a:tabLst>
                <a:tab pos="840254" algn="l"/>
                <a:tab pos="1483615" algn="l"/>
                <a:tab pos="4157515" algn="l"/>
                <a:tab pos="6143407" algn="l"/>
              </a:tabLst>
            </a:pPr>
            <a:r>
              <a:rPr lang="en-US" sz="2400" b="0" i="0" spc="-7" dirty="0">
                <a:solidFill>
                  <a:srgbClr val="202124"/>
                </a:solidFill>
                <a:effectLst/>
                <a:latin typeface="Times New Roman" panose="02020603050405020304" pitchFamily="18" charset="0"/>
                <a:cs typeface="Times New Roman" panose="02020603050405020304" pitchFamily="18" charset="0"/>
              </a:rPr>
              <a:t> Banks can use this PD model in order to predict Excepted Credit Loss.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416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EA2F92-3B0F-4AF9-AD24-E8D900B697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292" y="0"/>
            <a:ext cx="6420341" cy="5632793"/>
          </a:xfrm>
          <a:prstGeom prst="rect">
            <a:avLst/>
          </a:prstGeom>
        </p:spPr>
      </p:pic>
      <p:pic>
        <p:nvPicPr>
          <p:cNvPr id="9" name="Picture 8">
            <a:extLst>
              <a:ext uri="{FF2B5EF4-FFF2-40B4-BE49-F238E27FC236}">
                <a16:creationId xmlns:a16="http://schemas.microsoft.com/office/drawing/2014/main" id="{BCEA8356-8E78-4884-B00F-67220608F8A1}"/>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768282" y="978347"/>
            <a:ext cx="5197290" cy="54640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2201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B2EF01-421F-4A9C-AB0A-C94E49EBAC47}"/>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CC6A72F1-3E0E-4E7D-8B92-B106B24950F3}"/>
              </a:ext>
            </a:extLst>
          </p:cNvPr>
          <p:cNvSpPr txBox="1"/>
          <p:nvPr/>
        </p:nvSpPr>
        <p:spPr>
          <a:xfrm>
            <a:off x="3694923" y="615821"/>
            <a:ext cx="3900196" cy="707886"/>
          </a:xfrm>
          <a:prstGeom prst="rect">
            <a:avLst/>
          </a:prstGeom>
          <a:noFill/>
        </p:spPr>
        <p:txBody>
          <a:bodyPr wrap="square" rtlCol="0">
            <a:spAutoFit/>
          </a:bodyPr>
          <a:lstStyle/>
          <a:p>
            <a:r>
              <a:rPr lang="en-US" sz="4000" dirty="0"/>
              <a:t>INTRODUCTION</a:t>
            </a:r>
            <a:endParaRPr lang="en-IN" sz="4000" dirty="0"/>
          </a:p>
        </p:txBody>
      </p:sp>
      <p:sp>
        <p:nvSpPr>
          <p:cNvPr id="12" name="TextBox 11">
            <a:extLst>
              <a:ext uri="{FF2B5EF4-FFF2-40B4-BE49-F238E27FC236}">
                <a16:creationId xmlns:a16="http://schemas.microsoft.com/office/drawing/2014/main" id="{D83E5AFC-8FF7-45B1-B660-C6AB8A25F18D}"/>
              </a:ext>
            </a:extLst>
          </p:cNvPr>
          <p:cNvSpPr txBox="1"/>
          <p:nvPr/>
        </p:nvSpPr>
        <p:spPr>
          <a:xfrm>
            <a:off x="1245532" y="3339060"/>
            <a:ext cx="9316258" cy="1600438"/>
          </a:xfrm>
          <a:prstGeom prst="rect">
            <a:avLst/>
          </a:prstGeom>
          <a:noFill/>
        </p:spPr>
        <p:txBody>
          <a:bodyPr wrap="square">
            <a:spAutoFit/>
          </a:bodyPr>
          <a:lstStyle/>
          <a:p>
            <a:pPr fontAlgn="base"/>
            <a:r>
              <a:rPr lang="en-US" dirty="0">
                <a:solidFill>
                  <a:srgbClr val="4F4F4F"/>
                </a:solidFill>
                <a:latin typeface="-apple-system"/>
              </a:rPr>
              <a:t> </a:t>
            </a:r>
            <a:r>
              <a:rPr lang="en-US" sz="2000" b="0" i="0" dirty="0">
                <a:effectLst/>
                <a:latin typeface="Times New Roman" panose="02020603050405020304" pitchFamily="18" charset="0"/>
                <a:cs typeface="Times New Roman" panose="02020603050405020304" pitchFamily="18" charset="0"/>
              </a:rPr>
              <a:t>The process of </a:t>
            </a:r>
            <a:r>
              <a:rPr lang="en-US" sz="2000" b="1" i="1" dirty="0">
                <a:effectLst/>
                <a:latin typeface="Times New Roman" panose="02020603050405020304" pitchFamily="18" charset="0"/>
                <a:cs typeface="Times New Roman" panose="02020603050405020304" pitchFamily="18" charset="0"/>
              </a:rPr>
              <a:t>modeling </a:t>
            </a:r>
            <a:r>
              <a:rPr lang="en-US" sz="2000" b="0" i="0" dirty="0">
                <a:effectLst/>
                <a:latin typeface="Times New Roman" panose="02020603050405020304" pitchFamily="18" charset="0"/>
                <a:cs typeface="Times New Roman" panose="02020603050405020304" pitchFamily="18" charset="0"/>
              </a:rPr>
              <a:t>means training a </a:t>
            </a:r>
            <a:r>
              <a:rPr lang="en-US" sz="2000" b="0" i="1" dirty="0">
                <a:effectLst/>
                <a:latin typeface="Times New Roman" panose="02020603050405020304" pitchFamily="18" charset="0"/>
                <a:cs typeface="Times New Roman" panose="02020603050405020304" pitchFamily="18" charset="0"/>
              </a:rPr>
              <a:t>machine learning</a:t>
            </a:r>
            <a:r>
              <a:rPr lang="en-US" sz="2000" b="0" i="0" dirty="0">
                <a:effectLst/>
                <a:latin typeface="Times New Roman" panose="02020603050405020304" pitchFamily="18" charset="0"/>
                <a:cs typeface="Times New Roman" panose="02020603050405020304" pitchFamily="18" charset="0"/>
              </a:rPr>
              <a:t> algorithm to predict the labels from the features, tuning it for the business need, and validating it on .</a:t>
            </a:r>
          </a:p>
          <a:p>
            <a:pPr algn="l" fontAlgn="base"/>
            <a:endParaRPr lang="en-US" sz="2000" i="0" dirty="0">
              <a:solidFill>
                <a:srgbClr val="4F4F4F"/>
              </a:solidFill>
              <a:effectLst/>
              <a:latin typeface="Times New Roman" panose="02020603050405020304" pitchFamily="18" charset="0"/>
              <a:cs typeface="Times New Roman" panose="02020603050405020304" pitchFamily="18" charset="0"/>
            </a:endParaRPr>
          </a:p>
          <a:p>
            <a:pPr algn="l" fontAlgn="base"/>
            <a:r>
              <a:rPr lang="en-US" sz="2000" i="0" dirty="0">
                <a:effectLst/>
                <a:latin typeface="Times New Roman" panose="02020603050405020304" pitchFamily="18" charset="0"/>
                <a:cs typeface="Times New Roman" panose="02020603050405020304" pitchFamily="18" charset="0"/>
              </a:rPr>
              <a:t> Our motive is to </a:t>
            </a:r>
            <a:r>
              <a:rPr lang="en-IN" sz="1800" dirty="0">
                <a:solidFill>
                  <a:srgbClr val="0E101A"/>
                </a:solidFill>
                <a:effectLst/>
                <a:latin typeface="Times New Roman" panose="02020603050405020304" pitchFamily="18" charset="0"/>
                <a:ea typeface="Times New Roman" panose="02020603050405020304" pitchFamily="18" charset="0"/>
              </a:rPr>
              <a:t>built a model to predict whether the borrower will pass 90 days due to delinquency by learning the probability of default.</a:t>
            </a:r>
            <a:endParaRPr lang="en-US" i="0" dirty="0">
              <a:effectLst/>
              <a:latin typeface="Inter"/>
            </a:endParaRPr>
          </a:p>
        </p:txBody>
      </p:sp>
      <p:pic>
        <p:nvPicPr>
          <p:cNvPr id="13" name="object 5">
            <a:extLst>
              <a:ext uri="{FF2B5EF4-FFF2-40B4-BE49-F238E27FC236}">
                <a16:creationId xmlns:a16="http://schemas.microsoft.com/office/drawing/2014/main" id="{36BEEBA3-F51B-4D18-8710-2897C101F361}"/>
              </a:ext>
            </a:extLst>
          </p:cNvPr>
          <p:cNvPicPr/>
          <p:nvPr/>
        </p:nvPicPr>
        <p:blipFill>
          <a:blip r:embed="rId4" cstate="print"/>
          <a:stretch>
            <a:fillRect/>
          </a:stretch>
        </p:blipFill>
        <p:spPr>
          <a:xfrm>
            <a:off x="899877" y="4422713"/>
            <a:ext cx="163448" cy="163449"/>
          </a:xfrm>
          <a:prstGeom prst="rect">
            <a:avLst/>
          </a:prstGeom>
        </p:spPr>
      </p:pic>
      <p:pic>
        <p:nvPicPr>
          <p:cNvPr id="14" name="object 5">
            <a:extLst>
              <a:ext uri="{FF2B5EF4-FFF2-40B4-BE49-F238E27FC236}">
                <a16:creationId xmlns:a16="http://schemas.microsoft.com/office/drawing/2014/main" id="{83DC4548-2F05-4308-8F2E-9DC14ECE13F9}"/>
              </a:ext>
            </a:extLst>
          </p:cNvPr>
          <p:cNvPicPr/>
          <p:nvPr/>
        </p:nvPicPr>
        <p:blipFill>
          <a:blip r:embed="rId4" cstate="print"/>
          <a:stretch>
            <a:fillRect/>
          </a:stretch>
        </p:blipFill>
        <p:spPr>
          <a:xfrm>
            <a:off x="865109" y="3471026"/>
            <a:ext cx="163448" cy="163449"/>
          </a:xfrm>
          <a:prstGeom prst="rect">
            <a:avLst/>
          </a:prstGeom>
        </p:spPr>
      </p:pic>
      <p:pic>
        <p:nvPicPr>
          <p:cNvPr id="15" name="object 5">
            <a:extLst>
              <a:ext uri="{FF2B5EF4-FFF2-40B4-BE49-F238E27FC236}">
                <a16:creationId xmlns:a16="http://schemas.microsoft.com/office/drawing/2014/main" id="{1FD9BE65-1E99-4CD4-AF47-2BEE48E5704D}"/>
              </a:ext>
            </a:extLst>
          </p:cNvPr>
          <p:cNvPicPr/>
          <p:nvPr/>
        </p:nvPicPr>
        <p:blipFill>
          <a:blip r:embed="rId4" cstate="print"/>
          <a:stretch>
            <a:fillRect/>
          </a:stretch>
        </p:blipFill>
        <p:spPr>
          <a:xfrm>
            <a:off x="860504" y="2264510"/>
            <a:ext cx="163448" cy="163449"/>
          </a:xfrm>
          <a:prstGeom prst="rect">
            <a:avLst/>
          </a:prstGeom>
        </p:spPr>
      </p:pic>
      <p:sp>
        <p:nvSpPr>
          <p:cNvPr id="16" name="TextBox 15">
            <a:extLst>
              <a:ext uri="{FF2B5EF4-FFF2-40B4-BE49-F238E27FC236}">
                <a16:creationId xmlns:a16="http://schemas.microsoft.com/office/drawing/2014/main" id="{41BC7C2D-A80C-4512-AE79-D2BE5FE5AE56}"/>
              </a:ext>
            </a:extLst>
          </p:cNvPr>
          <p:cNvSpPr txBox="1"/>
          <p:nvPr/>
        </p:nvSpPr>
        <p:spPr>
          <a:xfrm>
            <a:off x="1245532" y="2110539"/>
            <a:ext cx="9157638" cy="1015663"/>
          </a:xfrm>
          <a:prstGeom prst="rect">
            <a:avLst/>
          </a:prstGeom>
          <a:noFill/>
        </p:spPr>
        <p:txBody>
          <a:bodyPr wrap="square">
            <a:spAutoFit/>
          </a:bodyPr>
          <a:lstStyle/>
          <a:p>
            <a:r>
              <a:rPr lang="en-US" sz="2000" b="1" i="1" dirty="0">
                <a:solidFill>
                  <a:srgbClr val="202124"/>
                </a:solidFill>
                <a:latin typeface="Times New Roman" panose="02020603050405020304" pitchFamily="18" charset="0"/>
                <a:cs typeface="Times New Roman" panose="02020603050405020304" pitchFamily="18" charset="0"/>
              </a:rPr>
              <a:t>C</a:t>
            </a:r>
            <a:r>
              <a:rPr lang="en-US" sz="2000" b="1" i="1" dirty="0">
                <a:solidFill>
                  <a:srgbClr val="202124"/>
                </a:solidFill>
                <a:effectLst/>
                <a:latin typeface="Times New Roman" panose="02020603050405020304" pitchFamily="18" charset="0"/>
                <a:cs typeface="Times New Roman" panose="02020603050405020304" pitchFamily="18" charset="0"/>
              </a:rPr>
              <a:t>redit </a:t>
            </a:r>
            <a:r>
              <a:rPr lang="en-US" sz="2000" b="1" i="1" dirty="0">
                <a:solidFill>
                  <a:srgbClr val="202124"/>
                </a:solidFill>
                <a:latin typeface="Times New Roman" panose="02020603050405020304" pitchFamily="18" charset="0"/>
                <a:cs typeface="Times New Roman" panose="02020603050405020304" pitchFamily="18" charset="0"/>
              </a:rPr>
              <a:t>S</a:t>
            </a:r>
            <a:r>
              <a:rPr lang="en-US" sz="2000" b="1" i="1" dirty="0">
                <a:solidFill>
                  <a:srgbClr val="202124"/>
                </a:solidFill>
                <a:effectLst/>
                <a:latin typeface="Times New Roman" panose="02020603050405020304" pitchFamily="18" charset="0"/>
                <a:cs typeface="Times New Roman" panose="02020603050405020304" pitchFamily="18" charset="0"/>
              </a:rPr>
              <a:t>core </a:t>
            </a:r>
            <a:r>
              <a:rPr lang="en-US" sz="2000" i="0" dirty="0">
                <a:solidFill>
                  <a:srgbClr val="202124"/>
                </a:solidFill>
                <a:effectLst/>
                <a:latin typeface="Times New Roman" panose="02020603050405020304" pitchFamily="18" charset="0"/>
                <a:cs typeface="Times New Roman" panose="02020603050405020304" pitchFamily="18" charset="0"/>
              </a:rPr>
              <a:t>is an indicator of a person's creditworthiness, or their ability to repay debt. It is usually expressed as a number based on the person's repayment history and credit files across different loan types and credit institutions</a:t>
            </a:r>
            <a:r>
              <a:rPr lang="en-US" i="0" dirty="0">
                <a:solidFill>
                  <a:srgbClr val="20212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D21C582-860A-415E-8089-4CEAE44DA00E}"/>
              </a:ext>
            </a:extLst>
          </p:cNvPr>
          <p:cNvSpPr txBox="1"/>
          <p:nvPr/>
        </p:nvSpPr>
        <p:spPr>
          <a:xfrm>
            <a:off x="1245532" y="5363187"/>
            <a:ext cx="8721969" cy="369332"/>
          </a:xfrm>
          <a:prstGeom prst="rect">
            <a:avLst/>
          </a:prstGeom>
          <a:noFill/>
        </p:spPr>
        <p:txBody>
          <a:bodyPr wrap="square">
            <a:spAutoFit/>
          </a:bodyPr>
          <a:lstStyle/>
          <a:p>
            <a:r>
              <a:rPr lang="en-IN" sz="1800" dirty="0">
                <a:solidFill>
                  <a:srgbClr val="0E101A"/>
                </a:solidFill>
                <a:effectLst/>
                <a:latin typeface="Times New Roman" panose="02020603050405020304" pitchFamily="18" charset="0"/>
                <a:ea typeface="Times New Roman" panose="02020603050405020304" pitchFamily="18" charset="0"/>
              </a:rPr>
              <a:t>We use the PD (</a:t>
            </a:r>
            <a:r>
              <a:rPr lang="en-IN" sz="1800" b="1" dirty="0">
                <a:solidFill>
                  <a:srgbClr val="0E101A"/>
                </a:solidFill>
                <a:effectLst/>
                <a:latin typeface="Times New Roman" panose="02020603050405020304" pitchFamily="18" charset="0"/>
                <a:ea typeface="Times New Roman" panose="02020603050405020304" pitchFamily="18" charset="0"/>
              </a:rPr>
              <a:t>probability of Default</a:t>
            </a:r>
            <a:r>
              <a:rPr lang="en-IN" sz="1800" dirty="0">
                <a:solidFill>
                  <a:srgbClr val="0E101A"/>
                </a:solidFill>
                <a:effectLst/>
                <a:latin typeface="Times New Roman" panose="02020603050405020304" pitchFamily="18" charset="0"/>
                <a:ea typeface="Times New Roman" panose="02020603050405020304" pitchFamily="18" charset="0"/>
              </a:rPr>
              <a:t>) analysis approach to determine their expected loss.</a:t>
            </a:r>
            <a:endParaRPr lang="en-IN" dirty="0"/>
          </a:p>
        </p:txBody>
      </p:sp>
      <p:pic>
        <p:nvPicPr>
          <p:cNvPr id="18" name="object 5">
            <a:extLst>
              <a:ext uri="{FF2B5EF4-FFF2-40B4-BE49-F238E27FC236}">
                <a16:creationId xmlns:a16="http://schemas.microsoft.com/office/drawing/2014/main" id="{BC0B7455-58F6-4EC0-A8A6-2FF16DDC79D3}"/>
              </a:ext>
            </a:extLst>
          </p:cNvPr>
          <p:cNvPicPr/>
          <p:nvPr/>
        </p:nvPicPr>
        <p:blipFill>
          <a:blip r:embed="rId4" cstate="print"/>
          <a:stretch>
            <a:fillRect/>
          </a:stretch>
        </p:blipFill>
        <p:spPr>
          <a:xfrm>
            <a:off x="899877" y="5494319"/>
            <a:ext cx="163448" cy="163449"/>
          </a:xfrm>
          <a:prstGeom prst="rect">
            <a:avLst/>
          </a:prstGeom>
        </p:spPr>
      </p:pic>
    </p:spTree>
    <p:extLst>
      <p:ext uri="{BB962C8B-B14F-4D97-AF65-F5344CB8AC3E}">
        <p14:creationId xmlns:p14="http://schemas.microsoft.com/office/powerpoint/2010/main" val="62592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B2EF01-421F-4A9C-AB0A-C94E49EBAC47}"/>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CC6A72F1-3E0E-4E7D-8B92-B106B24950F3}"/>
              </a:ext>
            </a:extLst>
          </p:cNvPr>
          <p:cNvSpPr txBox="1"/>
          <p:nvPr/>
        </p:nvSpPr>
        <p:spPr>
          <a:xfrm>
            <a:off x="3694922" y="615821"/>
            <a:ext cx="4354795" cy="707886"/>
          </a:xfrm>
          <a:prstGeom prst="rect">
            <a:avLst/>
          </a:prstGeom>
          <a:noFill/>
        </p:spPr>
        <p:txBody>
          <a:bodyPr wrap="square" rtlCol="0">
            <a:spAutoFit/>
          </a:bodyPr>
          <a:lstStyle/>
          <a:p>
            <a:r>
              <a:rPr lang="en-US" sz="4000" dirty="0"/>
              <a:t>INTRODUCTION..</a:t>
            </a:r>
            <a:endParaRPr lang="en-IN" sz="4000" dirty="0"/>
          </a:p>
        </p:txBody>
      </p:sp>
      <p:sp>
        <p:nvSpPr>
          <p:cNvPr id="19" name="object 3"/>
          <p:cNvSpPr txBox="1">
            <a:spLocks/>
          </p:cNvSpPr>
          <p:nvPr/>
        </p:nvSpPr>
        <p:spPr>
          <a:xfrm>
            <a:off x="717817" y="1737518"/>
            <a:ext cx="5990432" cy="382156"/>
          </a:xfrm>
          <a:prstGeom prst="rect">
            <a:avLst/>
          </a:prstGeom>
        </p:spPr>
        <p:txBody>
          <a:bodyPr vert="horz" wrap="square" lIns="0" tIns="12700" rIns="0" bIns="0" rtlCol="0" anchor="t">
            <a:spAutoFit/>
          </a:bodyPr>
          <a:lstStyle/>
          <a:p>
            <a:pPr marL="12700" marR="0" lvl="0" indent="0" algn="l" defTabSz="457200" rtl="0" eaLnBrk="1" fontAlgn="auto" latinLnBrk="0" hangingPunct="1">
              <a:lnSpc>
                <a:spcPct val="100000"/>
              </a:lnSpc>
              <a:spcBef>
                <a:spcPts val="100"/>
              </a:spcBef>
              <a:spcAft>
                <a:spcPts val="0"/>
              </a:spcAft>
              <a:buClrTx/>
              <a:buSzTx/>
              <a:buFontTx/>
              <a:buNone/>
              <a:tabLst/>
              <a:defRPr/>
            </a:pPr>
            <a:r>
              <a:rPr kumimoji="0" lang="en-US" sz="2400" b="0" i="0" u="none" strike="noStrike" kern="1200" cap="none" spc="-5" normalizeH="0" baseline="0" noProof="0">
                <a:ln>
                  <a:noFill/>
                </a:ln>
                <a:solidFill>
                  <a:srgbClr val="7030A0"/>
                </a:solidFill>
                <a:effectLst/>
                <a:uLnTx/>
                <a:uFillTx/>
                <a:latin typeface="Times New Roman" panose="02020603050405020304" pitchFamily="18" charset="0"/>
                <a:ea typeface="+mj-ea"/>
                <a:cs typeface="Times New Roman" panose="02020603050405020304" pitchFamily="18" charset="0"/>
              </a:rPr>
              <a:t>Expected</a:t>
            </a:r>
            <a:r>
              <a:rPr kumimoji="0" lang="en-US" sz="2400" b="0" i="0" u="none" strike="noStrike" kern="1200" cap="none" spc="-45" normalizeH="0" baseline="0" noProof="0">
                <a:ln>
                  <a:noFill/>
                </a:ln>
                <a:solidFill>
                  <a:srgbClr val="7030A0"/>
                </a:solidFill>
                <a:effectLst/>
                <a:uLnTx/>
                <a:uFillTx/>
                <a:latin typeface="Times New Roman" panose="02020603050405020304" pitchFamily="18" charset="0"/>
                <a:ea typeface="+mj-ea"/>
                <a:cs typeface="Times New Roman" panose="02020603050405020304" pitchFamily="18" charset="0"/>
              </a:rPr>
              <a:t> </a:t>
            </a:r>
            <a:r>
              <a:rPr kumimoji="0" lang="en-US" sz="2400" b="0" i="0" u="none" strike="noStrike" kern="1200" cap="none" spc="0" normalizeH="0" baseline="0" noProof="0">
                <a:ln>
                  <a:noFill/>
                </a:ln>
                <a:solidFill>
                  <a:srgbClr val="7030A0"/>
                </a:solidFill>
                <a:effectLst/>
                <a:uLnTx/>
                <a:uFillTx/>
                <a:latin typeface="Times New Roman" panose="02020603050405020304" pitchFamily="18" charset="0"/>
                <a:ea typeface="+mj-ea"/>
                <a:cs typeface="Times New Roman" panose="02020603050405020304" pitchFamily="18" charset="0"/>
              </a:rPr>
              <a:t>Credit</a:t>
            </a:r>
            <a:r>
              <a:rPr kumimoji="0" lang="en-US" sz="2400" b="0" i="0" u="none" strike="noStrike" kern="1200" cap="none" spc="-35" normalizeH="0" baseline="0" noProof="0">
                <a:ln>
                  <a:noFill/>
                </a:ln>
                <a:solidFill>
                  <a:srgbClr val="7030A0"/>
                </a:solidFill>
                <a:effectLst/>
                <a:uLnTx/>
                <a:uFillTx/>
                <a:latin typeface="Times New Roman" panose="02020603050405020304" pitchFamily="18" charset="0"/>
                <a:ea typeface="+mj-ea"/>
                <a:cs typeface="Times New Roman" panose="02020603050405020304" pitchFamily="18" charset="0"/>
              </a:rPr>
              <a:t> </a:t>
            </a:r>
            <a:r>
              <a:rPr kumimoji="0" lang="en-US" sz="2400" b="0" i="0" u="none" strike="noStrike" kern="1200" cap="none" spc="-5" normalizeH="0" baseline="0" noProof="0">
                <a:ln>
                  <a:noFill/>
                </a:ln>
                <a:solidFill>
                  <a:srgbClr val="7030A0"/>
                </a:solidFill>
                <a:effectLst/>
                <a:uLnTx/>
                <a:uFillTx/>
                <a:latin typeface="Times New Roman" panose="02020603050405020304" pitchFamily="18" charset="0"/>
                <a:ea typeface="+mj-ea"/>
                <a:cs typeface="Times New Roman" panose="02020603050405020304" pitchFamily="18" charset="0"/>
              </a:rPr>
              <a:t>Losses</a:t>
            </a:r>
            <a:endParaRPr kumimoji="0" lang="en-US" sz="2400" b="0" i="0" u="none" strike="noStrike" kern="1200" cap="none" spc="-5"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endParaRPr>
          </a:p>
        </p:txBody>
      </p:sp>
      <p:sp>
        <p:nvSpPr>
          <p:cNvPr id="20" name="object 4"/>
          <p:cNvSpPr txBox="1"/>
          <p:nvPr/>
        </p:nvSpPr>
        <p:spPr>
          <a:xfrm>
            <a:off x="1059358" y="2566016"/>
            <a:ext cx="8900687" cy="3098925"/>
          </a:xfrm>
          <a:prstGeom prst="rect">
            <a:avLst/>
          </a:prstGeom>
        </p:spPr>
        <p:txBody>
          <a:bodyPr vert="horz" wrap="square" lIns="0" tIns="43815" rIns="0" bIns="0" rtlCol="0">
            <a:spAutoFit/>
          </a:bodyPr>
          <a:lstStyle/>
          <a:p>
            <a:pPr marL="12700">
              <a:spcBef>
                <a:spcPts val="345"/>
              </a:spcBef>
            </a:pPr>
            <a:r>
              <a:rPr sz="2000" dirty="0">
                <a:latin typeface="Times New Roman" panose="02020603050405020304" pitchFamily="18" charset="0"/>
                <a:cs typeface="Times New Roman" panose="02020603050405020304" pitchFamily="18" charset="0"/>
              </a:rPr>
              <a:t>Credit</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Contractual</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cash</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flows –</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Expected</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cash</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flows(discounted</a:t>
            </a:r>
            <a:r>
              <a:rPr sz="2000" spc="-5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original</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effective</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interest</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rate)</a:t>
            </a:r>
            <a:endParaRPr lang="en-US" sz="2000" dirty="0">
              <a:latin typeface="Times New Roman" panose="02020603050405020304" pitchFamily="18" charset="0"/>
              <a:cs typeface="Times New Roman" panose="02020603050405020304" pitchFamily="18" charset="0"/>
            </a:endParaRPr>
          </a:p>
          <a:p>
            <a:pPr marL="12700">
              <a:spcBef>
                <a:spcPts val="240"/>
              </a:spcBef>
            </a:pPr>
            <a:endParaRPr sz="2000" dirty="0">
              <a:latin typeface="Times New Roman" panose="02020603050405020304" pitchFamily="18" charset="0"/>
              <a:cs typeface="Times New Roman" panose="02020603050405020304" pitchFamily="18" charset="0"/>
            </a:endParaRPr>
          </a:p>
          <a:p>
            <a:pPr marL="12700" marR="5080">
              <a:lnSpc>
                <a:spcPct val="110000"/>
              </a:lnSpc>
              <a:spcBef>
                <a:spcPts val="994"/>
              </a:spcBef>
            </a:pPr>
            <a:r>
              <a:rPr sz="2000" dirty="0">
                <a:latin typeface="Times New Roman" panose="02020603050405020304" pitchFamily="18" charset="0"/>
                <a:cs typeface="Times New Roman" panose="02020603050405020304" pitchFamily="18" charset="0"/>
              </a:rPr>
              <a:t>Expected</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credit</a:t>
            </a:r>
            <a:r>
              <a:rPr sz="2000" spc="-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weighted</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average</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credit</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where </a:t>
            </a:r>
            <a:r>
              <a:rPr sz="2000" spc="-5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weights</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are</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probabilities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default</a:t>
            </a:r>
            <a:endParaRPr lang="en-US" sz="2000" dirty="0">
              <a:latin typeface="Times New Roman" panose="02020603050405020304" pitchFamily="18" charset="0"/>
              <a:cs typeface="Times New Roman" panose="02020603050405020304" pitchFamily="18" charset="0"/>
            </a:endParaRPr>
          </a:p>
          <a:p>
            <a:pPr marL="12700" marR="5080">
              <a:lnSpc>
                <a:spcPct val="110000"/>
              </a:lnSpc>
              <a:spcBef>
                <a:spcPts val="994"/>
              </a:spcBef>
            </a:pPr>
            <a:endParaRPr sz="2000" dirty="0">
              <a:latin typeface="Times New Roman" panose="02020603050405020304" pitchFamily="18" charset="0"/>
              <a:cs typeface="Times New Roman" panose="02020603050405020304" pitchFamily="18" charset="0"/>
            </a:endParaRPr>
          </a:p>
          <a:p>
            <a:pPr marL="12700">
              <a:spcBef>
                <a:spcPts val="1250"/>
              </a:spcBef>
            </a:pPr>
            <a:r>
              <a:rPr sz="2000" dirty="0">
                <a:latin typeface="Times New Roman" panose="02020603050405020304" pitchFamily="18" charset="0"/>
                <a:cs typeface="Times New Roman" panose="02020603050405020304" pitchFamily="18" charset="0"/>
              </a:rPr>
              <a:t>If</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credit</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 $100</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probability</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default</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2%,</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expected</a:t>
            </a:r>
            <a:r>
              <a:rPr lang="en-US"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credit</a:t>
            </a:r>
            <a:r>
              <a:rPr sz="2000" spc="-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$2 (this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 the</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provision</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recognised)</a:t>
            </a:r>
          </a:p>
        </p:txBody>
      </p:sp>
      <p:pic>
        <p:nvPicPr>
          <p:cNvPr id="21" name="object 5"/>
          <p:cNvPicPr/>
          <p:nvPr/>
        </p:nvPicPr>
        <p:blipFill>
          <a:blip r:embed="rId4" cstate="print"/>
          <a:stretch>
            <a:fillRect/>
          </a:stretch>
        </p:blipFill>
        <p:spPr>
          <a:xfrm>
            <a:off x="656538" y="2655964"/>
            <a:ext cx="163448" cy="163449"/>
          </a:xfrm>
          <a:prstGeom prst="rect">
            <a:avLst/>
          </a:prstGeom>
        </p:spPr>
      </p:pic>
      <p:pic>
        <p:nvPicPr>
          <p:cNvPr id="22" name="object 6"/>
          <p:cNvPicPr/>
          <p:nvPr/>
        </p:nvPicPr>
        <p:blipFill>
          <a:blip r:embed="rId4" cstate="print"/>
          <a:stretch>
            <a:fillRect/>
          </a:stretch>
        </p:blipFill>
        <p:spPr>
          <a:xfrm>
            <a:off x="636093" y="3806276"/>
            <a:ext cx="163448" cy="163449"/>
          </a:xfrm>
          <a:prstGeom prst="rect">
            <a:avLst/>
          </a:prstGeom>
        </p:spPr>
      </p:pic>
      <p:pic>
        <p:nvPicPr>
          <p:cNvPr id="23" name="object 7"/>
          <p:cNvPicPr/>
          <p:nvPr/>
        </p:nvPicPr>
        <p:blipFill>
          <a:blip r:embed="rId4" cstate="print"/>
          <a:stretch>
            <a:fillRect/>
          </a:stretch>
        </p:blipFill>
        <p:spPr>
          <a:xfrm>
            <a:off x="636093" y="5113013"/>
            <a:ext cx="163448" cy="163449"/>
          </a:xfrm>
          <a:prstGeom prst="rect">
            <a:avLst/>
          </a:prstGeom>
        </p:spPr>
      </p:pic>
    </p:spTree>
    <p:extLst>
      <p:ext uri="{BB962C8B-B14F-4D97-AF65-F5344CB8AC3E}">
        <p14:creationId xmlns:p14="http://schemas.microsoft.com/office/powerpoint/2010/main" val="62592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B2EF01-421F-4A9C-AB0A-C94E49EBAC47}"/>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CC6A72F1-3E0E-4E7D-8B92-B106B24950F3}"/>
              </a:ext>
            </a:extLst>
          </p:cNvPr>
          <p:cNvSpPr txBox="1"/>
          <p:nvPr/>
        </p:nvSpPr>
        <p:spPr>
          <a:xfrm>
            <a:off x="3694922" y="615821"/>
            <a:ext cx="4354795" cy="707886"/>
          </a:xfrm>
          <a:prstGeom prst="rect">
            <a:avLst/>
          </a:prstGeom>
          <a:noFill/>
        </p:spPr>
        <p:txBody>
          <a:bodyPr wrap="square" rtlCol="0">
            <a:spAutoFit/>
          </a:bodyPr>
          <a:lstStyle/>
          <a:p>
            <a:r>
              <a:rPr lang="en-US" sz="4000" dirty="0"/>
              <a:t>INTRODUCTION..</a:t>
            </a:r>
            <a:endParaRPr lang="en-IN" sz="4000" dirty="0"/>
          </a:p>
        </p:txBody>
      </p:sp>
      <p:sp>
        <p:nvSpPr>
          <p:cNvPr id="9" name="TextBox 8">
            <a:extLst>
              <a:ext uri="{FF2B5EF4-FFF2-40B4-BE49-F238E27FC236}">
                <a16:creationId xmlns:a16="http://schemas.microsoft.com/office/drawing/2014/main" id="{78FC6314-C889-4CE9-A0A3-847BBE9A2BFE}"/>
              </a:ext>
            </a:extLst>
          </p:cNvPr>
          <p:cNvSpPr txBox="1"/>
          <p:nvPr/>
        </p:nvSpPr>
        <p:spPr>
          <a:xfrm>
            <a:off x="1155395" y="2694398"/>
            <a:ext cx="865163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Examining a slice of the customer database (150,000 customers) we find that 6.6% of customers were seriously delinquent in payment the last two years.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ECL = EAD * PD * LGD[Expected credit losses = exposure at default * probability of default * loss given default].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Comparison of the main methods for assessing the probability of default and expected credit losses .</a:t>
            </a:r>
            <a:endParaRPr lang="en-IN" sz="2000" dirty="0">
              <a:latin typeface="Times New Roman" panose="02020603050405020304" pitchFamily="18" charset="0"/>
              <a:cs typeface="Times New Roman" panose="02020603050405020304" pitchFamily="18" charset="0"/>
            </a:endParaRPr>
          </a:p>
        </p:txBody>
      </p:sp>
      <p:pic>
        <p:nvPicPr>
          <p:cNvPr id="12" name="object 5">
            <a:extLst>
              <a:ext uri="{FF2B5EF4-FFF2-40B4-BE49-F238E27FC236}">
                <a16:creationId xmlns:a16="http://schemas.microsoft.com/office/drawing/2014/main" id="{4665FB01-2CE8-4A6A-95F2-F30F5DA7A7A8}"/>
              </a:ext>
            </a:extLst>
          </p:cNvPr>
          <p:cNvPicPr/>
          <p:nvPr/>
        </p:nvPicPr>
        <p:blipFill>
          <a:blip r:embed="rId4" cstate="print"/>
          <a:stretch>
            <a:fillRect/>
          </a:stretch>
        </p:blipFill>
        <p:spPr>
          <a:xfrm>
            <a:off x="727461" y="2853136"/>
            <a:ext cx="163448" cy="163449"/>
          </a:xfrm>
          <a:prstGeom prst="rect">
            <a:avLst/>
          </a:prstGeom>
        </p:spPr>
      </p:pic>
      <p:pic>
        <p:nvPicPr>
          <p:cNvPr id="13" name="object 5">
            <a:extLst>
              <a:ext uri="{FF2B5EF4-FFF2-40B4-BE49-F238E27FC236}">
                <a16:creationId xmlns:a16="http://schemas.microsoft.com/office/drawing/2014/main" id="{12D11B80-A817-4E6A-A6D9-42F9612529BB}"/>
              </a:ext>
            </a:extLst>
          </p:cNvPr>
          <p:cNvPicPr/>
          <p:nvPr/>
        </p:nvPicPr>
        <p:blipFill>
          <a:blip r:embed="rId4" cstate="print"/>
          <a:stretch>
            <a:fillRect/>
          </a:stretch>
        </p:blipFill>
        <p:spPr>
          <a:xfrm>
            <a:off x="716693" y="3780159"/>
            <a:ext cx="163448" cy="163449"/>
          </a:xfrm>
          <a:prstGeom prst="rect">
            <a:avLst/>
          </a:prstGeom>
        </p:spPr>
      </p:pic>
      <p:pic>
        <p:nvPicPr>
          <p:cNvPr id="14" name="object 5">
            <a:extLst>
              <a:ext uri="{FF2B5EF4-FFF2-40B4-BE49-F238E27FC236}">
                <a16:creationId xmlns:a16="http://schemas.microsoft.com/office/drawing/2014/main" id="{CDA45F96-01CB-47A4-900C-99A9E89A8C36}"/>
              </a:ext>
            </a:extLst>
          </p:cNvPr>
          <p:cNvPicPr/>
          <p:nvPr/>
        </p:nvPicPr>
        <p:blipFill>
          <a:blip r:embed="rId4" cstate="print"/>
          <a:stretch>
            <a:fillRect/>
          </a:stretch>
        </p:blipFill>
        <p:spPr>
          <a:xfrm>
            <a:off x="716693" y="4707182"/>
            <a:ext cx="163448" cy="163449"/>
          </a:xfrm>
          <a:prstGeom prst="rect">
            <a:avLst/>
          </a:prstGeom>
        </p:spPr>
      </p:pic>
      <p:sp>
        <p:nvSpPr>
          <p:cNvPr id="15" name="object 3"/>
          <p:cNvSpPr txBox="1">
            <a:spLocks/>
          </p:cNvSpPr>
          <p:nvPr/>
        </p:nvSpPr>
        <p:spPr>
          <a:xfrm>
            <a:off x="687837" y="1872428"/>
            <a:ext cx="5990432" cy="382156"/>
          </a:xfrm>
          <a:prstGeom prst="rect">
            <a:avLst/>
          </a:prstGeom>
        </p:spPr>
        <p:txBody>
          <a:bodyPr vert="horz" wrap="square" lIns="0" tIns="12700" rIns="0" bIns="0" rtlCol="0" anchor="t">
            <a:spAutoFit/>
          </a:bodyPr>
          <a:lstStyle/>
          <a:p>
            <a:pPr marL="12700" marR="0" lvl="0" indent="0" algn="l" defTabSz="457200" rtl="0" eaLnBrk="1" fontAlgn="auto" latinLnBrk="0" hangingPunct="1">
              <a:lnSpc>
                <a:spcPct val="100000"/>
              </a:lnSpc>
              <a:spcBef>
                <a:spcPts val="100"/>
              </a:spcBef>
              <a:spcAft>
                <a:spcPts val="0"/>
              </a:spcAft>
              <a:buClrTx/>
              <a:buSzTx/>
              <a:buFontTx/>
              <a:buNone/>
              <a:tabLst/>
              <a:defRPr/>
            </a:pPr>
            <a:r>
              <a:rPr kumimoji="0" lang="en-US" sz="2400" b="0" i="0" u="none" strike="noStrike" kern="1200" cap="none" spc="-5"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Expected</a:t>
            </a:r>
            <a:r>
              <a:rPr kumimoji="0" lang="en-US" sz="2400" b="0" i="0" u="none" strike="noStrike" kern="1200" cap="none" spc="-45"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 </a:t>
            </a:r>
            <a:r>
              <a:rPr kumimoji="0" 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Credit</a:t>
            </a:r>
            <a:r>
              <a:rPr kumimoji="0" lang="en-US" sz="2400" b="0" i="0" u="none" strike="noStrike" kern="1200" cap="none" spc="-35"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 </a:t>
            </a:r>
            <a:r>
              <a:rPr kumimoji="0" lang="en-US" sz="2400" b="0" i="0" u="none" strike="noStrike" kern="1200" cap="none" spc="-5"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Losses</a:t>
            </a:r>
          </a:p>
        </p:txBody>
      </p:sp>
    </p:spTree>
    <p:extLst>
      <p:ext uri="{BB962C8B-B14F-4D97-AF65-F5344CB8AC3E}">
        <p14:creationId xmlns:p14="http://schemas.microsoft.com/office/powerpoint/2010/main" val="62592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3E17A-C6CA-44E5-9AFC-42BF054C27BF}"/>
              </a:ext>
            </a:extLst>
          </p:cNvPr>
          <p:cNvSpPr txBox="1"/>
          <p:nvPr/>
        </p:nvSpPr>
        <p:spPr>
          <a:xfrm>
            <a:off x="2724538" y="219223"/>
            <a:ext cx="6029718" cy="707886"/>
          </a:xfrm>
          <a:prstGeom prst="rect">
            <a:avLst/>
          </a:prstGeom>
          <a:noFill/>
        </p:spPr>
        <p:txBody>
          <a:bodyPr wrap="square" rtlCol="0">
            <a:spAutoFit/>
          </a:bodyPr>
          <a:lstStyle/>
          <a:p>
            <a:r>
              <a:rPr lang="en-US" sz="4000" dirty="0"/>
              <a:t>DATASET DESCRIPTION</a:t>
            </a:r>
            <a:endParaRPr lang="en-IN" sz="4000" dirty="0"/>
          </a:p>
        </p:txBody>
      </p:sp>
      <p:pic>
        <p:nvPicPr>
          <p:cNvPr id="5" name="Picture 4">
            <a:extLst>
              <a:ext uri="{FF2B5EF4-FFF2-40B4-BE49-F238E27FC236}">
                <a16:creationId xmlns:a16="http://schemas.microsoft.com/office/drawing/2014/main" id="{4F4C81C8-5D7C-4084-989F-B5C588CCF78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052735" cy="928033"/>
          </a:xfrm>
          <a:prstGeom prst="rect">
            <a:avLst/>
          </a:prstGeom>
        </p:spPr>
      </p:pic>
      <p:pic>
        <p:nvPicPr>
          <p:cNvPr id="6" name="object 3">
            <a:extLst>
              <a:ext uri="{FF2B5EF4-FFF2-40B4-BE49-F238E27FC236}">
                <a16:creationId xmlns:a16="http://schemas.microsoft.com/office/drawing/2014/main" id="{29A5A84B-21E5-4DB7-A8C1-451BE82EA52C}"/>
              </a:ext>
            </a:extLst>
          </p:cNvPr>
          <p:cNvPicPr/>
          <p:nvPr/>
        </p:nvPicPr>
        <p:blipFill>
          <a:blip r:embed="rId4" cstate="print"/>
          <a:stretch>
            <a:fillRect/>
          </a:stretch>
        </p:blipFill>
        <p:spPr>
          <a:xfrm>
            <a:off x="1030817" y="2661101"/>
            <a:ext cx="8445500" cy="3098800"/>
          </a:xfrm>
          <a:prstGeom prst="rect">
            <a:avLst/>
          </a:prstGeom>
        </p:spPr>
      </p:pic>
      <p:sp>
        <p:nvSpPr>
          <p:cNvPr id="7" name="TextBox 6">
            <a:extLst>
              <a:ext uri="{FF2B5EF4-FFF2-40B4-BE49-F238E27FC236}">
                <a16:creationId xmlns:a16="http://schemas.microsoft.com/office/drawing/2014/main" id="{AC56E119-243C-4B80-9620-CE7F3E08D072}"/>
              </a:ext>
            </a:extLst>
          </p:cNvPr>
          <p:cNvSpPr txBox="1"/>
          <p:nvPr/>
        </p:nvSpPr>
        <p:spPr>
          <a:xfrm>
            <a:off x="755560" y="1573397"/>
            <a:ext cx="8890858" cy="646331"/>
          </a:xfrm>
          <a:prstGeom prst="rect">
            <a:avLst/>
          </a:prstGeom>
          <a:noFill/>
        </p:spPr>
        <p:txBody>
          <a:bodyPr wrap="square">
            <a:spAutoFit/>
          </a:bodyPr>
          <a:lstStyle/>
          <a:p>
            <a:r>
              <a:rPr lang="en-US" b="0" i="0" dirty="0">
                <a:solidFill>
                  <a:srgbClr val="4F4F4F"/>
                </a:solidFill>
                <a:effectLst/>
                <a:latin typeface="Times New Roman" panose="02020603050405020304" pitchFamily="18" charset="0"/>
                <a:cs typeface="Times New Roman" panose="02020603050405020304" pitchFamily="18" charset="0"/>
              </a:rPr>
              <a:t>The data comes from Kaggle's </a:t>
            </a:r>
            <a:r>
              <a:rPr lang="en-US" b="0" i="1" dirty="0">
                <a:solidFill>
                  <a:srgbClr val="4F4F4F"/>
                </a:solidFill>
                <a:effectLst/>
                <a:latin typeface="Times New Roman" panose="02020603050405020304" pitchFamily="18" charset="0"/>
                <a:cs typeface="Times New Roman" panose="02020603050405020304" pitchFamily="18" charset="0"/>
              </a:rPr>
              <a:t>Give Me Some Credit </a:t>
            </a:r>
            <a:r>
              <a:rPr lang="en-US" b="0" i="0" dirty="0">
                <a:solidFill>
                  <a:srgbClr val="4F4F4F"/>
                </a:solidFill>
                <a:effectLst/>
                <a:latin typeface="Times New Roman" panose="02020603050405020304" pitchFamily="18" charset="0"/>
                <a:cs typeface="Times New Roman" panose="02020603050405020304" pitchFamily="18" charset="0"/>
              </a:rPr>
              <a:t>competition, where the </a:t>
            </a:r>
            <a:r>
              <a:rPr lang="en-US" dirty="0">
                <a:solidFill>
                  <a:srgbClr val="4F4F4F"/>
                </a:solidFill>
                <a:latin typeface="Times New Roman" panose="02020603050405020304" pitchFamily="18" charset="0"/>
                <a:cs typeface="Times New Roman" panose="02020603050405020304" pitchFamily="18" charset="0"/>
              </a:rPr>
              <a:t>dataset</a:t>
            </a:r>
            <a:r>
              <a:rPr lang="en-US" b="0" i="0" dirty="0">
                <a:solidFill>
                  <a:srgbClr val="4F4F4F"/>
                </a:solidFill>
                <a:effectLst/>
                <a:latin typeface="Times New Roman" panose="02020603050405020304" pitchFamily="18" charset="0"/>
                <a:cs typeface="Times New Roman" panose="02020603050405020304" pitchFamily="18" charset="0"/>
              </a:rPr>
              <a:t> has 150,000 sample data and contains 11 variables, as shown in the table below.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13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3E17A-C6CA-44E5-9AFC-42BF054C27BF}"/>
              </a:ext>
            </a:extLst>
          </p:cNvPr>
          <p:cNvSpPr txBox="1"/>
          <p:nvPr/>
        </p:nvSpPr>
        <p:spPr>
          <a:xfrm>
            <a:off x="2724538" y="219223"/>
            <a:ext cx="6029718" cy="707886"/>
          </a:xfrm>
          <a:prstGeom prst="rect">
            <a:avLst/>
          </a:prstGeom>
          <a:noFill/>
        </p:spPr>
        <p:txBody>
          <a:bodyPr wrap="square" rtlCol="0">
            <a:spAutoFit/>
          </a:bodyPr>
          <a:lstStyle/>
          <a:p>
            <a:r>
              <a:rPr lang="en-US" sz="4000" dirty="0"/>
              <a:t>DATASET DESCRIPTION..</a:t>
            </a:r>
            <a:endParaRPr lang="en-IN" sz="4000" dirty="0"/>
          </a:p>
        </p:txBody>
      </p:sp>
      <p:sp>
        <p:nvSpPr>
          <p:cNvPr id="4" name="TextBox 3">
            <a:extLst>
              <a:ext uri="{FF2B5EF4-FFF2-40B4-BE49-F238E27FC236}">
                <a16:creationId xmlns:a16="http://schemas.microsoft.com/office/drawing/2014/main" id="{5AA2EFE9-B22F-4659-9FCE-0231B5D6072D}"/>
              </a:ext>
            </a:extLst>
          </p:cNvPr>
          <p:cNvSpPr txBox="1"/>
          <p:nvPr/>
        </p:nvSpPr>
        <p:spPr>
          <a:xfrm>
            <a:off x="556008" y="1361819"/>
            <a:ext cx="11181290" cy="5016758"/>
          </a:xfrm>
          <a:prstGeom prst="rect">
            <a:avLst/>
          </a:prstGeom>
          <a:noFill/>
        </p:spPr>
        <p:txBody>
          <a:bodyPr wrap="square">
            <a:spAutoFit/>
          </a:bodyPr>
          <a:lstStyle/>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SeriousDlqin2yrs</a:t>
            </a:r>
            <a:r>
              <a:rPr lang="en-US" sz="1600"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Person experienced 90 days past due delinquency or worse</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RevolvingUtilizationOfUnsecuredLines</a:t>
            </a:r>
            <a:r>
              <a:rPr lang="en-US" sz="1600" b="0" i="0" dirty="0">
                <a:solidFill>
                  <a:srgbClr val="000000"/>
                </a:solidFill>
                <a:effectLst/>
                <a:latin typeface="Times New Roman" panose="02020603050405020304" pitchFamily="18" charset="0"/>
                <a:cs typeface="Times New Roman" panose="02020603050405020304" pitchFamily="18" charset="0"/>
              </a:rPr>
              <a:t>: Total balance on credit cards and personal lines of credit except real estate and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no installment debt like car loans divided by the sum of credit limits</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000000"/>
                </a:solidFill>
                <a:latin typeface="Times New Roman" panose="02020603050405020304" pitchFamily="18" charset="0"/>
                <a:cs typeface="Times New Roman" panose="02020603050405020304" pitchFamily="18" charset="0"/>
              </a:rPr>
              <a:t>A</a:t>
            </a:r>
            <a:r>
              <a:rPr lang="en-US" sz="1600" b="1" i="0" dirty="0">
                <a:solidFill>
                  <a:srgbClr val="000000"/>
                </a:solidFill>
                <a:effectLst/>
                <a:latin typeface="Times New Roman" panose="02020603050405020304" pitchFamily="18" charset="0"/>
                <a:cs typeface="Times New Roman" panose="02020603050405020304" pitchFamily="18" charset="0"/>
              </a:rPr>
              <a:t>ge</a:t>
            </a:r>
            <a:r>
              <a:rPr lang="en-US" sz="1600"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Age of borrower in years</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NumberOfTime30-59DaysPastDueNotWorse</a:t>
            </a:r>
            <a:r>
              <a:rPr lang="en-US" sz="1600" b="0" i="0" dirty="0">
                <a:solidFill>
                  <a:srgbClr val="000000"/>
                </a:solidFill>
                <a:effectLst/>
                <a:latin typeface="Times New Roman" panose="02020603050405020304" pitchFamily="18" charset="0"/>
                <a:cs typeface="Times New Roman" panose="02020603050405020304" pitchFamily="18" charset="0"/>
              </a:rPr>
              <a:t>: Number of times borrower has been 30-59 days past due but no worse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in the last 2 years.</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Debt Ratio</a:t>
            </a:r>
            <a:r>
              <a:rPr lang="en-US" sz="1600" b="0" i="0" dirty="0">
                <a:solidFill>
                  <a:srgbClr val="000000"/>
                </a:solidFill>
                <a:effectLst/>
                <a:latin typeface="Times New Roman" panose="02020603050405020304" pitchFamily="18" charset="0"/>
                <a:cs typeface="Times New Roman" panose="02020603050405020304" pitchFamily="18" charset="0"/>
              </a:rPr>
              <a:t>: Monthly debt payments, alimony, living costs divided by monthly gross income</a:t>
            </a:r>
          </a:p>
          <a:p>
            <a:pPr marL="285750" indent="-285750" algn="just">
              <a:buFont typeface="Arial" panose="020B0604020202020204" pitchFamily="34" charset="0"/>
              <a:buChar char="•"/>
            </a:pPr>
            <a:endParaRPr lang="en-US" sz="8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MonthlyIncome</a:t>
            </a:r>
            <a:r>
              <a:rPr lang="en-US" sz="1600" b="0" i="0" dirty="0">
                <a:solidFill>
                  <a:srgbClr val="000000"/>
                </a:solidFill>
                <a:effectLst/>
                <a:latin typeface="Times New Roman" panose="02020603050405020304" pitchFamily="18" charset="0"/>
                <a:cs typeface="Times New Roman" panose="02020603050405020304" pitchFamily="18" charset="0"/>
              </a:rPr>
              <a:t>: Monthly income</a:t>
            </a:r>
          </a:p>
          <a:p>
            <a:pPr marL="285750" indent="-285750" algn="just">
              <a:buFont typeface="Arial" panose="020B0604020202020204" pitchFamily="34" charset="0"/>
              <a:buChar char="•"/>
            </a:pPr>
            <a:endParaRPr lang="en-US" sz="8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NumberOfOpenCreditLinesAndLoans</a:t>
            </a:r>
            <a:r>
              <a:rPr lang="en-US" sz="1600" b="0" i="0" dirty="0">
                <a:solidFill>
                  <a:srgbClr val="000000"/>
                </a:solidFill>
                <a:effectLst/>
                <a:latin typeface="Times New Roman" panose="02020603050405020304" pitchFamily="18" charset="0"/>
                <a:cs typeface="Times New Roman" panose="02020603050405020304" pitchFamily="18" charset="0"/>
              </a:rPr>
              <a:t>: Number of Open loans (installment like car loan or mortgage) and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Lines of credit (e.g. credit cards)</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NumberOfTimes90DaysLate</a:t>
            </a:r>
            <a:r>
              <a:rPr lang="en-US" sz="1600" b="0" i="0" dirty="0">
                <a:solidFill>
                  <a:srgbClr val="000000"/>
                </a:solidFill>
                <a:effectLst/>
                <a:latin typeface="Times New Roman" panose="02020603050405020304" pitchFamily="18" charset="0"/>
                <a:cs typeface="Times New Roman" panose="02020603050405020304" pitchFamily="18" charset="0"/>
              </a:rPr>
              <a:t>: Number of times borrower has been 90 days or more past due.</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NumberRealEstateLoansOrLines</a:t>
            </a:r>
            <a:r>
              <a:rPr lang="en-US" sz="1600" b="0" i="0" dirty="0">
                <a:solidFill>
                  <a:srgbClr val="000000"/>
                </a:solidFill>
                <a:effectLst/>
                <a:latin typeface="Times New Roman" panose="02020603050405020304" pitchFamily="18" charset="0"/>
                <a:cs typeface="Times New Roman" panose="02020603050405020304" pitchFamily="18" charset="0"/>
              </a:rPr>
              <a:t>: Number of mortgage and real estate loans including home equity lines of credit</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NumberOfTime60-89DaysPastDueNotWorse</a:t>
            </a:r>
            <a:r>
              <a:rPr lang="en-US" sz="1600" b="0" i="0" dirty="0">
                <a:solidFill>
                  <a:srgbClr val="000000"/>
                </a:solidFill>
                <a:effectLst/>
                <a:latin typeface="Times New Roman" panose="02020603050405020304" pitchFamily="18" charset="0"/>
                <a:cs typeface="Times New Roman" panose="02020603050405020304" pitchFamily="18" charset="0"/>
              </a:rPr>
              <a:t>: Number of times borrower has been 60-89 days past due but no worse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in the last 2 years.</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NumberOfDependents</a:t>
            </a:r>
            <a:r>
              <a:rPr lang="en-US" sz="1600" b="0" i="0" dirty="0">
                <a:solidFill>
                  <a:srgbClr val="000000"/>
                </a:solidFill>
                <a:effectLst/>
                <a:latin typeface="Times New Roman" panose="02020603050405020304" pitchFamily="18" charset="0"/>
                <a:cs typeface="Times New Roman" panose="02020603050405020304" pitchFamily="18" charset="0"/>
              </a:rPr>
              <a:t>: Number of dependents in family excluding themselves (spouse, children etc.)</a:t>
            </a:r>
          </a:p>
        </p:txBody>
      </p:sp>
      <p:pic>
        <p:nvPicPr>
          <p:cNvPr id="5" name="Picture 4">
            <a:extLst>
              <a:ext uri="{FF2B5EF4-FFF2-40B4-BE49-F238E27FC236}">
                <a16:creationId xmlns:a16="http://schemas.microsoft.com/office/drawing/2014/main" id="{4F4C81C8-5D7C-4084-989F-B5C588CCF78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052735" cy="928033"/>
          </a:xfrm>
          <a:prstGeom prst="rect">
            <a:avLst/>
          </a:prstGeom>
        </p:spPr>
      </p:pic>
    </p:spTree>
    <p:extLst>
      <p:ext uri="{BB962C8B-B14F-4D97-AF65-F5344CB8AC3E}">
        <p14:creationId xmlns:p14="http://schemas.microsoft.com/office/powerpoint/2010/main" val="235913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0000"/>
          </a:schemeClr>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2895ACD-9112-4859-9DC4-287466422083}"/>
              </a:ext>
            </a:extLst>
          </p:cNvPr>
          <p:cNvSpPr txBox="1"/>
          <p:nvPr/>
        </p:nvSpPr>
        <p:spPr>
          <a:xfrm>
            <a:off x="502994" y="1379906"/>
            <a:ext cx="11290899" cy="1754326"/>
          </a:xfrm>
          <a:prstGeom prst="rect">
            <a:avLst/>
          </a:prstGeom>
          <a:noFill/>
        </p:spPr>
        <p:txBody>
          <a:bodyPr wrap="square">
            <a:spAutoFit/>
          </a:bodyPr>
          <a:lstStyle/>
          <a:p>
            <a:r>
              <a:rPr lang="en-US" b="0" i="0" dirty="0">
                <a:solidFill>
                  <a:srgbClr val="000000"/>
                </a:solidFill>
                <a:effectLst/>
                <a:latin typeface="Times New Roman" pitchFamily="18" charset="0"/>
                <a:cs typeface="Times New Roman" pitchFamily="18" charset="0"/>
              </a:rPr>
              <a:t>The target variable </a:t>
            </a:r>
            <a:r>
              <a:rPr lang="en-US" dirty="0">
                <a:solidFill>
                  <a:srgbClr val="000000"/>
                </a:solidFill>
                <a:latin typeface="Times New Roman" pitchFamily="18" charset="0"/>
                <a:cs typeface="Times New Roman" pitchFamily="18" charset="0"/>
              </a:rPr>
              <a:t>to predict PD is </a:t>
            </a:r>
            <a:r>
              <a:rPr lang="en-US" i="1" dirty="0">
                <a:solidFill>
                  <a:srgbClr val="000000"/>
                </a:solidFill>
                <a:latin typeface="Times New Roman" pitchFamily="18" charset="0"/>
                <a:cs typeface="Times New Roman" pitchFamily="18" charset="0"/>
              </a:rPr>
              <a:t>SeriousDlqin2yrs.</a:t>
            </a:r>
            <a:r>
              <a:rPr lang="en-US" dirty="0">
                <a:solidFill>
                  <a:srgbClr val="000000"/>
                </a:solidFill>
                <a:latin typeface="Times New Roman" pitchFamily="18" charset="0"/>
                <a:cs typeface="Times New Roman" pitchFamily="18" charset="0"/>
              </a:rPr>
              <a:t> From the below figure, It’s evident that the target variable is an unbalanced data. </a:t>
            </a:r>
          </a:p>
          <a:p>
            <a:endParaRPr lang="en-US" b="0" i="0" dirty="0">
              <a:solidFill>
                <a:srgbClr val="000000"/>
              </a:solidFill>
              <a:effectLst/>
              <a:latin typeface="Times New Roman" pitchFamily="18" charset="0"/>
              <a:cs typeface="Times New Roman" pitchFamily="18" charset="0"/>
            </a:endParaRPr>
          </a:p>
          <a:p>
            <a:r>
              <a:rPr lang="en-US" b="0" i="0" dirty="0">
                <a:solidFill>
                  <a:srgbClr val="000000"/>
                </a:solidFill>
                <a:effectLst/>
                <a:latin typeface="Times New Roman" pitchFamily="18" charset="0"/>
                <a:cs typeface="Times New Roman" pitchFamily="18" charset="0"/>
              </a:rPr>
              <a:t>Unbalanced data will cause the supervised learning algorithm to pay too much attention to the majority of classes and reduce the classification performance; because there are enough data, under-sampling is used; regular regression models and ensemble models are used.</a:t>
            </a:r>
            <a:endParaRPr lang="en-IN"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8C847B97-2268-43A9-A4C9-DB1A987A3302}"/>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 y="1"/>
            <a:ext cx="2248678" cy="1016618"/>
          </a:xfrm>
          <a:prstGeom prst="rect">
            <a:avLst/>
          </a:prstGeom>
        </p:spPr>
      </p:pic>
      <p:sp>
        <p:nvSpPr>
          <p:cNvPr id="6" name="TextBox 5">
            <a:extLst>
              <a:ext uri="{FF2B5EF4-FFF2-40B4-BE49-F238E27FC236}">
                <a16:creationId xmlns:a16="http://schemas.microsoft.com/office/drawing/2014/main" id="{841958D6-5E5C-49AA-8560-0D08A580B6BE}"/>
              </a:ext>
            </a:extLst>
          </p:cNvPr>
          <p:cNvSpPr txBox="1"/>
          <p:nvPr/>
        </p:nvSpPr>
        <p:spPr>
          <a:xfrm>
            <a:off x="2953060" y="258659"/>
            <a:ext cx="7629996" cy="707886"/>
          </a:xfrm>
          <a:prstGeom prst="rect">
            <a:avLst/>
          </a:prstGeom>
          <a:noFill/>
        </p:spPr>
        <p:txBody>
          <a:bodyPr wrap="square" rtlCol="0">
            <a:spAutoFit/>
          </a:bodyPr>
          <a:lstStyle/>
          <a:p>
            <a:r>
              <a:rPr lang="en-US" sz="4000" dirty="0"/>
              <a:t>Target variable: </a:t>
            </a:r>
            <a:r>
              <a:rPr lang="en-US" sz="4000" i="1" dirty="0">
                <a:solidFill>
                  <a:srgbClr val="000000"/>
                </a:solidFill>
                <a:latin typeface="Times New Roman" pitchFamily="18" charset="0"/>
                <a:cs typeface="Times New Roman" pitchFamily="18" charset="0"/>
              </a:rPr>
              <a:t>SeriousDlqin2yrs</a:t>
            </a:r>
            <a:r>
              <a:rPr lang="en-US" sz="4000" dirty="0"/>
              <a:t> </a:t>
            </a:r>
            <a:endParaRPr lang="en-IN" sz="4000" dirty="0"/>
          </a:p>
        </p:txBody>
      </p:sp>
      <p:pic>
        <p:nvPicPr>
          <p:cNvPr id="1026" name="Picture 2"/>
          <p:cNvPicPr>
            <a:picLocks noChangeAspect="1" noChangeArrowheads="1"/>
          </p:cNvPicPr>
          <p:nvPr/>
        </p:nvPicPr>
        <p:blipFill>
          <a:blip r:embed="rId4" cstate="print"/>
          <a:srcRect/>
          <a:stretch>
            <a:fillRect/>
          </a:stretch>
        </p:blipFill>
        <p:spPr bwMode="auto">
          <a:xfrm>
            <a:off x="1591645" y="3270969"/>
            <a:ext cx="4502702" cy="2904969"/>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6623440" y="3262778"/>
            <a:ext cx="3771900" cy="962025"/>
          </a:xfrm>
          <a:prstGeom prst="rect">
            <a:avLst/>
          </a:prstGeom>
          <a:noFill/>
          <a:ln w="9525">
            <a:noFill/>
            <a:miter lim="800000"/>
            <a:headEnd/>
            <a:tailEnd/>
          </a:ln>
        </p:spPr>
      </p:pic>
    </p:spTree>
    <p:extLst>
      <p:ext uri="{BB962C8B-B14F-4D97-AF65-F5344CB8AC3E}">
        <p14:creationId xmlns:p14="http://schemas.microsoft.com/office/powerpoint/2010/main" val="114870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342813" y="389199"/>
            <a:ext cx="4961745" cy="707886"/>
          </a:xfrm>
          <a:prstGeom prst="rect">
            <a:avLst/>
          </a:prstGeom>
          <a:noFill/>
        </p:spPr>
        <p:txBody>
          <a:bodyPr wrap="square" rtlCol="0">
            <a:spAutoFit/>
          </a:bodyPr>
          <a:lstStyle/>
          <a:p>
            <a:r>
              <a:rPr lang="en-US" sz="4000" dirty="0"/>
              <a:t>Exploratory Analysis</a:t>
            </a:r>
            <a:endParaRPr lang="en-IN" sz="4000" dirty="0"/>
          </a:p>
        </p:txBody>
      </p:sp>
      <p:sp>
        <p:nvSpPr>
          <p:cNvPr id="7" name="TextBox 6">
            <a:extLst>
              <a:ext uri="{FF2B5EF4-FFF2-40B4-BE49-F238E27FC236}">
                <a16:creationId xmlns:a16="http://schemas.microsoft.com/office/drawing/2014/main" id="{9FA45191-1192-4A0C-84BC-613AEBB03FDB}"/>
              </a:ext>
            </a:extLst>
          </p:cNvPr>
          <p:cNvSpPr txBox="1"/>
          <p:nvPr/>
        </p:nvSpPr>
        <p:spPr>
          <a:xfrm>
            <a:off x="645337" y="1649105"/>
            <a:ext cx="10907486" cy="646331"/>
          </a:xfrm>
          <a:prstGeom prst="rect">
            <a:avLst/>
          </a:prstGeom>
          <a:noFill/>
        </p:spPr>
        <p:txBody>
          <a:bodyPr wrap="square">
            <a:spAutoFit/>
          </a:bodyPr>
          <a:lstStyle/>
          <a:p>
            <a:r>
              <a:rPr lang="en-US" b="0" i="0" dirty="0">
                <a:solidFill>
                  <a:srgbClr val="202124"/>
                </a:solidFill>
                <a:effectLst/>
                <a:latin typeface="Times New Roman" pitchFamily="18" charset="0"/>
                <a:cs typeface="Times New Roman" pitchFamily="18" charset="0"/>
              </a:rPr>
              <a:t>PD Dataset contain </a:t>
            </a:r>
            <a:r>
              <a:rPr lang="en-US" b="1" i="0" dirty="0">
                <a:solidFill>
                  <a:srgbClr val="202124"/>
                </a:solidFill>
                <a:effectLst/>
                <a:latin typeface="Times New Roman" pitchFamily="18" charset="0"/>
                <a:cs typeface="Times New Roman" pitchFamily="18" charset="0"/>
              </a:rPr>
              <a:t>null values</a:t>
            </a:r>
            <a:r>
              <a:rPr lang="en-US" b="0" i="0" dirty="0">
                <a:solidFill>
                  <a:srgbClr val="202124"/>
                </a:solidFill>
                <a:effectLst/>
                <a:latin typeface="Times New Roman" pitchFamily="18" charset="0"/>
                <a:cs typeface="Times New Roman" pitchFamily="18" charset="0"/>
              </a:rPr>
              <a:t> due to many reasons such as data is not recorded durin</a:t>
            </a:r>
            <a:r>
              <a:rPr lang="en-US" dirty="0">
                <a:solidFill>
                  <a:srgbClr val="202124"/>
                </a:solidFill>
                <a:latin typeface="Times New Roman" pitchFamily="18" charset="0"/>
                <a:cs typeface="Times New Roman" pitchFamily="18" charset="0"/>
              </a:rPr>
              <a:t>g the data collection phase</a:t>
            </a:r>
            <a:r>
              <a:rPr lang="en-US" b="0" i="0" dirty="0">
                <a:solidFill>
                  <a:srgbClr val="202124"/>
                </a:solidFill>
                <a:effectLst/>
                <a:latin typeface="Times New Roman" pitchFamily="18" charset="0"/>
                <a:cs typeface="Times New Roman" pitchFamily="18" charset="0"/>
              </a:rPr>
              <a:t>, data corruption, etc.</a:t>
            </a:r>
            <a:endParaRPr lang="en-IN"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2528296"/>
            <a:ext cx="6102220" cy="400110"/>
          </a:xfrm>
          <a:prstGeom prst="rect">
            <a:avLst/>
          </a:prstGeom>
          <a:noFill/>
        </p:spPr>
        <p:txBody>
          <a:bodyPr wrap="square">
            <a:spAutoFit/>
          </a:bodyPr>
          <a:lstStyle/>
          <a:p>
            <a:pPr algn="l"/>
            <a:r>
              <a:rPr lang="en-IN" sz="2000" b="1" i="0" dirty="0">
                <a:solidFill>
                  <a:srgbClr val="7030A0"/>
                </a:solidFill>
                <a:effectLst/>
                <a:latin typeface="Helvetica Neue"/>
              </a:rPr>
              <a:t>Handling missing values</a:t>
            </a:r>
          </a:p>
        </p:txBody>
      </p:sp>
      <p:pic>
        <p:nvPicPr>
          <p:cNvPr id="2050" name="Picture 2"/>
          <p:cNvPicPr>
            <a:picLocks noChangeAspect="1" noChangeArrowheads="1"/>
          </p:cNvPicPr>
          <p:nvPr/>
        </p:nvPicPr>
        <p:blipFill>
          <a:blip r:embed="rId4" cstate="print"/>
          <a:srcRect/>
          <a:stretch>
            <a:fillRect/>
          </a:stretch>
        </p:blipFill>
        <p:spPr bwMode="auto">
          <a:xfrm>
            <a:off x="2340834" y="3793202"/>
            <a:ext cx="4013254" cy="2217851"/>
          </a:xfrm>
          <a:prstGeom prst="rect">
            <a:avLst/>
          </a:prstGeom>
          <a:noFill/>
          <a:ln w="9525">
            <a:noFill/>
            <a:miter lim="800000"/>
            <a:headEnd/>
            <a:tailEnd/>
          </a:ln>
        </p:spPr>
      </p:pic>
      <p:sp>
        <p:nvSpPr>
          <p:cNvPr id="13" name="TextBox 12">
            <a:extLst>
              <a:ext uri="{FF2B5EF4-FFF2-40B4-BE49-F238E27FC236}">
                <a16:creationId xmlns:a16="http://schemas.microsoft.com/office/drawing/2014/main" id="{9FA45191-1192-4A0C-84BC-613AEBB03FDB}"/>
              </a:ext>
            </a:extLst>
          </p:cNvPr>
          <p:cNvSpPr txBox="1"/>
          <p:nvPr/>
        </p:nvSpPr>
        <p:spPr>
          <a:xfrm>
            <a:off x="782747" y="3075655"/>
            <a:ext cx="10907486" cy="369332"/>
          </a:xfrm>
          <a:prstGeom prst="rect">
            <a:avLst/>
          </a:prstGeom>
          <a:noFill/>
        </p:spPr>
        <p:txBody>
          <a:bodyPr wrap="square">
            <a:spAutoFit/>
          </a:bodyPr>
          <a:lstStyle/>
          <a:p>
            <a:r>
              <a:rPr lang="en-US" dirty="0">
                <a:solidFill>
                  <a:srgbClr val="202124"/>
                </a:solidFill>
                <a:latin typeface="Times New Roman" pitchFamily="18" charset="0"/>
                <a:cs typeface="Times New Roman" pitchFamily="18" charset="0"/>
              </a:rPr>
              <a:t>The following are the number of missing values in the dataset for each feature.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89100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1097</TotalTime>
  <Words>1512</Words>
  <Application>Microsoft Office PowerPoint</Application>
  <PresentationFormat>Widescreen</PresentationFormat>
  <Paragraphs>224</Paragraphs>
  <Slides>28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-apple-system</vt:lpstr>
      <vt:lpstr>Arial</vt:lpstr>
      <vt:lpstr>Arial</vt:lpstr>
      <vt:lpstr>Arial MT</vt:lpstr>
      <vt:lpstr>Bahnschrift SemiBold Condensed</vt:lpstr>
      <vt:lpstr>Calibri</vt:lpstr>
      <vt:lpstr>Helvetica Neue</vt:lpstr>
      <vt:lpstr>Inter</vt:lpstr>
      <vt:lpstr>Segoe UI</vt:lpstr>
      <vt:lpstr>Times New Roman</vt:lpstr>
      <vt:lpstr>Trebuchet MS</vt:lpstr>
      <vt:lpstr>Wingdings</vt:lpstr>
      <vt:lpstr>Wingdings 3</vt:lpstr>
      <vt:lpstr>Facet</vt:lpstr>
      <vt:lpstr>CREDIT SCORE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SCORE MODELLING</dc:title>
  <dc:creator>parvathy vyshak</dc:creator>
  <cp:lastModifiedBy>Patricia Adolph</cp:lastModifiedBy>
  <cp:revision>58</cp:revision>
  <dcterms:created xsi:type="dcterms:W3CDTF">2021-07-11T12:02:56Z</dcterms:created>
  <dcterms:modified xsi:type="dcterms:W3CDTF">2022-05-15T15:12:48Z</dcterms:modified>
</cp:coreProperties>
</file>