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7F99A-68ED-4CAE-B0AE-E754FC0DBEF1}" v="3" dt="2021-12-11T17:17:16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2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8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0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4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9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7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8F86-EAA5-49F1-B70A-0B5E2B8F282B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8BC6BA-C621-497B-8898-651BF681CB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3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5D1-A595-4B2F-A5FB-FB1EC051F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02298"/>
            <a:ext cx="8897921" cy="977621"/>
          </a:xfrm>
        </p:spPr>
        <p:txBody>
          <a:bodyPr>
            <a:normAutofit/>
          </a:bodyPr>
          <a:lstStyle/>
          <a:p>
            <a:r>
              <a:rPr lang="en-IN" sz="4500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8E496-8AC3-4E42-9FFB-EC67CCF2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5" y="3531203"/>
            <a:ext cx="3730127" cy="2402871"/>
          </a:xfrm>
        </p:spPr>
        <p:txBody>
          <a:bodyPr>
            <a:normAutofit fontScale="92500"/>
          </a:bodyPr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PARVATHY VYSAKH</a:t>
            </a:r>
          </a:p>
          <a:p>
            <a:r>
              <a:rPr lang="en-IN" dirty="0"/>
              <a:t>PATRICIA ADOLPH</a:t>
            </a:r>
          </a:p>
          <a:p>
            <a:r>
              <a:rPr lang="en-IN" dirty="0"/>
              <a:t>POOJA SELBY</a:t>
            </a:r>
          </a:p>
          <a:p>
            <a:r>
              <a:rPr lang="en-IN" dirty="0"/>
              <a:t>SUCHITHRA CHANDRASEKHARAN</a:t>
            </a:r>
          </a:p>
        </p:txBody>
      </p:sp>
    </p:spTree>
    <p:extLst>
      <p:ext uri="{BB962C8B-B14F-4D97-AF65-F5344CB8AC3E}">
        <p14:creationId xmlns:p14="http://schemas.microsoft.com/office/powerpoint/2010/main" val="36213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0A1-4894-46EB-BEF1-6BCD9F1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D5D9F3-A17D-4EB7-BD9B-071FCE7F7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03" y="2049978"/>
            <a:ext cx="4801071" cy="31273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546F6-BBC4-4D6C-A43B-117CC8A6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88" y="2033588"/>
            <a:ext cx="4186238" cy="322442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058753" y="5373577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1.8 Multivariate analysis using Scatterplot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138" y="5373577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1.9 Multivariate analysis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lmplot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91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0A1-4894-46EB-BEF1-6BCD9F1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BA6AB-5F4A-4790-B316-AE3B27B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40" y="1989782"/>
            <a:ext cx="5794075" cy="3838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32483" y="3909069"/>
            <a:ext cx="442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1.10 Multivariate analysis customer service calls and churn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countplot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85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0A1-4894-46EB-BEF1-6BCD9F1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A80A-6F7A-459F-922F-64869243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233612"/>
            <a:ext cx="7581900" cy="315277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6871" y="5386387"/>
            <a:ext cx="11552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1.11 Multivariate analysis of Churn and the binary features, International plan and Voice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mail plan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countplot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87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0A1-4894-46EB-BEF1-6BCD9F1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43EC-789B-452E-ABB5-2679A803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95" y="2043030"/>
            <a:ext cx="3895725" cy="384024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213820" y="3778488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1.12 Bivariate distributions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pairplot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3886-5472-4628-AEE9-A3F1473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9BCD-52EE-4349-AEB2-05244875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 conducted exploratory data analysis we have discarded some of the features as they are highly correlated.</a:t>
            </a:r>
          </a:p>
          <a:p>
            <a:r>
              <a:rPr lang="en-IN" dirty="0"/>
              <a:t> Separated the categorical and numerical variables</a:t>
            </a:r>
          </a:p>
          <a:p>
            <a:r>
              <a:rPr lang="en-IN" dirty="0"/>
              <a:t> Performed label encoding in binary features</a:t>
            </a:r>
          </a:p>
          <a:p>
            <a:r>
              <a:rPr lang="en-IN" dirty="0"/>
              <a:t>Scaled the numerical features</a:t>
            </a:r>
          </a:p>
          <a:p>
            <a:r>
              <a:rPr lang="en-IN" dirty="0"/>
              <a:t>Prepared the dataset for modelling by splitting them as train and test.</a:t>
            </a:r>
          </a:p>
        </p:txBody>
      </p:sp>
    </p:spTree>
    <p:extLst>
      <p:ext uri="{BB962C8B-B14F-4D97-AF65-F5344CB8AC3E}">
        <p14:creationId xmlns:p14="http://schemas.microsoft.com/office/powerpoint/2010/main" val="34339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457C-4F08-4BA6-95F4-D1B84B76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4C3A2-2888-4BCA-801B-B977ED515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080998" cy="3464719"/>
          </a:xfr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037313" y="5552968"/>
            <a:ext cx="377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1.13 Training variable Summary</a:t>
            </a:r>
          </a:p>
        </p:txBody>
      </p:sp>
    </p:spTree>
    <p:extLst>
      <p:ext uri="{BB962C8B-B14F-4D97-AF65-F5344CB8AC3E}">
        <p14:creationId xmlns:p14="http://schemas.microsoft.com/office/powerpoint/2010/main" val="426585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457C-4F08-4BA6-95F4-D1B84B76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6D9C1D-BA5E-415F-99D9-B3734855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86" y="1937001"/>
            <a:ext cx="4509939" cy="3613150"/>
          </a:xfrm>
        </p:spPr>
      </p:pic>
      <p:sp>
        <p:nvSpPr>
          <p:cNvPr id="3" name="Rectangle 2"/>
          <p:cNvSpPr/>
          <p:nvPr/>
        </p:nvSpPr>
        <p:spPr>
          <a:xfrm>
            <a:off x="6581580" y="3117585"/>
            <a:ext cx="415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1.14 Heat map or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44189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AA9C-CA3E-40E4-965F-4D82420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F84B0-D93E-4E71-95B5-436C2C52D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70" y="2016125"/>
            <a:ext cx="9539996" cy="3575050"/>
          </a:xfr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97851" y="5591175"/>
            <a:ext cx="3634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1.15 Visualizing data with PCA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08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AA9C-CA3E-40E4-965F-4D82420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20E9B7-9667-4544-A364-82EF1EAA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00" y="2016125"/>
            <a:ext cx="3352265" cy="3282202"/>
          </a:xfr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47643-B7A9-4199-9531-0FE15136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057400"/>
            <a:ext cx="3240927" cy="324092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65461" y="5501973"/>
            <a:ext cx="5652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1.16 Radar plot for churn and non churn customers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75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AA9C-CA3E-40E4-965F-4D82420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96F8-EFC4-4D21-A60F-BB1374BB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89493"/>
          </a:xfrm>
        </p:spPr>
        <p:txBody>
          <a:bodyPr/>
          <a:lstStyle/>
          <a:p>
            <a:r>
              <a:rPr lang="en-IN" dirty="0"/>
              <a:t>We have used Random Forest Classifier.</a:t>
            </a:r>
          </a:p>
          <a:p>
            <a:r>
              <a:rPr lang="en-IN" dirty="0"/>
              <a:t> </a:t>
            </a:r>
            <a:r>
              <a:rPr lang="en-US" dirty="0"/>
              <a:t>Random forests or random decision forests are an ensemble learning method for classification, regression and other tasks that operates by constructing a multitude of decision trees at training time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40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48D-ADFD-4A31-9F40-5349175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507D-8913-43B9-AEF5-50D76F3B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41993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DATA PREPROCESSING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480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94DB-D4BF-4CAF-8AA0-0F5B472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Modelling…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23A6CF9-7189-4943-9ACD-E9CE8F0F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04" y="2235789"/>
            <a:ext cx="6600032" cy="317441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487409" y="5489593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1.17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59978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63CB-841C-4F19-A704-6AFED4E6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modelling…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A4DAE27-E4B8-4178-A150-1BC16BB3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35" y="2245584"/>
            <a:ext cx="4563494" cy="2621691"/>
          </a:xfrm>
        </p:spPr>
      </p:pic>
      <p:pic>
        <p:nvPicPr>
          <p:cNvPr id="9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3C6DA1D-3B27-4825-8E06-34C4E5C42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63" y="2245584"/>
            <a:ext cx="4818937" cy="262169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854171" y="5190829"/>
            <a:ext cx="506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1.18 Confusion Matrix and Area under Curve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0792" y="5143979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1.19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56565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63CB-841C-4F19-A704-6AFED4E6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09DF4-D8D9-4A31-A1E3-60BC1135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498993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dirty="0"/>
              <a:t>Accuracy of our model is: 94%.</a:t>
            </a:r>
            <a:endParaRPr lang="en-IN" dirty="0"/>
          </a:p>
          <a:p>
            <a:r>
              <a:rPr lang="en-US" dirty="0"/>
              <a:t>The AUC, we have got from our model is 0.81 which is high indicating the better performance of our model.</a:t>
            </a:r>
          </a:p>
        </p:txBody>
      </p:sp>
    </p:spTree>
    <p:extLst>
      <p:ext uri="{BB962C8B-B14F-4D97-AF65-F5344CB8AC3E}">
        <p14:creationId xmlns:p14="http://schemas.microsoft.com/office/powerpoint/2010/main" val="1309883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2C63-3222-4CC0-BFEE-8737C17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5044-87D5-4000-ABE4-E737965C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b="0" i="0" dirty="0">
                <a:effectLst/>
                <a:latin typeface="Inter"/>
              </a:rPr>
              <a:t>Customer churn is the loss of clients or customers.</a:t>
            </a:r>
          </a:p>
          <a:p>
            <a:r>
              <a:rPr lang="en-US" dirty="0">
                <a:latin typeface="Inter"/>
              </a:rPr>
              <a:t>The dataset is a telecom customer dataset. The objective of this project is to predict whether a customer will leave a particular telecom company or not.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Companies usually make a distinction between voluntary churn and involuntary churn.</a:t>
            </a:r>
          </a:p>
        </p:txBody>
      </p:sp>
    </p:spTree>
    <p:extLst>
      <p:ext uri="{BB962C8B-B14F-4D97-AF65-F5344CB8AC3E}">
        <p14:creationId xmlns:p14="http://schemas.microsoft.com/office/powerpoint/2010/main" val="12999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1FD7-F4D8-41F4-8F3C-85BB733B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3948BC-9BE1-4138-BA1F-85EBAF9B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919287"/>
            <a:ext cx="5778699" cy="41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AB0-C4D5-4D27-953B-8098F2A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D6D2-C058-46EA-8A16-8977CB1C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525" y="2016125"/>
            <a:ext cx="6985815" cy="3239366"/>
          </a:xfrm>
        </p:spPr>
      </p:pic>
      <p:sp>
        <p:nvSpPr>
          <p:cNvPr id="4" name="Rectangle 3"/>
          <p:cNvSpPr/>
          <p:nvPr/>
        </p:nvSpPr>
        <p:spPr>
          <a:xfrm>
            <a:off x="3060554" y="5417862"/>
            <a:ext cx="5654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1.1 Pie Chart representation of target feature churn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3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E2B-7811-4B31-A3C4-5D2E2CFA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E2304-79E0-4C6D-880A-76F0AF46C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23" y="2558824"/>
            <a:ext cx="5544006" cy="2419472"/>
          </a:xfr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1CCEE-9233-4F9D-9117-11E84A9A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584775"/>
            <a:ext cx="5303413" cy="239352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127440" y="5083411"/>
            <a:ext cx="5125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1.2 Distribution of Total day minutes and Total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intl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calls using histograms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1291" y="5083411"/>
            <a:ext cx="48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1.3 Distribution of Total day minutes and Total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intl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calls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densityplot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7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39F-6E0E-479A-B03B-F116B83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EF566-9B2A-422D-967D-AE244D64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2028825"/>
            <a:ext cx="4538262" cy="3013522"/>
          </a:xfr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7639D-CE8D-480E-9F9E-4E2FAF43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000250"/>
            <a:ext cx="4219575" cy="305955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66938" y="5234875"/>
            <a:ext cx="5272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1.4 Distribution of Total day minutes and Total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intl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calls using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distplot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549" y="5206300"/>
            <a:ext cx="531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1.5 Distribution of Total day minutes and Total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intl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calls using boxplot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26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CA31-363F-4C99-9B5E-A1DBD7ED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E8927-B234-4EB2-A309-872B7424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566" y="2008464"/>
            <a:ext cx="9325288" cy="3360737"/>
          </a:xfr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729566" y="5369201"/>
            <a:ext cx="9650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1.6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Barplot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for the distribution of categorical variables churn and customer service calls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59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0A1-4894-46EB-BEF1-6BCD9F1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6293" y="5534860"/>
            <a:ext cx="550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Fig 1.7 Multivariate analysis using Correlation matrix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C5E4FC-C1C2-4510-8ACE-0A3C6840E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064" y="2016125"/>
            <a:ext cx="4521439" cy="3449638"/>
          </a:xfrm>
        </p:spPr>
      </p:pic>
    </p:spTree>
    <p:extLst>
      <p:ext uri="{BB962C8B-B14F-4D97-AF65-F5344CB8AC3E}">
        <p14:creationId xmlns:p14="http://schemas.microsoft.com/office/powerpoint/2010/main" val="3364013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5A4B65A744D4A8ED8E4F3EB3DBF41" ma:contentTypeVersion="13" ma:contentTypeDescription="Create a new document." ma:contentTypeScope="" ma:versionID="28e7b67e6c970f5e8a91a563bd786744">
  <xsd:schema xmlns:xsd="http://www.w3.org/2001/XMLSchema" xmlns:xs="http://www.w3.org/2001/XMLSchema" xmlns:p="http://schemas.microsoft.com/office/2006/metadata/properties" xmlns:ns3="3ca82a96-54b7-406d-9c23-327408cf3303" xmlns:ns4="aedbc780-b1e9-421d-8869-a69a712dd862" targetNamespace="http://schemas.microsoft.com/office/2006/metadata/properties" ma:root="true" ma:fieldsID="09391b49a7832f9ef8db382bd7abee77" ns3:_="" ns4:_="">
    <xsd:import namespace="3ca82a96-54b7-406d-9c23-327408cf3303"/>
    <xsd:import namespace="aedbc780-b1e9-421d-8869-a69a712dd8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82a96-54b7-406d-9c23-327408cf3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bc780-b1e9-421d-8869-a69a712dd86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85665-4CA3-4D10-8FBE-0CD58BDEA76A}">
  <ds:schemaRefs>
    <ds:schemaRef ds:uri="http://schemas.openxmlformats.org/package/2006/metadata/core-properties"/>
    <ds:schemaRef ds:uri="http://purl.org/dc/dcmitype/"/>
    <ds:schemaRef ds:uri="3ca82a96-54b7-406d-9c23-327408cf3303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edbc780-b1e9-421d-8869-a69a712dd862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0F49D0B-73BD-493B-B916-125F1E3016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B1BA8-232B-4D59-A94F-B465E60E17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a82a96-54b7-406d-9c23-327408cf3303"/>
    <ds:schemaRef ds:uri="aedbc780-b1e9-421d-8869-a69a712dd8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432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Inter</vt:lpstr>
      <vt:lpstr>Times New Roman</vt:lpstr>
      <vt:lpstr>Gallery</vt:lpstr>
      <vt:lpstr>CUSTOMER CHURN PREDICTION</vt:lpstr>
      <vt:lpstr>CONTENTS</vt:lpstr>
      <vt:lpstr>introduction</vt:lpstr>
      <vt:lpstr>DATA DESCRIPTION</vt:lpstr>
      <vt:lpstr>Exploratory data analysis</vt:lpstr>
      <vt:lpstr>Exploratory data analysis…</vt:lpstr>
      <vt:lpstr>Exploratory data analysis…</vt:lpstr>
      <vt:lpstr>Exploratory data analysis…</vt:lpstr>
      <vt:lpstr>Exploratory data analysis…</vt:lpstr>
      <vt:lpstr>Exploratory data analysis…</vt:lpstr>
      <vt:lpstr>Exploratory data analysis…</vt:lpstr>
      <vt:lpstr>Exploratory data analysis…</vt:lpstr>
      <vt:lpstr>Exploratory data analysis…</vt:lpstr>
      <vt:lpstr>Data pre-processing</vt:lpstr>
      <vt:lpstr>DATA pre-processing …</vt:lpstr>
      <vt:lpstr>DATA pre-processing …</vt:lpstr>
      <vt:lpstr>Data pre-processing..</vt:lpstr>
      <vt:lpstr>Data pre-processing..</vt:lpstr>
      <vt:lpstr>Modelling</vt:lpstr>
      <vt:lpstr>Modelling…</vt:lpstr>
      <vt:lpstr>modelling…</vt:lpstr>
      <vt:lpstr>CONCLUSION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Pooja Selby</dc:creator>
  <cp:lastModifiedBy>Pooja Selby</cp:lastModifiedBy>
  <cp:revision>6</cp:revision>
  <dcterms:created xsi:type="dcterms:W3CDTF">2021-12-11T15:36:44Z</dcterms:created>
  <dcterms:modified xsi:type="dcterms:W3CDTF">2021-12-11T18:24:12Z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0x010100C785A4B65A744D4A8ED8E4F3EB3DBF41</vt:lpwstr>
  </property>
</Properties>
</file>