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6"/>
  </p:notesMasterIdLst>
  <p:sldIdLst>
    <p:sldId id="271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83" r:id="rId10"/>
    <p:sldId id="272" r:id="rId11"/>
    <p:sldId id="276" r:id="rId12"/>
    <p:sldId id="277" r:id="rId13"/>
    <p:sldId id="275" r:id="rId14"/>
    <p:sldId id="278" r:id="rId15"/>
    <p:sldId id="279" r:id="rId16"/>
    <p:sldId id="281" r:id="rId17"/>
    <p:sldId id="282" r:id="rId18"/>
    <p:sldId id="285" r:id="rId19"/>
    <p:sldId id="287" r:id="rId20"/>
    <p:sldId id="286" r:id="rId21"/>
    <p:sldId id="288" r:id="rId22"/>
    <p:sldId id="260" r:id="rId23"/>
    <p:sldId id="261" r:id="rId24"/>
    <p:sldId id="265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64" d="100"/>
          <a:sy n="64" d="100"/>
        </p:scale>
        <p:origin x="-144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athy vysakh" userId="521de3758581becb" providerId="LiveId" clId="{E8FB2CFA-CF26-4736-936E-75BFB99D1375}"/>
    <pc:docChg chg="undo custSel addSld delSld modSld sldOrd">
      <pc:chgData name="parvathy vysakh" userId="521de3758581becb" providerId="LiveId" clId="{E8FB2CFA-CF26-4736-936E-75BFB99D1375}" dt="2021-08-11T09:10:39.675" v="481" actId="2711"/>
      <pc:docMkLst>
        <pc:docMk/>
      </pc:docMkLst>
      <pc:sldChg chg="delSp modSp mod setBg">
        <pc:chgData name="parvathy vysakh" userId="521de3758581becb" providerId="LiveId" clId="{E8FB2CFA-CF26-4736-936E-75BFB99D1375}" dt="2021-08-11T09:02:19.434" v="355"/>
        <pc:sldMkLst>
          <pc:docMk/>
          <pc:sldMk cId="0" sldId="257"/>
        </pc:sldMkLst>
        <pc:spChg chg="del">
          <ac:chgData name="parvathy vysakh" userId="521de3758581becb" providerId="LiveId" clId="{E8FB2CFA-CF26-4736-936E-75BFB99D1375}" dt="2021-08-11T08:13:14.858" v="99" actId="478"/>
          <ac:spMkLst>
            <pc:docMk/>
            <pc:sldMk cId="0" sldId="257"/>
            <ac:spMk id="15" creationId="{DE3EE396-3668-4BDE-B371-0FB24B7A243D}"/>
          </ac:spMkLst>
        </pc:spChg>
        <pc:spChg chg="mod">
          <ac:chgData name="parvathy vysakh" userId="521de3758581becb" providerId="LiveId" clId="{E8FB2CFA-CF26-4736-936E-75BFB99D1375}" dt="2021-08-11T08:55:45.722" v="310" actId="20577"/>
          <ac:spMkLst>
            <pc:docMk/>
            <pc:sldMk cId="0" sldId="257"/>
            <ac:spMk id="18" creationId="{9E0C0E14-E667-46FF-9EB3-1C29F45320E8}"/>
          </ac:spMkLst>
        </pc:spChg>
      </pc:sldChg>
      <pc:sldChg chg="modSp mod setBg">
        <pc:chgData name="parvathy vysakh" userId="521de3758581becb" providerId="LiveId" clId="{E8FB2CFA-CF26-4736-936E-75BFB99D1375}" dt="2021-08-11T09:05:18.376" v="447" actId="20577"/>
        <pc:sldMkLst>
          <pc:docMk/>
          <pc:sldMk cId="0" sldId="258"/>
        </pc:sldMkLst>
        <pc:spChg chg="mod">
          <ac:chgData name="parvathy vysakh" userId="521de3758581becb" providerId="LiveId" clId="{E8FB2CFA-CF26-4736-936E-75BFB99D1375}" dt="2021-08-11T09:05:18.376" v="447" actId="20577"/>
          <ac:spMkLst>
            <pc:docMk/>
            <pc:sldMk cId="0" sldId="258"/>
            <ac:spMk id="13" creationId="{4F6778D8-07DE-4008-9A16-99E2CEACF666}"/>
          </ac:spMkLst>
        </pc:spChg>
        <pc:spChg chg="mod ord">
          <ac:chgData name="parvathy vysakh" userId="521de3758581becb" providerId="LiveId" clId="{E8FB2CFA-CF26-4736-936E-75BFB99D1375}" dt="2021-08-11T08:21:15.859" v="125" actId="166"/>
          <ac:spMkLst>
            <pc:docMk/>
            <pc:sldMk cId="0" sldId="258"/>
            <ac:spMk id="15" creationId="{99C57E8D-E9D7-4844-8B3B-FFBE7E49347A}"/>
          </ac:spMkLst>
        </pc:spChg>
        <pc:picChg chg="mod">
          <ac:chgData name="parvathy vysakh" userId="521de3758581becb" providerId="LiveId" clId="{E8FB2CFA-CF26-4736-936E-75BFB99D1375}" dt="2021-08-11T09:01:46.912" v="346" actId="1076"/>
          <ac:picMkLst>
            <pc:docMk/>
            <pc:sldMk cId="0" sldId="258"/>
            <ac:picMk id="14" creationId="{204F0C7E-58FB-4C1A-B03E-A80FC6A98376}"/>
          </ac:picMkLst>
        </pc:picChg>
      </pc:sldChg>
      <pc:sldChg chg="addSp delSp modSp add mod ord">
        <pc:chgData name="parvathy vysakh" userId="521de3758581becb" providerId="LiveId" clId="{E8FB2CFA-CF26-4736-936E-75BFB99D1375}" dt="2021-08-11T08:15:30.478" v="118"/>
        <pc:sldMkLst>
          <pc:docMk/>
          <pc:sldMk cId="0" sldId="259"/>
        </pc:sldMkLst>
        <pc:spChg chg="del mod">
          <ac:chgData name="parvathy vysakh" userId="521de3758581becb" providerId="LiveId" clId="{E8FB2CFA-CF26-4736-936E-75BFB99D1375}" dt="2021-08-11T08:11:26.230" v="92" actId="478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parvathy vysakh" userId="521de3758581becb" providerId="LiveId" clId="{E8FB2CFA-CF26-4736-936E-75BFB99D1375}" dt="2021-08-11T08:11:32.715" v="93" actId="478"/>
          <ac:spMkLst>
            <pc:docMk/>
            <pc:sldMk cId="0" sldId="259"/>
            <ac:spMk id="5" creationId="{7E01E64D-EC7C-4D41-A551-ED49FCF0FE8C}"/>
          </ac:spMkLst>
        </pc:spChg>
        <pc:picChg chg="mod">
          <ac:chgData name="parvathy vysakh" userId="521de3758581becb" providerId="LiveId" clId="{E8FB2CFA-CF26-4736-936E-75BFB99D1375}" dt="2021-08-11T08:12:00.684" v="96" actId="1076"/>
          <ac:picMkLst>
            <pc:docMk/>
            <pc:sldMk cId="0" sldId="259"/>
            <ac:picMk id="3" creationId="{00000000-0000-0000-0000-000000000000}"/>
          </ac:picMkLst>
        </pc:picChg>
      </pc:sldChg>
      <pc:sldChg chg="addSp delSp modSp mod">
        <pc:chgData name="parvathy vysakh" userId="521de3758581becb" providerId="LiveId" clId="{E8FB2CFA-CF26-4736-936E-75BFB99D1375}" dt="2021-08-11T09:08:53.280" v="475" actId="14100"/>
        <pc:sldMkLst>
          <pc:docMk/>
          <pc:sldMk cId="0" sldId="260"/>
        </pc:sldMkLst>
        <pc:spChg chg="mod">
          <ac:chgData name="parvathy vysakh" userId="521de3758581becb" providerId="LiveId" clId="{E8FB2CFA-CF26-4736-936E-75BFB99D1375}" dt="2021-08-11T08:44:35.679" v="203" actId="1076"/>
          <ac:spMkLst>
            <pc:docMk/>
            <pc:sldMk cId="0" sldId="260"/>
            <ac:spMk id="4" creationId="{A1142E15-F55D-4DD7-8D81-20643BCF764D}"/>
          </ac:spMkLst>
        </pc:spChg>
        <pc:spChg chg="mod">
          <ac:chgData name="parvathy vysakh" userId="521de3758581becb" providerId="LiveId" clId="{E8FB2CFA-CF26-4736-936E-75BFB99D1375}" dt="2021-08-11T09:08:53.280" v="475" actId="14100"/>
          <ac:spMkLst>
            <pc:docMk/>
            <pc:sldMk cId="0" sldId="260"/>
            <ac:spMk id="10" creationId="{ACE6C467-8FE1-4015-BC58-8B391B051FEB}"/>
          </ac:spMkLst>
        </pc:spChg>
        <pc:picChg chg="mod">
          <ac:chgData name="parvathy vysakh" userId="521de3758581becb" providerId="LiveId" clId="{E8FB2CFA-CF26-4736-936E-75BFB99D1375}" dt="2021-08-11T08:44:28.863" v="201" actId="1076"/>
          <ac:picMkLst>
            <pc:docMk/>
            <pc:sldMk cId="0" sldId="260"/>
            <ac:picMk id="3" creationId="{190AD966-4EBB-42FD-B3B0-DC7950A8FD5A}"/>
          </ac:picMkLst>
        </pc:picChg>
        <pc:picChg chg="add mod">
          <ac:chgData name="parvathy vysakh" userId="521de3758581becb" providerId="LiveId" clId="{E8FB2CFA-CF26-4736-936E-75BFB99D1375}" dt="2021-08-11T08:44:31.167" v="202" actId="1076"/>
          <ac:picMkLst>
            <pc:docMk/>
            <pc:sldMk cId="0" sldId="260"/>
            <ac:picMk id="5" creationId="{1466A8CE-0506-49F0-B34B-3AAC76D0FEB3}"/>
          </ac:picMkLst>
        </pc:picChg>
        <pc:picChg chg="add del mod">
          <ac:chgData name="parvathy vysakh" userId="521de3758581becb" providerId="LiveId" clId="{E8FB2CFA-CF26-4736-936E-75BFB99D1375}" dt="2021-08-11T08:44:17.629" v="196" actId="931"/>
          <ac:picMkLst>
            <pc:docMk/>
            <pc:sldMk cId="0" sldId="260"/>
            <ac:picMk id="7" creationId="{B32AFA23-E9BB-4D68-9B78-508589EA7D99}"/>
          </ac:picMkLst>
        </pc:picChg>
      </pc:sldChg>
      <pc:sldChg chg="modSp mod">
        <pc:chgData name="parvathy vysakh" userId="521de3758581becb" providerId="LiveId" clId="{E8FB2CFA-CF26-4736-936E-75BFB99D1375}" dt="2021-08-11T09:10:08.735" v="479" actId="2711"/>
        <pc:sldMkLst>
          <pc:docMk/>
          <pc:sldMk cId="2738702100" sldId="261"/>
        </pc:sldMkLst>
        <pc:spChg chg="mod">
          <ac:chgData name="parvathy vysakh" userId="521de3758581becb" providerId="LiveId" clId="{E8FB2CFA-CF26-4736-936E-75BFB99D1375}" dt="2021-08-11T09:09:57.442" v="478" actId="2711"/>
          <ac:spMkLst>
            <pc:docMk/>
            <pc:sldMk cId="2738702100" sldId="261"/>
            <ac:spMk id="3" creationId="{BAF9E05F-09F9-495C-B1D4-17B65948F0F9}"/>
          </ac:spMkLst>
        </pc:spChg>
        <pc:spChg chg="mod">
          <ac:chgData name="parvathy vysakh" userId="521de3758581becb" providerId="LiveId" clId="{E8FB2CFA-CF26-4736-936E-75BFB99D1375}" dt="2021-08-11T09:10:08.735" v="479" actId="2711"/>
          <ac:spMkLst>
            <pc:docMk/>
            <pc:sldMk cId="2738702100" sldId="261"/>
            <ac:spMk id="5" creationId="{E02F4F00-3FDF-4A6B-A527-17CD1D355DDD}"/>
          </ac:spMkLst>
        </pc:spChg>
      </pc:sldChg>
      <pc:sldChg chg="modSp mod setBg">
        <pc:chgData name="parvathy vysakh" userId="521de3758581becb" providerId="LiveId" clId="{E8FB2CFA-CF26-4736-936E-75BFB99D1375}" dt="2021-08-11T09:05:00.244" v="444" actId="1076"/>
        <pc:sldMkLst>
          <pc:docMk/>
          <pc:sldMk cId="1518525900" sldId="262"/>
        </pc:sldMkLst>
        <pc:spChg chg="mod">
          <ac:chgData name="parvathy vysakh" userId="521de3758581becb" providerId="LiveId" clId="{E8FB2CFA-CF26-4736-936E-75BFB99D1375}" dt="2021-08-11T09:02:41.999" v="358" actId="14100"/>
          <ac:spMkLst>
            <pc:docMk/>
            <pc:sldMk cId="1518525900" sldId="262"/>
            <ac:spMk id="3" creationId="{9113F527-39DC-470A-B2B0-475A2B8FB9A3}"/>
          </ac:spMkLst>
        </pc:spChg>
        <pc:spChg chg="mod">
          <ac:chgData name="parvathy vysakh" userId="521de3758581becb" providerId="LiveId" clId="{E8FB2CFA-CF26-4736-936E-75BFB99D1375}" dt="2021-08-11T09:05:00.244" v="444" actId="1076"/>
          <ac:spMkLst>
            <pc:docMk/>
            <pc:sldMk cId="1518525900" sldId="262"/>
            <ac:spMk id="5" creationId="{43F2DA81-6DA2-4584-ADE5-EA60F8F328C9}"/>
          </ac:spMkLst>
        </pc:spChg>
      </pc:sldChg>
      <pc:sldChg chg="modSp mod">
        <pc:chgData name="parvathy vysakh" userId="521de3758581becb" providerId="LiveId" clId="{E8FB2CFA-CF26-4736-936E-75BFB99D1375}" dt="2021-08-11T09:05:50.297" v="449" actId="14100"/>
        <pc:sldMkLst>
          <pc:docMk/>
          <pc:sldMk cId="701431993" sldId="263"/>
        </pc:sldMkLst>
        <pc:spChg chg="mod">
          <ac:chgData name="parvathy vysakh" userId="521de3758581becb" providerId="LiveId" clId="{E8FB2CFA-CF26-4736-936E-75BFB99D1375}" dt="2021-08-11T09:05:50.297" v="449" actId="14100"/>
          <ac:spMkLst>
            <pc:docMk/>
            <pc:sldMk cId="701431993" sldId="263"/>
            <ac:spMk id="3" creationId="{4834D799-800B-4F85-9947-64588F49854F}"/>
          </ac:spMkLst>
        </pc:spChg>
      </pc:sldChg>
      <pc:sldChg chg="modSp mod setBg">
        <pc:chgData name="parvathy vysakh" userId="521de3758581becb" providerId="LiveId" clId="{E8FB2CFA-CF26-4736-936E-75BFB99D1375}" dt="2021-08-11T09:06:07.809" v="451" actId="14100"/>
        <pc:sldMkLst>
          <pc:docMk/>
          <pc:sldMk cId="4050595986" sldId="264"/>
        </pc:sldMkLst>
        <pc:spChg chg="mod">
          <ac:chgData name="parvathy vysakh" userId="521de3758581becb" providerId="LiveId" clId="{E8FB2CFA-CF26-4736-936E-75BFB99D1375}" dt="2021-08-11T09:06:07.809" v="451" actId="14100"/>
          <ac:spMkLst>
            <pc:docMk/>
            <pc:sldMk cId="4050595986" sldId="264"/>
            <ac:spMk id="3" creationId="{A2A663F4-B98F-4847-9963-049BF67EC186}"/>
          </ac:spMkLst>
        </pc:spChg>
        <pc:spChg chg="mod">
          <ac:chgData name="parvathy vysakh" userId="521de3758581becb" providerId="LiveId" clId="{E8FB2CFA-CF26-4736-936E-75BFB99D1375}" dt="2021-08-11T09:05:38.986" v="448" actId="1076"/>
          <ac:spMkLst>
            <pc:docMk/>
            <pc:sldMk cId="4050595986" sldId="264"/>
            <ac:spMk id="5" creationId="{503F40D7-4E9C-4567-9982-AB0D9784CA52}"/>
          </ac:spMkLst>
        </pc:spChg>
        <pc:spChg chg="mod">
          <ac:chgData name="parvathy vysakh" userId="521de3758581becb" providerId="LiveId" clId="{E8FB2CFA-CF26-4736-936E-75BFB99D1375}" dt="2021-08-11T08:25:57.948" v="133" actId="1076"/>
          <ac:spMkLst>
            <pc:docMk/>
            <pc:sldMk cId="4050595986" sldId="264"/>
            <ac:spMk id="6" creationId="{73631B46-33CE-4479-A889-F92A0176AE89}"/>
          </ac:spMkLst>
        </pc:spChg>
      </pc:sldChg>
      <pc:sldChg chg="addSp delSp delDesignElem">
        <pc:chgData name="parvathy vysakh" userId="521de3758581becb" providerId="LiveId" clId="{E8FB2CFA-CF26-4736-936E-75BFB99D1375}" dt="2021-08-11T08:00:27.591" v="79"/>
        <pc:sldMkLst>
          <pc:docMk/>
          <pc:sldMk cId="612528150" sldId="265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612528150" sldId="265"/>
            <ac:spMk id="22" creationId="{EB270761-CC40-4F3F-A916-7E3BC3989348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612528150" sldId="265"/>
            <ac:spMk id="24" creationId="{2820855C-9FA4-417A-BE67-63C022F81980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612528150" sldId="265"/>
            <ac:spMk id="26" creationId="{D7E6A49B-1B06-403E-8CC5-ACB38A6BDEEB}"/>
          </ac:spMkLst>
        </pc:spChg>
      </pc:sldChg>
      <pc:sldChg chg="addSp delSp del delDesignElem">
        <pc:chgData name="parvathy vysakh" userId="521de3758581becb" providerId="LiveId" clId="{E8FB2CFA-CF26-4736-936E-75BFB99D1375}" dt="2021-08-11T08:45:15.999" v="204" actId="47"/>
        <pc:sldMkLst>
          <pc:docMk/>
          <pc:sldMk cId="237150979" sldId="270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37150979" sldId="270"/>
            <ac:spMk id="71" creationId="{32BC26D8-82FB-445E-AA49-62A77D7C1EE0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37150979" sldId="270"/>
            <ac:spMk id="73" creationId="{CB44330D-EA18-4254-AA95-EB49948539B8}"/>
          </ac:spMkLst>
        </pc:spChg>
      </pc:sldChg>
      <pc:sldChg chg="addSp delSp modSp mod delDesignElem">
        <pc:chgData name="parvathy vysakh" userId="521de3758581becb" providerId="LiveId" clId="{E8FB2CFA-CF26-4736-936E-75BFB99D1375}" dt="2021-08-11T08:06:48.891" v="86" actId="1076"/>
        <pc:sldMkLst>
          <pc:docMk/>
          <pc:sldMk cId="315442642" sldId="271"/>
        </pc:sldMkLst>
        <pc:spChg chg="mod">
          <ac:chgData name="parvathy vysakh" userId="521de3758581becb" providerId="LiveId" clId="{E8FB2CFA-CF26-4736-936E-75BFB99D1375}" dt="2021-08-11T08:01:33.922" v="82" actId="1076"/>
          <ac:spMkLst>
            <pc:docMk/>
            <pc:sldMk cId="315442642" sldId="271"/>
            <ac:spMk id="8" creationId="{7E8FE8F3-4BAF-4629-B4C2-D36CEC1B8E77}"/>
          </ac:spMkLst>
        </pc:spChg>
        <pc:spChg chg="mod">
          <ac:chgData name="parvathy vysakh" userId="521de3758581becb" providerId="LiveId" clId="{E8FB2CFA-CF26-4736-936E-75BFB99D1375}" dt="2021-08-11T08:01:29.244" v="81" actId="1076"/>
          <ac:spMkLst>
            <pc:docMk/>
            <pc:sldMk cId="315442642" sldId="271"/>
            <ac:spMk id="38" creationId="{4A7E4E7C-18E4-4A7B-B2A4-B1C2A30E36EE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15442642" sldId="271"/>
            <ac:spMk id="70" creationId="{A86541C6-61B1-4DAA-B57A-EAF3F24F0491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15442642" sldId="271"/>
            <ac:spMk id="72" creationId="{71750011-2006-46BB-AFDE-C6E461752333}"/>
          </ac:spMkLst>
        </pc:spChg>
        <pc:picChg chg="add del mod">
          <ac:chgData name="parvathy vysakh" userId="521de3758581becb" providerId="LiveId" clId="{E8FB2CFA-CF26-4736-936E-75BFB99D1375}" dt="2021-08-11T08:01:53.154" v="84" actId="478"/>
          <ac:picMkLst>
            <pc:docMk/>
            <pc:sldMk cId="315442642" sldId="271"/>
            <ac:picMk id="9" creationId="{441F534A-18A9-4FB1-BB6E-608D55F230F8}"/>
          </ac:picMkLst>
        </pc:picChg>
        <pc:picChg chg="add mod">
          <ac:chgData name="parvathy vysakh" userId="521de3758581becb" providerId="LiveId" clId="{E8FB2CFA-CF26-4736-936E-75BFB99D1375}" dt="2021-08-11T08:06:48.891" v="86" actId="1076"/>
          <ac:picMkLst>
            <pc:docMk/>
            <pc:sldMk cId="315442642" sldId="271"/>
            <ac:picMk id="10" creationId="{7EDC6BCB-82E0-4992-8168-232641EAC224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6:42.670" v="455" actId="14100"/>
        <pc:sldMkLst>
          <pc:docMk/>
          <pc:sldMk cId="611487335" sldId="272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611487335" sldId="272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6:42.670" v="455" actId="14100"/>
          <ac:spMkLst>
            <pc:docMk/>
            <pc:sldMk cId="611487335" sldId="272"/>
            <ac:spMk id="19" creationId="{707B8AC6-4CDC-4904-89F9-A6C29F9ED819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611487335" sldId="272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611487335" sldId="272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04.555" v="140" actId="1076"/>
          <ac:picMkLst>
            <pc:docMk/>
            <pc:sldMk cId="611487335" sldId="272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6:51.744" v="457" actId="14100"/>
        <pc:sldMkLst>
          <pc:docMk/>
          <pc:sldMk cId="4225960940" sldId="275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4225960940" sldId="275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6:51.744" v="457" actId="14100"/>
          <ac:spMkLst>
            <pc:docMk/>
            <pc:sldMk cId="4225960940" sldId="275"/>
            <ac:spMk id="19" creationId="{B5E75C95-5F43-43C7-A26A-C34840B51F7F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4225960940" sldId="275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4225960940" sldId="275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12.211" v="141" actId="1076"/>
          <ac:picMkLst>
            <pc:docMk/>
            <pc:sldMk cId="4225960940" sldId="275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7:01.274" v="459" actId="14100"/>
        <pc:sldMkLst>
          <pc:docMk/>
          <pc:sldMk cId="2039794409" sldId="276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039794409" sldId="276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7:01.274" v="459" actId="14100"/>
          <ac:spMkLst>
            <pc:docMk/>
            <pc:sldMk cId="2039794409" sldId="276"/>
            <ac:spMk id="19" creationId="{D2DCFB40-4A56-40C8-9428-56B7425A47EC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039794409" sldId="276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039794409" sldId="276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20.560" v="142" actId="1076"/>
          <ac:picMkLst>
            <pc:docMk/>
            <pc:sldMk cId="2039794409" sldId="276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7:18.532" v="462" actId="14100"/>
        <pc:sldMkLst>
          <pc:docMk/>
          <pc:sldMk cId="3499170740" sldId="277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499170740" sldId="277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7:18.532" v="462" actId="14100"/>
          <ac:spMkLst>
            <pc:docMk/>
            <pc:sldMk cId="3499170740" sldId="277"/>
            <ac:spMk id="19" creationId="{57B1FA27-BECC-4210-AC5F-289100B45270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499170740" sldId="277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499170740" sldId="277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39.588" v="144" actId="1076"/>
          <ac:picMkLst>
            <pc:docMk/>
            <pc:sldMk cId="3499170740" sldId="277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7:29.733" v="464" actId="14100"/>
        <pc:sldMkLst>
          <pc:docMk/>
          <pc:sldMk cId="2619602226" sldId="278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619602226" sldId="278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7:29.733" v="464" actId="14100"/>
          <ac:spMkLst>
            <pc:docMk/>
            <pc:sldMk cId="2619602226" sldId="278"/>
            <ac:spMk id="25" creationId="{4316E9AA-9851-4A13-9D47-30A6999E4C60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619602226" sldId="278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619602226" sldId="278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47.019" v="145" actId="1076"/>
          <ac:picMkLst>
            <pc:docMk/>
            <pc:sldMk cId="2619602226" sldId="278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7:41.029" v="466" actId="14100"/>
        <pc:sldMkLst>
          <pc:docMk/>
          <pc:sldMk cId="2418728445" sldId="279"/>
        </pc:sldMkLst>
        <pc:spChg chg="mod">
          <ac:chgData name="parvathy vysakh" userId="521de3758581becb" providerId="LiveId" clId="{E8FB2CFA-CF26-4736-936E-75BFB99D1375}" dt="2021-08-11T09:07:41.029" v="466" actId="14100"/>
          <ac:spMkLst>
            <pc:docMk/>
            <pc:sldMk cId="2418728445" sldId="279"/>
            <ac:spMk id="11" creationId="{DD2F00CE-7E53-4033-990F-3D6CEF6716B3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418728445" sldId="279"/>
            <ac:spMk id="14" creationId="{2B566528-1B12-4246-9431-5C2D7D081168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418728445" sldId="279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418728445" sldId="279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7:53.608" v="147" actId="1076"/>
          <ac:picMkLst>
            <pc:docMk/>
            <pc:sldMk cId="2418728445" sldId="279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7:51.139" v="468" actId="14100"/>
        <pc:sldMkLst>
          <pc:docMk/>
          <pc:sldMk cId="124469894" sldId="280"/>
        </pc:sldMkLst>
        <pc:spChg chg="mod">
          <ac:chgData name="parvathy vysakh" userId="521de3758581becb" providerId="LiveId" clId="{E8FB2CFA-CF26-4736-936E-75BFB99D1375}" dt="2021-08-11T08:33:10.904" v="157" actId="1076"/>
          <ac:spMkLst>
            <pc:docMk/>
            <pc:sldMk cId="124469894" sldId="280"/>
            <ac:spMk id="7" creationId="{7170A307-C186-47D5-A878-0D2F55B4073E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124469894" sldId="280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7:51.139" v="468" actId="14100"/>
          <ac:spMkLst>
            <pc:docMk/>
            <pc:sldMk cId="124469894" sldId="280"/>
            <ac:spMk id="19" creationId="{1C9B9577-3586-4630-8D82-6B2586A942A8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124469894" sldId="280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124469894" sldId="280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8:00.053" v="149" actId="1076"/>
          <ac:picMkLst>
            <pc:docMk/>
            <pc:sldMk cId="124469894" sldId="280"/>
            <ac:picMk id="13" creationId="{84960E07-C74D-467C-9B0A-79ADE4F1C91D}"/>
          </ac:picMkLst>
        </pc:picChg>
        <pc:picChg chg="mod">
          <ac:chgData name="parvathy vysakh" userId="521de3758581becb" providerId="LiveId" clId="{E8FB2CFA-CF26-4736-936E-75BFB99D1375}" dt="2021-08-11T08:33:06.726" v="156" actId="1076"/>
          <ac:picMkLst>
            <pc:docMk/>
            <pc:sldMk cId="124469894" sldId="280"/>
            <ac:picMk id="5122" creationId="{328E0528-25BA-49BA-985B-DAFEF2B8905C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8:07.693" v="472" actId="1076"/>
        <pc:sldMkLst>
          <pc:docMk/>
          <pc:sldMk cId="2424780113" sldId="281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2424780113" sldId="281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8:01.932" v="470" actId="14100"/>
          <ac:spMkLst>
            <pc:docMk/>
            <pc:sldMk cId="2424780113" sldId="281"/>
            <ac:spMk id="19" creationId="{70187A51-F63F-489B-9B5E-A69222DDDFFE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424780113" sldId="281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2424780113" sldId="281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9:08:07.693" v="472" actId="1076"/>
          <ac:picMkLst>
            <pc:docMk/>
            <pc:sldMk cId="2424780113" sldId="281"/>
            <ac:picMk id="4" creationId="{E18EB828-AB89-4D86-94D6-FF045F106CCE}"/>
          </ac:picMkLst>
        </pc:picChg>
        <pc:picChg chg="mod">
          <ac:chgData name="parvathy vysakh" userId="521de3758581becb" providerId="LiveId" clId="{E8FB2CFA-CF26-4736-936E-75BFB99D1375}" dt="2021-08-11T08:28:06.437" v="150" actId="1076"/>
          <ac:picMkLst>
            <pc:docMk/>
            <pc:sldMk cId="2424780113" sldId="281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8:28:14.390" v="152" actId="1076"/>
        <pc:sldMkLst>
          <pc:docMk/>
          <pc:sldMk cId="665736011" sldId="282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665736011" sldId="282"/>
            <ac:spMk id="14" creationId="{2B566528-1B12-4246-9431-5C2D7D081168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665736011" sldId="282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665736011" sldId="282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8:14.390" v="152" actId="1076"/>
          <ac:picMkLst>
            <pc:docMk/>
            <pc:sldMk cId="665736011" sldId="282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6:29.266" v="454" actId="1076"/>
        <pc:sldMkLst>
          <pc:docMk/>
          <pc:sldMk cId="3152708473" sldId="283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152708473" sldId="283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6:29.266" v="454" actId="1076"/>
          <ac:spMkLst>
            <pc:docMk/>
            <pc:sldMk cId="3152708473" sldId="283"/>
            <ac:spMk id="23" creationId="{311F4633-1D45-4C33-972E-900717153BB1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152708473" sldId="283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152708473" sldId="283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26:14.924" v="135" actId="1076"/>
          <ac:picMkLst>
            <pc:docMk/>
            <pc:sldMk cId="3152708473" sldId="283"/>
            <ac:picMk id="13" creationId="{84960E07-C74D-467C-9B0A-79ADE4F1C91D}"/>
          </ac:picMkLst>
        </pc:picChg>
      </pc:sldChg>
      <pc:sldChg chg="addSp delSp modSp del mod ord delDesignElem">
        <pc:chgData name="parvathy vysakh" userId="521de3758581becb" providerId="LiveId" clId="{E8FB2CFA-CF26-4736-936E-75BFB99D1375}" dt="2021-08-11T08:52:08.363" v="243" actId="47"/>
        <pc:sldMkLst>
          <pc:docMk/>
          <pc:sldMk cId="3765465112" sldId="284"/>
        </pc:sldMkLst>
        <pc:spChg chg="add mod">
          <ac:chgData name="parvathy vysakh" userId="521de3758581becb" providerId="LiveId" clId="{E8FB2CFA-CF26-4736-936E-75BFB99D1375}" dt="2021-08-11T08:49:00.311" v="215" actId="20577"/>
          <ac:spMkLst>
            <pc:docMk/>
            <pc:sldMk cId="3765465112" sldId="284"/>
            <ac:spMk id="6" creationId="{90A35671-3035-4175-86BE-892641DCB9DF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765465112" sldId="284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8:16:43.069" v="120" actId="1076"/>
          <ac:spMkLst>
            <pc:docMk/>
            <pc:sldMk cId="3765465112" sldId="284"/>
            <ac:spMk id="15" creationId="{5E88B94D-3F00-4330-93FB-97F4451F6DCF}"/>
          </ac:spMkLst>
        </pc:spChg>
        <pc:spChg chg="del">
          <ac:chgData name="parvathy vysakh" userId="521de3758581becb" providerId="LiveId" clId="{E8FB2CFA-CF26-4736-936E-75BFB99D1375}" dt="2021-08-11T08:48:38.936" v="208" actId="478"/>
          <ac:spMkLst>
            <pc:docMk/>
            <pc:sldMk cId="3765465112" sldId="284"/>
            <ac:spMk id="24" creationId="{279DEE48-35E8-4064-B65C-0BDE2A5D4807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765465112" sldId="284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765465112" sldId="284"/>
            <ac:grpSpMk id="20" creationId="{3EA7D759-6BEF-4CBD-A325-BCFA77832B3F}"/>
          </ac:grpSpMkLst>
        </pc:grpChg>
        <pc:picChg chg="add mod">
          <ac:chgData name="parvathy vysakh" userId="521de3758581becb" providerId="LiveId" clId="{E8FB2CFA-CF26-4736-936E-75BFB99D1375}" dt="2021-08-11T08:49:44.195" v="218" actId="1076"/>
          <ac:picMkLst>
            <pc:docMk/>
            <pc:sldMk cId="3765465112" sldId="284"/>
            <ac:picMk id="7" creationId="{F7644589-F8CF-4367-A7AB-E5418070A2C1}"/>
          </ac:picMkLst>
        </pc:picChg>
        <pc:picChg chg="add del mod">
          <ac:chgData name="parvathy vysakh" userId="521de3758581becb" providerId="LiveId" clId="{E8FB2CFA-CF26-4736-936E-75BFB99D1375}" dt="2021-08-11T08:50:35.764" v="220" actId="478"/>
          <ac:picMkLst>
            <pc:docMk/>
            <pc:sldMk cId="3765465112" sldId="284"/>
            <ac:picMk id="8" creationId="{F9D88217-00BD-4074-9806-AF16B304657D}"/>
          </ac:picMkLst>
        </pc:picChg>
        <pc:picChg chg="mod">
          <ac:chgData name="parvathy vysakh" userId="521de3758581becb" providerId="LiveId" clId="{E8FB2CFA-CF26-4736-936E-75BFB99D1375}" dt="2021-08-11T08:28:20.411" v="153" actId="1076"/>
          <ac:picMkLst>
            <pc:docMk/>
            <pc:sldMk cId="3765465112" sldId="284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10:39.675" v="481" actId="2711"/>
        <pc:sldMkLst>
          <pc:docMk/>
          <pc:sldMk cId="889541971" sldId="285"/>
        </pc:sldMkLst>
        <pc:spChg chg="mod">
          <ac:chgData name="parvathy vysakh" userId="521de3758581becb" providerId="LiveId" clId="{E8FB2CFA-CF26-4736-936E-75BFB99D1375}" dt="2021-08-11T09:10:32.721" v="480" actId="2711"/>
          <ac:spMkLst>
            <pc:docMk/>
            <pc:sldMk cId="889541971" sldId="285"/>
            <ac:spMk id="12" creationId="{0888C504-4A65-4E56-8344-77EE36649747}"/>
          </ac:spMkLst>
        </pc:spChg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889541971" sldId="285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10:39.675" v="481" actId="2711"/>
          <ac:spMkLst>
            <pc:docMk/>
            <pc:sldMk cId="889541971" sldId="285"/>
            <ac:spMk id="15" creationId="{5E88B94D-3F00-4330-93FB-97F4451F6DCF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889541971" sldId="285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889541971" sldId="285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40:47.619" v="173" actId="1076"/>
          <ac:picMkLst>
            <pc:docMk/>
            <pc:sldMk cId="889541971" sldId="285"/>
            <ac:picMk id="13" creationId="{84960E07-C74D-467C-9B0A-79ADE4F1C91D}"/>
          </ac:picMkLst>
        </pc:picChg>
      </pc:sldChg>
      <pc:sldChg chg="addSp delSp modSp mod delDesignElem">
        <pc:chgData name="parvathy vysakh" userId="521de3758581becb" providerId="LiveId" clId="{E8FB2CFA-CF26-4736-936E-75BFB99D1375}" dt="2021-08-11T09:08:19.846" v="474" actId="14100"/>
        <pc:sldMkLst>
          <pc:docMk/>
          <pc:sldMk cId="3499061005" sldId="286"/>
        </pc:sldMkLst>
        <pc:spChg chg="add del">
          <ac:chgData name="parvathy vysakh" userId="521de3758581becb" providerId="LiveId" clId="{E8FB2CFA-CF26-4736-936E-75BFB99D1375}" dt="2021-08-11T08:00:27.591" v="79"/>
          <ac:spMkLst>
            <pc:docMk/>
            <pc:sldMk cId="3499061005" sldId="286"/>
            <ac:spMk id="14" creationId="{2B566528-1B12-4246-9431-5C2D7D081168}"/>
          </ac:spMkLst>
        </pc:spChg>
        <pc:spChg chg="mod">
          <ac:chgData name="parvathy vysakh" userId="521de3758581becb" providerId="LiveId" clId="{E8FB2CFA-CF26-4736-936E-75BFB99D1375}" dt="2021-08-11T09:08:19.846" v="474" actId="14100"/>
          <ac:spMkLst>
            <pc:docMk/>
            <pc:sldMk cId="3499061005" sldId="286"/>
            <ac:spMk id="15" creationId="{5E88B94D-3F00-4330-93FB-97F4451F6DCF}"/>
          </ac:spMkLst>
        </pc:s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499061005" sldId="286"/>
            <ac:grpSpMk id="16" creationId="{287F69AB-2350-44E3-9076-00265B93F313}"/>
          </ac:grpSpMkLst>
        </pc:grpChg>
        <pc:grpChg chg="add del">
          <ac:chgData name="parvathy vysakh" userId="521de3758581becb" providerId="LiveId" clId="{E8FB2CFA-CF26-4736-936E-75BFB99D1375}" dt="2021-08-11T08:00:27.591" v="79"/>
          <ac:grpSpMkLst>
            <pc:docMk/>
            <pc:sldMk cId="3499061005" sldId="286"/>
            <ac:grpSpMk id="20" creationId="{3EA7D759-6BEF-4CBD-A325-BCFA77832B3F}"/>
          </ac:grpSpMkLst>
        </pc:grpChg>
        <pc:picChg chg="mod">
          <ac:chgData name="parvathy vysakh" userId="521de3758581becb" providerId="LiveId" clId="{E8FB2CFA-CF26-4736-936E-75BFB99D1375}" dt="2021-08-11T08:43:20.077" v="190" actId="1076"/>
          <ac:picMkLst>
            <pc:docMk/>
            <pc:sldMk cId="3499061005" sldId="286"/>
            <ac:picMk id="13" creationId="{84960E07-C74D-467C-9B0A-79ADE4F1C91D}"/>
          </ac:picMkLst>
        </pc:picChg>
      </pc:sldChg>
      <pc:sldChg chg="addSp modSp new mod">
        <pc:chgData name="parvathy vysakh" userId="521de3758581becb" providerId="LiveId" clId="{E8FB2CFA-CF26-4736-936E-75BFB99D1375}" dt="2021-08-11T08:43:05.741" v="189" actId="1076"/>
        <pc:sldMkLst>
          <pc:docMk/>
          <pc:sldMk cId="1308281051" sldId="287"/>
        </pc:sldMkLst>
        <pc:spChg chg="add mod">
          <ac:chgData name="parvathy vysakh" userId="521de3758581becb" providerId="LiveId" clId="{E8FB2CFA-CF26-4736-936E-75BFB99D1375}" dt="2021-08-11T08:42:33.814" v="182" actId="1076"/>
          <ac:spMkLst>
            <pc:docMk/>
            <pc:sldMk cId="1308281051" sldId="287"/>
            <ac:spMk id="3" creationId="{07DB0341-E43C-4727-988C-8F2C125AF5BE}"/>
          </ac:spMkLst>
        </pc:spChg>
        <pc:spChg chg="add mod">
          <ac:chgData name="parvathy vysakh" userId="521de3758581becb" providerId="LiveId" clId="{E8FB2CFA-CF26-4736-936E-75BFB99D1375}" dt="2021-08-11T08:42:52.167" v="187" actId="1076"/>
          <ac:spMkLst>
            <pc:docMk/>
            <pc:sldMk cId="1308281051" sldId="287"/>
            <ac:spMk id="10" creationId="{84E07276-F672-4A23-A098-8DABB9B42A98}"/>
          </ac:spMkLst>
        </pc:spChg>
        <pc:picChg chg="add mod">
          <ac:chgData name="parvathy vysakh" userId="521de3758581becb" providerId="LiveId" clId="{E8FB2CFA-CF26-4736-936E-75BFB99D1375}" dt="2021-08-11T08:42:37.417" v="184" actId="1076"/>
          <ac:picMkLst>
            <pc:docMk/>
            <pc:sldMk cId="1308281051" sldId="287"/>
            <ac:picMk id="5" creationId="{BAE8E19C-23E2-4809-A5D0-11CA12D7741D}"/>
          </ac:picMkLst>
        </pc:picChg>
        <pc:picChg chg="add mod">
          <ac:chgData name="parvathy vysakh" userId="521de3758581becb" providerId="LiveId" clId="{E8FB2CFA-CF26-4736-936E-75BFB99D1375}" dt="2021-08-11T08:40:53.853" v="174"/>
          <ac:picMkLst>
            <pc:docMk/>
            <pc:sldMk cId="1308281051" sldId="287"/>
            <ac:picMk id="6" creationId="{F81ECC6C-944D-4B13-931C-E3F021A0B9C9}"/>
          </ac:picMkLst>
        </pc:picChg>
        <pc:picChg chg="add mod">
          <ac:chgData name="parvathy vysakh" userId="521de3758581becb" providerId="LiveId" clId="{E8FB2CFA-CF26-4736-936E-75BFB99D1375}" dt="2021-08-11T08:42:45.138" v="185" actId="1076"/>
          <ac:picMkLst>
            <pc:docMk/>
            <pc:sldMk cId="1308281051" sldId="287"/>
            <ac:picMk id="8" creationId="{533330EB-45E1-4138-A2BA-64AEED90BC01}"/>
          </ac:picMkLst>
        </pc:picChg>
        <pc:picChg chg="add mod">
          <ac:chgData name="parvathy vysakh" userId="521de3758581becb" providerId="LiveId" clId="{E8FB2CFA-CF26-4736-936E-75BFB99D1375}" dt="2021-08-11T08:43:05.741" v="189" actId="1076"/>
          <ac:picMkLst>
            <pc:docMk/>
            <pc:sldMk cId="1308281051" sldId="287"/>
            <ac:picMk id="12" creationId="{8E1CDB2E-165F-4C9E-91F5-D8AD2A37D141}"/>
          </ac:picMkLst>
        </pc:picChg>
      </pc:sldChg>
    </pc:docChg>
  </pc:docChgLst>
  <pc:docChgLst>
    <pc:chgData name="parvathy vysakh" userId="521de3758581becb" providerId="LiveId" clId="{701D3CE6-50DF-492C-BB76-ED23E3052A85}"/>
    <pc:docChg chg="undo redo custSel addSld delSld modSld sldOrd">
      <pc:chgData name="parvathy vysakh" userId="521de3758581becb" providerId="LiveId" clId="{701D3CE6-50DF-492C-BB76-ED23E3052A85}" dt="2021-08-10T22:06:54.296" v="907" actId="14100"/>
      <pc:docMkLst>
        <pc:docMk/>
      </pc:docMkLst>
      <pc:sldChg chg="addSp delSp modSp add del mod">
        <pc:chgData name="parvathy vysakh" userId="521de3758581becb" providerId="LiveId" clId="{701D3CE6-50DF-492C-BB76-ED23E3052A85}" dt="2021-08-05T20:47:31.852" v="755" actId="207"/>
        <pc:sldMkLst>
          <pc:docMk/>
          <pc:sldMk cId="0" sldId="256"/>
        </pc:sldMkLst>
        <pc:spChg chg="del">
          <ac:chgData name="parvathy vysakh" userId="521de3758581becb" providerId="LiveId" clId="{701D3CE6-50DF-492C-BB76-ED23E3052A85}" dt="2021-08-05T19:03:54.911" v="8" actId="478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parvathy vysakh" userId="521de3758581becb" providerId="LiveId" clId="{701D3CE6-50DF-492C-BB76-ED23E3052A85}" dt="2021-08-05T19:03:47.064" v="7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parvathy vysakh" userId="521de3758581becb" providerId="LiveId" clId="{701D3CE6-50DF-492C-BB76-ED23E3052A85}" dt="2021-08-05T20:47:31.852" v="755" actId="207"/>
          <ac:spMkLst>
            <pc:docMk/>
            <pc:sldMk cId="0" sldId="256"/>
            <ac:spMk id="9" creationId="{5C9D88EA-4CA9-4983-BDAD-18D302FE790B}"/>
          </ac:spMkLst>
        </pc:spChg>
        <pc:spChg chg="add mod">
          <ac:chgData name="parvathy vysakh" userId="521de3758581becb" providerId="LiveId" clId="{701D3CE6-50DF-492C-BB76-ED23E3052A85}" dt="2021-08-05T19:47:53.283" v="180" actId="1076"/>
          <ac:spMkLst>
            <pc:docMk/>
            <pc:sldMk cId="0" sldId="256"/>
            <ac:spMk id="10" creationId="{A80C53A2-F1BE-4270-B037-038EFADA3BBC}"/>
          </ac:spMkLst>
        </pc:spChg>
        <pc:spChg chg="add mod">
          <ac:chgData name="parvathy vysakh" userId="521de3758581becb" providerId="LiveId" clId="{701D3CE6-50DF-492C-BB76-ED23E3052A85}" dt="2021-08-05T19:13:38.869" v="61" actId="207"/>
          <ac:spMkLst>
            <pc:docMk/>
            <pc:sldMk cId="0" sldId="256"/>
            <ac:spMk id="11" creationId="{FD524026-8BBA-48FC-A02D-F7EA1C393D0C}"/>
          </ac:spMkLst>
        </pc:spChg>
        <pc:spChg chg="mod">
          <ac:chgData name="parvathy vysakh" userId="521de3758581becb" providerId="LiveId" clId="{701D3CE6-50DF-492C-BB76-ED23E3052A85}" dt="2021-08-05T19:45:32.584" v="152"/>
          <ac:spMkLst>
            <pc:docMk/>
            <pc:sldMk cId="0" sldId="256"/>
            <ac:spMk id="13" creationId="{A9ED120D-DE30-4850-AE97-EE71FA5F1120}"/>
          </ac:spMkLst>
        </pc:spChg>
        <pc:spChg chg="mod">
          <ac:chgData name="parvathy vysakh" userId="521de3758581becb" providerId="LiveId" clId="{701D3CE6-50DF-492C-BB76-ED23E3052A85}" dt="2021-08-05T19:45:32.584" v="152"/>
          <ac:spMkLst>
            <pc:docMk/>
            <pc:sldMk cId="0" sldId="256"/>
            <ac:spMk id="14" creationId="{E12FBF8D-1E35-401F-85A6-C69B69C0A6D5}"/>
          </ac:spMkLst>
        </pc:spChg>
        <pc:spChg chg="mod">
          <ac:chgData name="parvathy vysakh" userId="521de3758581becb" providerId="LiveId" clId="{701D3CE6-50DF-492C-BB76-ED23E3052A85}" dt="2021-08-05T19:45:52.233" v="155"/>
          <ac:spMkLst>
            <pc:docMk/>
            <pc:sldMk cId="0" sldId="256"/>
            <ac:spMk id="16" creationId="{6A3DEF55-C506-45A0-974D-B257809ED0CB}"/>
          </ac:spMkLst>
        </pc:spChg>
        <pc:spChg chg="mod">
          <ac:chgData name="parvathy vysakh" userId="521de3758581becb" providerId="LiveId" clId="{701D3CE6-50DF-492C-BB76-ED23E3052A85}" dt="2021-08-05T19:45:52.233" v="155"/>
          <ac:spMkLst>
            <pc:docMk/>
            <pc:sldMk cId="0" sldId="256"/>
            <ac:spMk id="17" creationId="{92D89C5D-A955-457C-8E74-B544B7510975}"/>
          </ac:spMkLst>
        </pc:spChg>
        <pc:spChg chg="mod">
          <ac:chgData name="parvathy vysakh" userId="521de3758581becb" providerId="LiveId" clId="{701D3CE6-50DF-492C-BB76-ED23E3052A85}" dt="2021-08-05T19:46:18.860" v="160"/>
          <ac:spMkLst>
            <pc:docMk/>
            <pc:sldMk cId="0" sldId="256"/>
            <ac:spMk id="19" creationId="{02FD1C7D-78E2-4631-B274-0D96658BC802}"/>
          </ac:spMkLst>
        </pc:spChg>
        <pc:spChg chg="mod">
          <ac:chgData name="parvathy vysakh" userId="521de3758581becb" providerId="LiveId" clId="{701D3CE6-50DF-492C-BB76-ED23E3052A85}" dt="2021-08-05T19:46:18.860" v="160"/>
          <ac:spMkLst>
            <pc:docMk/>
            <pc:sldMk cId="0" sldId="256"/>
            <ac:spMk id="20" creationId="{1246884E-F050-45D0-BE05-C87C34C0B8D6}"/>
          </ac:spMkLst>
        </pc:spChg>
        <pc:spChg chg="mod">
          <ac:chgData name="parvathy vysakh" userId="521de3758581becb" providerId="LiveId" clId="{701D3CE6-50DF-492C-BB76-ED23E3052A85}" dt="2021-08-05T19:46:36.218" v="164"/>
          <ac:spMkLst>
            <pc:docMk/>
            <pc:sldMk cId="0" sldId="256"/>
            <ac:spMk id="22" creationId="{F1990A24-76A4-4485-B5E4-02445ACE0329}"/>
          </ac:spMkLst>
        </pc:spChg>
        <pc:spChg chg="mod">
          <ac:chgData name="parvathy vysakh" userId="521de3758581becb" providerId="LiveId" clId="{701D3CE6-50DF-492C-BB76-ED23E3052A85}" dt="2021-08-05T19:46:36.218" v="164"/>
          <ac:spMkLst>
            <pc:docMk/>
            <pc:sldMk cId="0" sldId="256"/>
            <ac:spMk id="23" creationId="{172E5372-BC6C-40A7-8387-036C2F8DFF17}"/>
          </ac:spMkLst>
        </pc:spChg>
        <pc:spChg chg="mod">
          <ac:chgData name="parvathy vysakh" userId="521de3758581becb" providerId="LiveId" clId="{701D3CE6-50DF-492C-BB76-ED23E3052A85}" dt="2021-08-05T19:47:01.131" v="168"/>
          <ac:spMkLst>
            <pc:docMk/>
            <pc:sldMk cId="0" sldId="256"/>
            <ac:spMk id="32" creationId="{7A3FF5F6-725E-414D-B080-72E401589309}"/>
          </ac:spMkLst>
        </pc:spChg>
        <pc:spChg chg="mod">
          <ac:chgData name="parvathy vysakh" userId="521de3758581becb" providerId="LiveId" clId="{701D3CE6-50DF-492C-BB76-ED23E3052A85}" dt="2021-08-05T19:47:27.544" v="174"/>
          <ac:spMkLst>
            <pc:docMk/>
            <pc:sldMk cId="0" sldId="256"/>
            <ac:spMk id="34" creationId="{A509AECB-156A-4853-9AB9-B0A189D441B9}"/>
          </ac:spMkLst>
        </pc:spChg>
        <pc:spChg chg="mod">
          <ac:chgData name="parvathy vysakh" userId="521de3758581becb" providerId="LiveId" clId="{701D3CE6-50DF-492C-BB76-ED23E3052A85}" dt="2021-08-05T19:47:27.544" v="174"/>
          <ac:spMkLst>
            <pc:docMk/>
            <pc:sldMk cId="0" sldId="256"/>
            <ac:spMk id="35" creationId="{10A745E4-1536-4849-B628-F156BF76E7E3}"/>
          </ac:spMkLst>
        </pc:spChg>
        <pc:spChg chg="mod">
          <ac:chgData name="parvathy vysakh" userId="521de3758581becb" providerId="LiveId" clId="{701D3CE6-50DF-492C-BB76-ED23E3052A85}" dt="2021-08-05T19:47:49.285" v="178"/>
          <ac:spMkLst>
            <pc:docMk/>
            <pc:sldMk cId="0" sldId="256"/>
            <ac:spMk id="37" creationId="{348D52A3-ADD9-493C-BFCB-17398C58D264}"/>
          </ac:spMkLst>
        </pc:spChg>
        <pc:spChg chg="mod">
          <ac:chgData name="parvathy vysakh" userId="521de3758581becb" providerId="LiveId" clId="{701D3CE6-50DF-492C-BB76-ED23E3052A85}" dt="2021-08-05T19:47:49.285" v="178"/>
          <ac:spMkLst>
            <pc:docMk/>
            <pc:sldMk cId="0" sldId="256"/>
            <ac:spMk id="38" creationId="{69AF6AE7-E6E4-4DF6-A1B3-CC4EC24DC54B}"/>
          </ac:spMkLst>
        </pc:spChg>
        <pc:spChg chg="mod">
          <ac:chgData name="parvathy vysakh" userId="521de3758581becb" providerId="LiveId" clId="{701D3CE6-50DF-492C-BB76-ED23E3052A85}" dt="2021-08-05T19:49:45.625" v="203"/>
          <ac:spMkLst>
            <pc:docMk/>
            <pc:sldMk cId="0" sldId="256"/>
            <ac:spMk id="40" creationId="{0F151AA9-CDEB-4261-B24F-060B79805940}"/>
          </ac:spMkLst>
        </pc:spChg>
        <pc:spChg chg="mod">
          <ac:chgData name="parvathy vysakh" userId="521de3758581becb" providerId="LiveId" clId="{701D3CE6-50DF-492C-BB76-ED23E3052A85}" dt="2021-08-05T19:49:45.625" v="203"/>
          <ac:spMkLst>
            <pc:docMk/>
            <pc:sldMk cId="0" sldId="256"/>
            <ac:spMk id="41" creationId="{C881AA9D-EF79-4C46-8AF0-C45099CC9311}"/>
          </ac:spMkLst>
        </pc:spChg>
        <pc:grpChg chg="mod">
          <ac:chgData name="parvathy vysakh" userId="521de3758581becb" providerId="LiveId" clId="{701D3CE6-50DF-492C-BB76-ED23E3052A85}" dt="2021-08-05T20:45:41.012" v="745" actId="1076"/>
          <ac:grpSpMkLst>
            <pc:docMk/>
            <pc:sldMk cId="0" sldId="256"/>
            <ac:grpSpMk id="3" creationId="{00000000-0000-0000-0000-000000000000}"/>
          </ac:grpSpMkLst>
        </pc:grpChg>
        <pc:grpChg chg="add del mod">
          <ac:chgData name="parvathy vysakh" userId="521de3758581becb" providerId="LiveId" clId="{701D3CE6-50DF-492C-BB76-ED23E3052A85}" dt="2021-08-05T20:45:59.641" v="747" actId="478"/>
          <ac:grpSpMkLst>
            <pc:docMk/>
            <pc:sldMk cId="0" sldId="256"/>
            <ac:grpSpMk id="12" creationId="{4ADED70E-AB46-4437-B919-3211C1018909}"/>
          </ac:grpSpMkLst>
        </pc:grpChg>
        <pc:grpChg chg="add del mod">
          <ac:chgData name="parvathy vysakh" userId="521de3758581becb" providerId="LiveId" clId="{701D3CE6-50DF-492C-BB76-ED23E3052A85}" dt="2021-08-05T20:46:01.947" v="748" actId="478"/>
          <ac:grpSpMkLst>
            <pc:docMk/>
            <pc:sldMk cId="0" sldId="256"/>
            <ac:grpSpMk id="15" creationId="{5BA873E0-FB15-48FF-9924-D0642D67B9BD}"/>
          </ac:grpSpMkLst>
        </pc:grpChg>
        <pc:grpChg chg="add del mod">
          <ac:chgData name="parvathy vysakh" userId="521de3758581becb" providerId="LiveId" clId="{701D3CE6-50DF-492C-BB76-ED23E3052A85}" dt="2021-08-05T20:45:54.916" v="746" actId="478"/>
          <ac:grpSpMkLst>
            <pc:docMk/>
            <pc:sldMk cId="0" sldId="256"/>
            <ac:grpSpMk id="18" creationId="{F1EF593E-FF1D-4BAA-84FF-58C621020BD2}"/>
          </ac:grpSpMkLst>
        </pc:grpChg>
        <pc:grpChg chg="add del mod">
          <ac:chgData name="parvathy vysakh" userId="521de3758581becb" providerId="LiveId" clId="{701D3CE6-50DF-492C-BB76-ED23E3052A85}" dt="2021-08-05T20:46:07.669" v="749" actId="478"/>
          <ac:grpSpMkLst>
            <pc:docMk/>
            <pc:sldMk cId="0" sldId="256"/>
            <ac:grpSpMk id="21" creationId="{2AA73E3A-9A0A-47C7-9FF3-0B6C1050A0AD}"/>
          </ac:grpSpMkLst>
        </pc:grpChg>
        <pc:grpChg chg="add del mod">
          <ac:chgData name="parvathy vysakh" userId="521de3758581becb" providerId="LiveId" clId="{701D3CE6-50DF-492C-BB76-ED23E3052A85}" dt="2021-08-05T20:46:10.299" v="750" actId="478"/>
          <ac:grpSpMkLst>
            <pc:docMk/>
            <pc:sldMk cId="0" sldId="256"/>
            <ac:grpSpMk id="24" creationId="{2B7204B9-1C94-4542-BCF6-059986073956}"/>
          </ac:grpSpMkLst>
        </pc:grpChg>
        <pc:grpChg chg="add del mod">
          <ac:chgData name="parvathy vysakh" userId="521de3758581becb" providerId="LiveId" clId="{701D3CE6-50DF-492C-BB76-ED23E3052A85}" dt="2021-08-05T20:46:12.819" v="751" actId="478"/>
          <ac:grpSpMkLst>
            <pc:docMk/>
            <pc:sldMk cId="0" sldId="256"/>
            <ac:grpSpMk id="33" creationId="{F36F143B-9570-4984-B4DE-46140BC43D97}"/>
          </ac:grpSpMkLst>
        </pc:grpChg>
        <pc:grpChg chg="add del mod">
          <ac:chgData name="parvathy vysakh" userId="521de3758581becb" providerId="LiveId" clId="{701D3CE6-50DF-492C-BB76-ED23E3052A85}" dt="2021-08-05T20:46:15.164" v="753" actId="478"/>
          <ac:grpSpMkLst>
            <pc:docMk/>
            <pc:sldMk cId="0" sldId="256"/>
            <ac:grpSpMk id="36" creationId="{EA5B21B9-1DF7-4AFD-A3C5-0960912ABC63}"/>
          </ac:grpSpMkLst>
        </pc:grpChg>
        <pc:grpChg chg="add del mod">
          <ac:chgData name="parvathy vysakh" userId="521de3758581becb" providerId="LiveId" clId="{701D3CE6-50DF-492C-BB76-ED23E3052A85}" dt="2021-08-05T20:46:17.209" v="754" actId="478"/>
          <ac:grpSpMkLst>
            <pc:docMk/>
            <pc:sldMk cId="0" sldId="256"/>
            <ac:grpSpMk id="39" creationId="{3663AB2C-A18C-4A34-9F95-07D1DF198ABC}"/>
          </ac:grpSpMkLst>
        </pc:grpChg>
        <pc:picChg chg="mod">
          <ac:chgData name="parvathy vysakh" userId="521de3758581becb" providerId="LiveId" clId="{701D3CE6-50DF-492C-BB76-ED23E3052A85}" dt="2021-08-05T19:03:11.952" v="5" actId="1035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25" creationId="{12629751-EA72-44AF-86B1-EF1072B85885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26" creationId="{D8C7E290-419D-4167-A35E-6EA35AAA678A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27" creationId="{8727BCAD-A70A-4C42-B64F-D936A09BBA67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28" creationId="{4D4FA1EA-A6BF-4F39-9786-1F75610B563C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29" creationId="{9D354D86-A7FF-41CB-8A3D-BAFD9B548B7B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30" creationId="{DA8ECDAA-C321-4DD0-BA1A-B72FA0BA982F}"/>
          </ac:picMkLst>
        </pc:picChg>
        <pc:picChg chg="mod">
          <ac:chgData name="parvathy vysakh" userId="521de3758581becb" providerId="LiveId" clId="{701D3CE6-50DF-492C-BB76-ED23E3052A85}" dt="2021-08-05T19:47:01.131" v="168"/>
          <ac:picMkLst>
            <pc:docMk/>
            <pc:sldMk cId="0" sldId="256"/>
            <ac:picMk id="31" creationId="{7D4D218C-BC72-4E83-A037-A70D41C85592}"/>
          </ac:picMkLst>
        </pc:picChg>
      </pc:sldChg>
      <pc:sldChg chg="addSp delSp modSp mod">
        <pc:chgData name="parvathy vysakh" userId="521de3758581becb" providerId="LiveId" clId="{701D3CE6-50DF-492C-BB76-ED23E3052A85}" dt="2021-08-10T21:46:56.471" v="816" actId="207"/>
        <pc:sldMkLst>
          <pc:docMk/>
          <pc:sldMk cId="0" sldId="257"/>
        </pc:sldMkLst>
        <pc:spChg chg="del mod">
          <ac:chgData name="parvathy vysakh" userId="521de3758581becb" providerId="LiveId" clId="{701D3CE6-50DF-492C-BB76-ED23E3052A85}" dt="2021-08-05T19:04:20.424" v="11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parvathy vysakh" userId="521de3758581becb" providerId="LiveId" clId="{701D3CE6-50DF-492C-BB76-ED23E3052A85}" dt="2021-08-05T19:17:51.469" v="83" actId="2085"/>
          <ac:spMkLst>
            <pc:docMk/>
            <pc:sldMk cId="0" sldId="257"/>
            <ac:spMk id="15" creationId="{DE3EE396-3668-4BDE-B371-0FB24B7A243D}"/>
          </ac:spMkLst>
        </pc:spChg>
        <pc:spChg chg="add mod">
          <ac:chgData name="parvathy vysakh" userId="521de3758581becb" providerId="LiveId" clId="{701D3CE6-50DF-492C-BB76-ED23E3052A85}" dt="2021-08-10T21:46:56.471" v="816" actId="207"/>
          <ac:spMkLst>
            <pc:docMk/>
            <pc:sldMk cId="0" sldId="257"/>
            <ac:spMk id="16" creationId="{0F924477-504F-4B16-ACBF-EA04B17FAB04}"/>
          </ac:spMkLst>
        </pc:spChg>
        <pc:spChg chg="add mod">
          <ac:chgData name="parvathy vysakh" userId="521de3758581becb" providerId="LiveId" clId="{701D3CE6-50DF-492C-BB76-ED23E3052A85}" dt="2021-08-05T20:13:47.851" v="400" actId="20577"/>
          <ac:spMkLst>
            <pc:docMk/>
            <pc:sldMk cId="0" sldId="257"/>
            <ac:spMk id="18" creationId="{9E0C0E14-E667-46FF-9EB3-1C29F45320E8}"/>
          </ac:spMkLst>
        </pc:spChg>
        <pc:spChg chg="mod">
          <ac:chgData name="parvathy vysakh" userId="521de3758581becb" providerId="LiveId" clId="{701D3CE6-50DF-492C-BB76-ED23E3052A85}" dt="2021-08-05T19:19:53.522" v="84"/>
          <ac:spMkLst>
            <pc:docMk/>
            <pc:sldMk cId="0" sldId="257"/>
            <ac:spMk id="21" creationId="{6F700F67-0411-4CDD-BA90-8BC715DE82A9}"/>
          </ac:spMkLst>
        </pc:spChg>
        <pc:grpChg chg="del mod">
          <ac:chgData name="parvathy vysakh" userId="521de3758581becb" providerId="LiveId" clId="{701D3CE6-50DF-492C-BB76-ED23E3052A85}" dt="2021-08-05T19:17:22.970" v="79" actId="478"/>
          <ac:grpSpMkLst>
            <pc:docMk/>
            <pc:sldMk cId="0" sldId="257"/>
            <ac:grpSpMk id="2" creationId="{00000000-0000-0000-0000-000000000000}"/>
          </ac:grpSpMkLst>
        </pc:grpChg>
        <pc:grpChg chg="add del mod">
          <ac:chgData name="parvathy vysakh" userId="521de3758581becb" providerId="LiveId" clId="{701D3CE6-50DF-492C-BB76-ED23E3052A85}" dt="2021-08-05T19:19:58.685" v="85" actId="478"/>
          <ac:grpSpMkLst>
            <pc:docMk/>
            <pc:sldMk cId="0" sldId="257"/>
            <ac:grpSpMk id="19" creationId="{5C17FD60-A0F4-4451-BC34-16256B8C7042}"/>
          </ac:grpSpMkLst>
        </pc:grpChg>
        <pc:picChg chg="del">
          <ac:chgData name="parvathy vysakh" userId="521de3758581becb" providerId="LiveId" clId="{701D3CE6-50DF-492C-BB76-ED23E3052A85}" dt="2021-08-05T19:04:12.366" v="9" actId="478"/>
          <ac:picMkLst>
            <pc:docMk/>
            <pc:sldMk cId="0" sldId="257"/>
            <ac:picMk id="13" creationId="{00000000-0000-0000-0000-000000000000}"/>
          </ac:picMkLst>
        </pc:picChg>
        <pc:picChg chg="add del mod">
          <ac:chgData name="parvathy vysakh" userId="521de3758581becb" providerId="LiveId" clId="{701D3CE6-50DF-492C-BB76-ED23E3052A85}" dt="2021-08-05T19:22:50.305" v="89" actId="478"/>
          <ac:picMkLst>
            <pc:docMk/>
            <pc:sldMk cId="0" sldId="257"/>
            <ac:picMk id="14" creationId="{56A562CB-CF44-449D-9B1C-E7A30229ACF6}"/>
          </ac:picMkLst>
        </pc:picChg>
        <pc:picChg chg="mod">
          <ac:chgData name="parvathy vysakh" userId="521de3758581becb" providerId="LiveId" clId="{701D3CE6-50DF-492C-BB76-ED23E3052A85}" dt="2021-08-05T19:19:53.522" v="84"/>
          <ac:picMkLst>
            <pc:docMk/>
            <pc:sldMk cId="0" sldId="257"/>
            <ac:picMk id="20" creationId="{16E16A26-ECE7-463E-A7B2-6EDAAA0E5385}"/>
          </ac:picMkLst>
        </pc:picChg>
        <pc:picChg chg="mod">
          <ac:chgData name="parvathy vysakh" userId="521de3758581becb" providerId="LiveId" clId="{701D3CE6-50DF-492C-BB76-ED23E3052A85}" dt="2021-08-05T19:19:53.522" v="84"/>
          <ac:picMkLst>
            <pc:docMk/>
            <pc:sldMk cId="0" sldId="257"/>
            <ac:picMk id="22" creationId="{81C3BA6B-9CB3-4044-A46A-F65C726129D9}"/>
          </ac:picMkLst>
        </pc:picChg>
        <pc:picChg chg="add mod">
          <ac:chgData name="parvathy vysakh" userId="521de3758581becb" providerId="LiveId" clId="{701D3CE6-50DF-492C-BB76-ED23E3052A85}" dt="2021-08-05T19:23:00.927" v="93" actId="1076"/>
          <ac:picMkLst>
            <pc:docMk/>
            <pc:sldMk cId="0" sldId="257"/>
            <ac:picMk id="23" creationId="{A5F7AED7-6B22-4DF7-87D4-1F730F361376}"/>
          </ac:picMkLst>
        </pc:picChg>
      </pc:sldChg>
      <pc:sldChg chg="addSp delSp modSp add del mod">
        <pc:chgData name="parvathy vysakh" userId="521de3758581becb" providerId="LiveId" clId="{701D3CE6-50DF-492C-BB76-ED23E3052A85}" dt="2021-08-10T21:47:03.102" v="817" actId="207"/>
        <pc:sldMkLst>
          <pc:docMk/>
          <pc:sldMk cId="0" sldId="258"/>
        </pc:sldMkLst>
        <pc:spChg chg="del mod">
          <ac:chgData name="parvathy vysakh" userId="521de3758581becb" providerId="LiveId" clId="{701D3CE6-50DF-492C-BB76-ED23E3052A85}" dt="2021-08-05T19:24:08.485" v="105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parvathy vysakh" userId="521de3758581becb" providerId="LiveId" clId="{701D3CE6-50DF-492C-BB76-ED23E3052A85}" dt="2021-08-05T20:41:42.971" v="732" actId="2711"/>
          <ac:spMkLst>
            <pc:docMk/>
            <pc:sldMk cId="0" sldId="258"/>
            <ac:spMk id="13" creationId="{4F6778D8-07DE-4008-9A16-99E2CEACF666}"/>
          </ac:spMkLst>
        </pc:spChg>
        <pc:spChg chg="add mod">
          <ac:chgData name="parvathy vysakh" userId="521de3758581becb" providerId="LiveId" clId="{701D3CE6-50DF-492C-BB76-ED23E3052A85}" dt="2021-08-10T21:47:03.102" v="817" actId="207"/>
          <ac:spMkLst>
            <pc:docMk/>
            <pc:sldMk cId="0" sldId="258"/>
            <ac:spMk id="15" creationId="{99C57E8D-E9D7-4844-8B3B-FFBE7E49347A}"/>
          </ac:spMkLst>
        </pc:spChg>
        <pc:grpChg chg="del mod">
          <ac:chgData name="parvathy vysakh" userId="521de3758581becb" providerId="LiveId" clId="{701D3CE6-50DF-492C-BB76-ED23E3052A85}" dt="2021-08-05T19:23:58.397" v="99" actId="478"/>
          <ac:grpSpMkLst>
            <pc:docMk/>
            <pc:sldMk cId="0" sldId="258"/>
            <ac:grpSpMk id="3" creationId="{00000000-0000-0000-0000-000000000000}"/>
          </ac:grpSpMkLst>
        </pc:grpChg>
        <pc:grpChg chg="del mod">
          <ac:chgData name="parvathy vysakh" userId="521de3758581becb" providerId="LiveId" clId="{701D3CE6-50DF-492C-BB76-ED23E3052A85}" dt="2021-08-05T19:45:29.619" v="151" actId="21"/>
          <ac:grpSpMkLst>
            <pc:docMk/>
            <pc:sldMk cId="0" sldId="258"/>
            <ac:grpSpMk id="7" creationId="{00000000-0000-0000-0000-000000000000}"/>
          </ac:grpSpMkLst>
        </pc:grpChg>
        <pc:grpChg chg="del">
          <ac:chgData name="parvathy vysakh" userId="521de3758581becb" providerId="LiveId" clId="{701D3CE6-50DF-492C-BB76-ED23E3052A85}" dt="2021-08-05T19:45:49.384" v="154" actId="21"/>
          <ac:grpSpMkLst>
            <pc:docMk/>
            <pc:sldMk cId="0" sldId="258"/>
            <ac:grpSpMk id="10" creationId="{00000000-0000-0000-0000-000000000000}"/>
          </ac:grpSpMkLst>
        </pc:grpChg>
        <pc:picChg chg="del">
          <ac:chgData name="parvathy vysakh" userId="521de3758581becb" providerId="LiveId" clId="{701D3CE6-50DF-492C-BB76-ED23E3052A85}" dt="2021-08-05T19:24:08.485" v="103" actId="478"/>
          <ac:picMkLst>
            <pc:docMk/>
            <pc:sldMk cId="0" sldId="258"/>
            <ac:picMk id="6" creationId="{00000000-0000-0000-0000-000000000000}"/>
          </ac:picMkLst>
        </pc:picChg>
        <pc:picChg chg="add del mod">
          <ac:chgData name="parvathy vysakh" userId="521de3758581becb" providerId="LiveId" clId="{701D3CE6-50DF-492C-BB76-ED23E3052A85}" dt="2021-08-05T19:40:21.167" v="131" actId="478"/>
          <ac:picMkLst>
            <pc:docMk/>
            <pc:sldMk cId="0" sldId="258"/>
            <ac:picMk id="13" creationId="{3A5EDD65-ECC7-4351-92D4-28438CB8ED69}"/>
          </ac:picMkLst>
        </pc:picChg>
        <pc:picChg chg="add mod">
          <ac:chgData name="parvathy vysakh" userId="521de3758581becb" providerId="LiveId" clId="{701D3CE6-50DF-492C-BB76-ED23E3052A85}" dt="2021-08-05T19:40:30.753" v="134" actId="14100"/>
          <ac:picMkLst>
            <pc:docMk/>
            <pc:sldMk cId="0" sldId="258"/>
            <ac:picMk id="14" creationId="{204F0C7E-58FB-4C1A-B03E-A80FC6A98376}"/>
          </ac:picMkLst>
        </pc:picChg>
      </pc:sldChg>
      <pc:sldChg chg="addSp delSp modSp mod">
        <pc:chgData name="parvathy vysakh" userId="521de3758581becb" providerId="LiveId" clId="{701D3CE6-50DF-492C-BB76-ED23E3052A85}" dt="2021-08-10T21:47:32.716" v="821" actId="207"/>
        <pc:sldMkLst>
          <pc:docMk/>
          <pc:sldMk cId="0" sldId="259"/>
        </pc:sldMkLst>
        <pc:spChg chg="del mod">
          <ac:chgData name="parvathy vysakh" userId="521de3758581becb" providerId="LiveId" clId="{701D3CE6-50DF-492C-BB76-ED23E3052A85}" dt="2021-08-05T19:24:16.849" v="108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parvathy vysakh" userId="521de3758581becb" providerId="LiveId" clId="{701D3CE6-50DF-492C-BB76-ED23E3052A85}" dt="2021-08-10T21:47:32.716" v="821" actId="207"/>
          <ac:spMkLst>
            <pc:docMk/>
            <pc:sldMk cId="0" sldId="259"/>
            <ac:spMk id="19" creationId="{4D187CBA-950A-4466-8693-D52586326E67}"/>
          </ac:spMkLst>
        </pc:spChg>
        <pc:spChg chg="add del mod">
          <ac:chgData name="parvathy vysakh" userId="521de3758581becb" providerId="LiveId" clId="{701D3CE6-50DF-492C-BB76-ED23E3052A85}" dt="2021-08-05T20:32:09.514" v="644"/>
          <ac:spMkLst>
            <pc:docMk/>
            <pc:sldMk cId="0" sldId="259"/>
            <ac:spMk id="21" creationId="{99CDAFAD-B8E0-4DB3-9591-378D195E7DA7}"/>
          </ac:spMkLst>
        </pc:spChg>
        <pc:spChg chg="add mod">
          <ac:chgData name="parvathy vysakh" userId="521de3758581becb" providerId="LiveId" clId="{701D3CE6-50DF-492C-BB76-ED23E3052A85}" dt="2021-08-05T20:37:22.587" v="703" actId="113"/>
          <ac:spMkLst>
            <pc:docMk/>
            <pc:sldMk cId="0" sldId="259"/>
            <ac:spMk id="22" creationId="{0EAA463D-0F27-4B95-A406-A35A5D613744}"/>
          </ac:spMkLst>
        </pc:spChg>
        <pc:grpChg chg="del">
          <ac:chgData name="parvathy vysakh" userId="521de3758581becb" providerId="LiveId" clId="{701D3CE6-50DF-492C-BB76-ED23E3052A85}" dt="2021-08-05T19:46:15.768" v="159" actId="21"/>
          <ac:grpSpMkLst>
            <pc:docMk/>
            <pc:sldMk cId="0" sldId="259"/>
            <ac:grpSpMk id="4" creationId="{00000000-0000-0000-0000-000000000000}"/>
          </ac:grpSpMkLst>
        </pc:grpChg>
        <pc:grpChg chg="del mod">
          <ac:chgData name="parvathy vysakh" userId="521de3758581becb" providerId="LiveId" clId="{701D3CE6-50DF-492C-BB76-ED23E3052A85}" dt="2021-08-05T19:46:51.500" v="167" actId="21"/>
          <ac:grpSpMkLst>
            <pc:docMk/>
            <pc:sldMk cId="0" sldId="259"/>
            <ac:grpSpMk id="7" creationId="{00000000-0000-0000-0000-000000000000}"/>
          </ac:grpSpMkLst>
        </pc:grpChg>
        <pc:grpChg chg="del mod">
          <ac:chgData name="parvathy vysakh" userId="521de3758581becb" providerId="LiveId" clId="{701D3CE6-50DF-492C-BB76-ED23E3052A85}" dt="2021-08-05T19:46:32.470" v="163" actId="21"/>
          <ac:grpSpMkLst>
            <pc:docMk/>
            <pc:sldMk cId="0" sldId="259"/>
            <ac:grpSpMk id="16" creationId="{00000000-0000-0000-0000-000000000000}"/>
          </ac:grpSpMkLst>
        </pc:grpChg>
        <pc:picChg chg="del">
          <ac:chgData name="parvathy vysakh" userId="521de3758581becb" providerId="LiveId" clId="{701D3CE6-50DF-492C-BB76-ED23E3052A85}" dt="2021-08-05T19:24:20.182" v="109" actId="478"/>
          <ac:picMkLst>
            <pc:docMk/>
            <pc:sldMk cId="0" sldId="259"/>
            <ac:picMk id="2" creationId="{00000000-0000-0000-0000-000000000000}"/>
          </ac:picMkLst>
        </pc:picChg>
        <pc:picChg chg="add del mod">
          <ac:chgData name="parvathy vysakh" userId="521de3758581becb" providerId="LiveId" clId="{701D3CE6-50DF-492C-BB76-ED23E3052A85}" dt="2021-08-05T19:40:36.720" v="136" actId="478"/>
          <ac:picMkLst>
            <pc:docMk/>
            <pc:sldMk cId="0" sldId="259"/>
            <ac:picMk id="19" creationId="{BFDB3976-F3FC-453D-B7B1-91C6DEA1B092}"/>
          </ac:picMkLst>
        </pc:picChg>
        <pc:picChg chg="add mod">
          <ac:chgData name="parvathy vysakh" userId="521de3758581becb" providerId="LiveId" clId="{701D3CE6-50DF-492C-BB76-ED23E3052A85}" dt="2021-08-05T19:40:37.479" v="137"/>
          <ac:picMkLst>
            <pc:docMk/>
            <pc:sldMk cId="0" sldId="259"/>
            <ac:picMk id="20" creationId="{FDEFB275-6D3E-45E4-8048-DBDAF5DD7D3B}"/>
          </ac:picMkLst>
        </pc:picChg>
      </pc:sldChg>
      <pc:sldChg chg="addSp delSp modSp mod">
        <pc:chgData name="parvathy vysakh" userId="521de3758581becb" providerId="LiveId" clId="{701D3CE6-50DF-492C-BB76-ED23E3052A85}" dt="2021-08-10T21:47:52.627" v="824" actId="14100"/>
        <pc:sldMkLst>
          <pc:docMk/>
          <pc:sldMk cId="0" sldId="260"/>
        </pc:sldMkLst>
        <pc:spChg chg="del mod">
          <ac:chgData name="parvathy vysakh" userId="521de3758581becb" providerId="LiveId" clId="{701D3CE6-50DF-492C-BB76-ED23E3052A85}" dt="2021-08-05T19:24:30.352" v="112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parvathy vysakh" userId="521de3758581becb" providerId="LiveId" clId="{701D3CE6-50DF-492C-BB76-ED23E3052A85}" dt="2021-08-10T21:47:52.627" v="824" actId="14100"/>
          <ac:spMkLst>
            <pc:docMk/>
            <pc:sldMk cId="0" sldId="260"/>
            <ac:spMk id="10" creationId="{ACE6C467-8FE1-4015-BC58-8B391B051FEB}"/>
          </ac:spMkLst>
        </pc:spChg>
        <pc:grpChg chg="del mod">
          <ac:chgData name="parvathy vysakh" userId="521de3758581becb" providerId="LiveId" clId="{701D3CE6-50DF-492C-BB76-ED23E3052A85}" dt="2021-08-05T19:47:41.942" v="177" actId="21"/>
          <ac:grpSpMkLst>
            <pc:docMk/>
            <pc:sldMk cId="0" sldId="260"/>
            <ac:grpSpMk id="4" creationId="{00000000-0000-0000-0000-000000000000}"/>
          </ac:grpSpMkLst>
        </pc:grpChg>
        <pc:grpChg chg="del">
          <ac:chgData name="parvathy vysakh" userId="521de3758581becb" providerId="LiveId" clId="{701D3CE6-50DF-492C-BB76-ED23E3052A85}" dt="2021-08-05T19:47:22.136" v="173" actId="21"/>
          <ac:grpSpMkLst>
            <pc:docMk/>
            <pc:sldMk cId="0" sldId="260"/>
            <ac:grpSpMk id="7" creationId="{00000000-0000-0000-0000-000000000000}"/>
          </ac:grpSpMkLst>
        </pc:grpChg>
        <pc:picChg chg="del">
          <ac:chgData name="parvathy vysakh" userId="521de3758581becb" providerId="LiveId" clId="{701D3CE6-50DF-492C-BB76-ED23E3052A85}" dt="2021-08-05T19:24:24.957" v="110" actId="478"/>
          <ac:picMkLst>
            <pc:docMk/>
            <pc:sldMk cId="0" sldId="260"/>
            <ac:picMk id="2" creationId="{00000000-0000-0000-0000-000000000000}"/>
          </ac:picMkLst>
        </pc:picChg>
        <pc:picChg chg="add del mod">
          <ac:chgData name="parvathy vysakh" userId="521de3758581becb" providerId="LiveId" clId="{701D3CE6-50DF-492C-BB76-ED23E3052A85}" dt="2021-08-05T19:40:42.928" v="139" actId="478"/>
          <ac:picMkLst>
            <pc:docMk/>
            <pc:sldMk cId="0" sldId="260"/>
            <ac:picMk id="10" creationId="{51220D32-5EF8-49E2-ABDD-69877B7BD1B9}"/>
          </ac:picMkLst>
        </pc:picChg>
        <pc:picChg chg="add mod">
          <ac:chgData name="parvathy vysakh" userId="521de3758581becb" providerId="LiveId" clId="{701D3CE6-50DF-492C-BB76-ED23E3052A85}" dt="2021-08-05T19:40:44.164" v="140"/>
          <ac:picMkLst>
            <pc:docMk/>
            <pc:sldMk cId="0" sldId="260"/>
            <ac:picMk id="11" creationId="{A8EBCDC5-890A-485C-96F8-550AE57107CC}"/>
          </ac:picMkLst>
        </pc:picChg>
      </pc:sldChg>
      <pc:sldChg chg="add del">
        <pc:chgData name="parvathy vysakh" userId="521de3758581becb" providerId="LiveId" clId="{701D3CE6-50DF-492C-BB76-ED23E3052A85}" dt="2021-08-05T19:48:51.180" v="191"/>
        <pc:sldMkLst>
          <pc:docMk/>
          <pc:sldMk cId="1009288208" sldId="261"/>
        </pc:sldMkLst>
      </pc:sldChg>
      <pc:sldChg chg="addSp modSp add del">
        <pc:chgData name="parvathy vysakh" userId="521de3758581becb" providerId="LiveId" clId="{701D3CE6-50DF-492C-BB76-ED23E3052A85}" dt="2021-08-05T19:49:14.899" v="196" actId="47"/>
        <pc:sldMkLst>
          <pc:docMk/>
          <pc:sldMk cId="2475248058" sldId="261"/>
        </pc:sldMkLst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2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36.125" v="113" actId="478"/>
          <ac:spMkLst>
            <pc:docMk/>
            <pc:sldMk cId="2475248058" sldId="261"/>
            <ac:spMk id="3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4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5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6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7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4.517" v="115" actId="478"/>
          <ac:spMkLst>
            <pc:docMk/>
            <pc:sldMk cId="2475248058" sldId="261"/>
            <ac:spMk id="8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4.517" v="115" actId="478"/>
          <ac:spMkLst>
            <pc:docMk/>
            <pc:sldMk cId="2475248058" sldId="261"/>
            <ac:spMk id="9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4.517" v="115" actId="478"/>
          <ac:spMkLst>
            <pc:docMk/>
            <pc:sldMk cId="2475248058" sldId="261"/>
            <ac:spMk id="10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9.278" v="116" actId="478"/>
          <ac:spMkLst>
            <pc:docMk/>
            <pc:sldMk cId="2475248058" sldId="261"/>
            <ac:spMk id="12" creationId="{00000000-0000-0000-0000-000000000000}"/>
          </ac:spMkLst>
        </pc:spChg>
        <pc:spChg chg="del">
          <ac:chgData name="parvathy vysakh" userId="521de3758581becb" providerId="LiveId" clId="{701D3CE6-50DF-492C-BB76-ED23E3052A85}" dt="2021-08-05T19:24:40.512" v="114" actId="478"/>
          <ac:spMkLst>
            <pc:docMk/>
            <pc:sldMk cId="2475248058" sldId="261"/>
            <ac:spMk id="13" creationId="{00000000-0000-0000-0000-000000000000}"/>
          </ac:spMkLst>
        </pc:spChg>
        <pc:spChg chg="add del mod">
          <ac:chgData name="parvathy vysakh" userId="521de3758581becb" providerId="LiveId" clId="{701D3CE6-50DF-492C-BB76-ED23E3052A85}" dt="2021-08-05T19:24:53.063" v="117" actId="478"/>
          <ac:spMkLst>
            <pc:docMk/>
            <pc:sldMk cId="2475248058" sldId="261"/>
            <ac:spMk id="24" creationId="{D236E65B-399D-4C8B-800A-502D38115065}"/>
          </ac:spMkLst>
        </pc:spChg>
        <pc:picChg chg="add mod">
          <ac:chgData name="parvathy vysakh" userId="521de3758581becb" providerId="LiveId" clId="{701D3CE6-50DF-492C-BB76-ED23E3052A85}" dt="2021-08-05T19:26:37.276" v="128"/>
          <ac:picMkLst>
            <pc:docMk/>
            <pc:sldMk cId="2475248058" sldId="261"/>
            <ac:picMk id="13" creationId="{8ED31C2D-08DB-4D46-9329-8271ED269FED}"/>
          </ac:picMkLst>
        </pc:picChg>
        <pc:picChg chg="add mod">
          <ac:chgData name="parvathy vysakh" userId="521de3758581becb" providerId="LiveId" clId="{701D3CE6-50DF-492C-BB76-ED23E3052A85}" dt="2021-08-05T19:40:49.808" v="143"/>
          <ac:picMkLst>
            <pc:docMk/>
            <pc:sldMk cId="2475248058" sldId="261"/>
            <ac:picMk id="14" creationId="{DE6585A2-59B6-4A89-953A-C97A929E9EA4}"/>
          </ac:picMkLst>
        </pc:picChg>
      </pc:sldChg>
      <pc:sldChg chg="addSp delSp modSp add mod">
        <pc:chgData name="parvathy vysakh" userId="521de3758581becb" providerId="LiveId" clId="{701D3CE6-50DF-492C-BB76-ED23E3052A85}" dt="2021-08-10T21:48:00.313" v="825" actId="207"/>
        <pc:sldMkLst>
          <pc:docMk/>
          <pc:sldMk cId="2738702100" sldId="261"/>
        </pc:sldMkLst>
        <pc:spChg chg="add del mod">
          <ac:chgData name="parvathy vysakh" userId="521de3758581becb" providerId="LiveId" clId="{701D3CE6-50DF-492C-BB76-ED23E3052A85}" dt="2021-08-10T21:48:00.313" v="825" actId="207"/>
          <ac:spMkLst>
            <pc:docMk/>
            <pc:sldMk cId="2738702100" sldId="261"/>
            <ac:spMk id="3" creationId="{BAF9E05F-09F9-495C-B1D4-17B65948F0F9}"/>
          </ac:spMkLst>
        </pc:spChg>
        <pc:spChg chg="add mod">
          <ac:chgData name="parvathy vysakh" userId="521de3758581becb" providerId="LiveId" clId="{701D3CE6-50DF-492C-BB76-ED23E3052A85}" dt="2021-08-05T20:44:11.700" v="743" actId="12"/>
          <ac:spMkLst>
            <pc:docMk/>
            <pc:sldMk cId="2738702100" sldId="261"/>
            <ac:spMk id="5" creationId="{E02F4F00-3FDF-4A6B-A527-17CD1D355DDD}"/>
          </ac:spMkLst>
        </pc:spChg>
      </pc:sldChg>
      <pc:sldChg chg="addSp delSp modSp add del mod">
        <pc:chgData name="parvathy vysakh" userId="521de3758581becb" providerId="LiveId" clId="{701D3CE6-50DF-492C-BB76-ED23E3052A85}" dt="2021-08-05T19:49:17.451" v="197" actId="47"/>
        <pc:sldMkLst>
          <pc:docMk/>
          <pc:sldMk cId="1174763282" sldId="262"/>
        </pc:sldMkLst>
        <pc:spChg chg="del">
          <ac:chgData name="parvathy vysakh" userId="521de3758581becb" providerId="LiveId" clId="{701D3CE6-50DF-492C-BB76-ED23E3052A85}" dt="2021-08-05T19:20:17.577" v="86" actId="478"/>
          <ac:spMkLst>
            <pc:docMk/>
            <pc:sldMk cId="1174763282" sldId="262"/>
            <ac:spMk id="2" creationId="{00000000-0000-0000-0000-000000000000}"/>
          </ac:spMkLst>
        </pc:spChg>
        <pc:spChg chg="add del mod">
          <ac:chgData name="parvathy vysakh" userId="521de3758581becb" providerId="LiveId" clId="{701D3CE6-50DF-492C-BB76-ED23E3052A85}" dt="2021-08-05T19:20:22.168" v="87" actId="478"/>
          <ac:spMkLst>
            <pc:docMk/>
            <pc:sldMk cId="1174763282" sldId="262"/>
            <ac:spMk id="4" creationId="{82308A9A-3DBB-465D-9AE0-16F332848F47}"/>
          </ac:spMkLst>
        </pc:spChg>
        <pc:grpChg chg="mod">
          <ac:chgData name="parvathy vysakh" userId="521de3758581becb" providerId="LiveId" clId="{701D3CE6-50DF-492C-BB76-ED23E3052A85}" dt="2021-08-05T19:41:40.060" v="147" actId="1076"/>
          <ac:grpSpMkLst>
            <pc:docMk/>
            <pc:sldMk cId="1174763282" sldId="262"/>
            <ac:grpSpMk id="16" creationId="{00000000-0000-0000-0000-000000000000}"/>
          </ac:grpSpMkLst>
        </pc:grpChg>
        <pc:picChg chg="del mod">
          <ac:chgData name="parvathy vysakh" userId="521de3758581becb" providerId="LiveId" clId="{701D3CE6-50DF-492C-BB76-ED23E3052A85}" dt="2021-08-05T19:40:54.279" v="145" actId="478"/>
          <ac:picMkLst>
            <pc:docMk/>
            <pc:sldMk cId="1174763282" sldId="262"/>
            <ac:picMk id="19" creationId="{70554D6C-6CFF-44EA-B1B1-D95E7F3975E3}"/>
          </ac:picMkLst>
        </pc:picChg>
        <pc:picChg chg="add mod">
          <ac:chgData name="parvathy vysakh" userId="521de3758581becb" providerId="LiveId" clId="{701D3CE6-50DF-492C-BB76-ED23E3052A85}" dt="2021-08-05T19:45:07.507" v="149" actId="1076"/>
          <ac:picMkLst>
            <pc:docMk/>
            <pc:sldMk cId="1174763282" sldId="262"/>
            <ac:picMk id="20" creationId="{F9795076-533E-4118-A8C5-6921CFD3E9D6}"/>
          </ac:picMkLst>
        </pc:picChg>
      </pc:sldChg>
      <pc:sldChg chg="addSp delSp modSp add mod">
        <pc:chgData name="parvathy vysakh" userId="521de3758581becb" providerId="LiveId" clId="{701D3CE6-50DF-492C-BB76-ED23E3052A85}" dt="2021-08-10T21:47:11.596" v="818" actId="207"/>
        <pc:sldMkLst>
          <pc:docMk/>
          <pc:sldMk cId="1518525900" sldId="262"/>
        </pc:sldMkLst>
        <pc:spChg chg="add mod">
          <ac:chgData name="parvathy vysakh" userId="521de3758581becb" providerId="LiveId" clId="{701D3CE6-50DF-492C-BB76-ED23E3052A85}" dt="2021-08-10T21:47:11.596" v="818" actId="207"/>
          <ac:spMkLst>
            <pc:docMk/>
            <pc:sldMk cId="1518525900" sldId="262"/>
            <ac:spMk id="3" creationId="{9113F527-39DC-470A-B2B0-475A2B8FB9A3}"/>
          </ac:spMkLst>
        </pc:spChg>
        <pc:spChg chg="add mod">
          <ac:chgData name="parvathy vysakh" userId="521de3758581becb" providerId="LiveId" clId="{701D3CE6-50DF-492C-BB76-ED23E3052A85}" dt="2021-08-05T20:41:30.527" v="731" actId="2711"/>
          <ac:spMkLst>
            <pc:docMk/>
            <pc:sldMk cId="1518525900" sldId="262"/>
            <ac:spMk id="5" creationId="{43F2DA81-6DA2-4584-ADE5-EA60F8F328C9}"/>
          </ac:spMkLst>
        </pc:spChg>
        <pc:picChg chg="add del mod">
          <ac:chgData name="parvathy vysakh" userId="521de3758581becb" providerId="LiveId" clId="{701D3CE6-50DF-492C-BB76-ED23E3052A85}" dt="2021-08-05T20:20:02.326" v="424" actId="21"/>
          <ac:picMkLst>
            <pc:docMk/>
            <pc:sldMk cId="1518525900" sldId="262"/>
            <ac:picMk id="6" creationId="{61AC5A00-70B9-4276-A3B1-A60CAEBB7EB4}"/>
          </ac:picMkLst>
        </pc:picChg>
      </pc:sldChg>
      <pc:sldChg chg="add del">
        <pc:chgData name="parvathy vysakh" userId="521de3758581becb" providerId="LiveId" clId="{701D3CE6-50DF-492C-BB76-ED23E3052A85}" dt="2021-08-05T19:48:49.354" v="190"/>
        <pc:sldMkLst>
          <pc:docMk/>
          <pc:sldMk cId="2858417772" sldId="262"/>
        </pc:sldMkLst>
      </pc:sldChg>
      <pc:sldChg chg="add del">
        <pc:chgData name="parvathy vysakh" userId="521de3758581becb" providerId="LiveId" clId="{701D3CE6-50DF-492C-BB76-ED23E3052A85}" dt="2021-08-05T19:49:21.841" v="198" actId="47"/>
        <pc:sldMkLst>
          <pc:docMk/>
          <pc:sldMk cId="567586711" sldId="263"/>
        </pc:sldMkLst>
      </pc:sldChg>
      <pc:sldChg chg="addSp modSp add mod">
        <pc:chgData name="parvathy vysakh" userId="521de3758581becb" providerId="LiveId" clId="{701D3CE6-50DF-492C-BB76-ED23E3052A85}" dt="2021-08-10T21:47:17.308" v="819" actId="207"/>
        <pc:sldMkLst>
          <pc:docMk/>
          <pc:sldMk cId="701431993" sldId="263"/>
        </pc:sldMkLst>
        <pc:spChg chg="add mod">
          <ac:chgData name="parvathy vysakh" userId="521de3758581becb" providerId="LiveId" clId="{701D3CE6-50DF-492C-BB76-ED23E3052A85}" dt="2021-08-10T21:47:17.308" v="819" actId="207"/>
          <ac:spMkLst>
            <pc:docMk/>
            <pc:sldMk cId="701431993" sldId="263"/>
            <ac:spMk id="3" creationId="{4834D799-800B-4F85-9947-64588F49854F}"/>
          </ac:spMkLst>
        </pc:spChg>
        <pc:picChg chg="add mod">
          <ac:chgData name="parvathy vysakh" userId="521de3758581becb" providerId="LiveId" clId="{701D3CE6-50DF-492C-BB76-ED23E3052A85}" dt="2021-08-05T20:20:30.388" v="428" actId="1076"/>
          <ac:picMkLst>
            <pc:docMk/>
            <pc:sldMk cId="701431993" sldId="263"/>
            <ac:picMk id="4" creationId="{887FC1A3-7E0F-463E-A52A-DF5DE7521FC4}"/>
          </ac:picMkLst>
        </pc:picChg>
      </pc:sldChg>
      <pc:sldChg chg="add del">
        <pc:chgData name="parvathy vysakh" userId="521de3758581becb" providerId="LiveId" clId="{701D3CE6-50DF-492C-BB76-ED23E3052A85}" dt="2021-08-05T19:48:42.350" v="189"/>
        <pc:sldMkLst>
          <pc:docMk/>
          <pc:sldMk cId="2719880726" sldId="263"/>
        </pc:sldMkLst>
      </pc:sldChg>
      <pc:sldChg chg="addSp delSp modSp add mod">
        <pc:chgData name="parvathy vysakh" userId="521de3758581becb" providerId="LiveId" clId="{701D3CE6-50DF-492C-BB76-ED23E3052A85}" dt="2021-08-10T21:58:28.762" v="885" actId="14100"/>
        <pc:sldMkLst>
          <pc:docMk/>
          <pc:sldMk cId="4050595986" sldId="264"/>
        </pc:sldMkLst>
        <pc:spChg chg="add del">
          <ac:chgData name="parvathy vysakh" userId="521de3758581becb" providerId="LiveId" clId="{701D3CE6-50DF-492C-BB76-ED23E3052A85}" dt="2021-08-10T21:48:53.208" v="829"/>
          <ac:spMkLst>
            <pc:docMk/>
            <pc:sldMk cId="4050595986" sldId="264"/>
            <ac:spMk id="2" creationId="{3979A03A-2818-46A7-A95D-429B4FDD9605}"/>
          </ac:spMkLst>
        </pc:spChg>
        <pc:spChg chg="add mod">
          <ac:chgData name="parvathy vysakh" userId="521de3758581becb" providerId="LiveId" clId="{701D3CE6-50DF-492C-BB76-ED23E3052A85}" dt="2021-08-10T21:49:01.303" v="849" actId="20577"/>
          <ac:spMkLst>
            <pc:docMk/>
            <pc:sldMk cId="4050595986" sldId="264"/>
            <ac:spMk id="3" creationId="{A2A663F4-B98F-4847-9963-049BF67EC186}"/>
          </ac:spMkLst>
        </pc:spChg>
        <pc:spChg chg="add mod">
          <ac:chgData name="parvathy vysakh" userId="521de3758581becb" providerId="LiveId" clId="{701D3CE6-50DF-492C-BB76-ED23E3052A85}" dt="2021-08-10T21:51:33.008" v="857" actId="20577"/>
          <ac:spMkLst>
            <pc:docMk/>
            <pc:sldMk cId="4050595986" sldId="264"/>
            <ac:spMk id="5" creationId="{503F40D7-4E9C-4567-9982-AB0D9784CA52}"/>
          </ac:spMkLst>
        </pc:spChg>
        <pc:spChg chg="add mod">
          <ac:chgData name="parvathy vysakh" userId="521de3758581becb" providerId="LiveId" clId="{701D3CE6-50DF-492C-BB76-ED23E3052A85}" dt="2021-08-10T21:51:18.318" v="853" actId="14100"/>
          <ac:spMkLst>
            <pc:docMk/>
            <pc:sldMk cId="4050595986" sldId="264"/>
            <ac:spMk id="6" creationId="{73631B46-33CE-4479-A889-F92A0176AE89}"/>
          </ac:spMkLst>
        </pc:spChg>
        <pc:picChg chg="add del mod">
          <ac:chgData name="parvathy vysakh" userId="521de3758581becb" providerId="LiveId" clId="{701D3CE6-50DF-492C-BB76-ED23E3052A85}" dt="2021-08-10T21:57:15.145" v="872" actId="931"/>
          <ac:picMkLst>
            <pc:docMk/>
            <pc:sldMk cId="4050595986" sldId="264"/>
            <ac:picMk id="7" creationId="{5E1C0BB9-A6A0-485D-8969-8797BAD6F80B}"/>
          </ac:picMkLst>
        </pc:picChg>
        <pc:picChg chg="add del mod">
          <ac:chgData name="parvathy vysakh" userId="521de3758581becb" providerId="LiveId" clId="{701D3CE6-50DF-492C-BB76-ED23E3052A85}" dt="2021-08-10T21:57:15.145" v="872" actId="931"/>
          <ac:picMkLst>
            <pc:docMk/>
            <pc:sldMk cId="4050595986" sldId="264"/>
            <ac:picMk id="9" creationId="{3AFE8D70-139F-4AB8-90B8-010E0976717E}"/>
          </ac:picMkLst>
        </pc:picChg>
        <pc:picChg chg="add del mod">
          <ac:chgData name="parvathy vysakh" userId="521de3758581becb" providerId="LiveId" clId="{701D3CE6-50DF-492C-BB76-ED23E3052A85}" dt="2021-08-10T21:57:15.145" v="872" actId="931"/>
          <ac:picMkLst>
            <pc:docMk/>
            <pc:sldMk cId="4050595986" sldId="264"/>
            <ac:picMk id="12" creationId="{DD3426A4-CDE6-43E0-BC56-060D5A9AA575}"/>
          </ac:picMkLst>
        </pc:picChg>
        <pc:picChg chg="add mod">
          <ac:chgData name="parvathy vysakh" userId="521de3758581becb" providerId="LiveId" clId="{701D3CE6-50DF-492C-BB76-ED23E3052A85}" dt="2021-08-10T21:58:28.762" v="885" actId="14100"/>
          <ac:picMkLst>
            <pc:docMk/>
            <pc:sldMk cId="4050595986" sldId="264"/>
            <ac:picMk id="14" creationId="{6437D43D-DDF7-44F0-A512-7F8B96A5787F}"/>
          </ac:picMkLst>
        </pc:picChg>
        <pc:picChg chg="add mod">
          <ac:chgData name="parvathy vysakh" userId="521de3758581becb" providerId="LiveId" clId="{701D3CE6-50DF-492C-BB76-ED23E3052A85}" dt="2021-08-10T21:58:21.814" v="884" actId="14100"/>
          <ac:picMkLst>
            <pc:docMk/>
            <pc:sldMk cId="4050595986" sldId="264"/>
            <ac:picMk id="16" creationId="{14B6BF29-D87B-49CF-BF7F-69AF4DEBD8C9}"/>
          </ac:picMkLst>
        </pc:picChg>
      </pc:sldChg>
      <pc:sldChg chg="addSp delSp modSp add mod">
        <pc:chgData name="parvathy vysakh" userId="521de3758581becb" providerId="LiveId" clId="{701D3CE6-50DF-492C-BB76-ED23E3052A85}" dt="2021-08-10T21:48:06.915" v="826" actId="207"/>
        <pc:sldMkLst>
          <pc:docMk/>
          <pc:sldMk cId="612528150" sldId="265"/>
        </pc:sldMkLst>
        <pc:spChg chg="add mod">
          <ac:chgData name="parvathy vysakh" userId="521de3758581becb" providerId="LiveId" clId="{701D3CE6-50DF-492C-BB76-ED23E3052A85}" dt="2021-08-10T21:48:06.915" v="826" actId="207"/>
          <ac:spMkLst>
            <pc:docMk/>
            <pc:sldMk cId="612528150" sldId="265"/>
            <ac:spMk id="8" creationId="{7044D577-C024-48A6-920C-0A42D71133F8}"/>
          </ac:spMkLst>
        </pc:spChg>
        <pc:spChg chg="del">
          <ac:chgData name="parvathy vysakh" userId="521de3758581becb" providerId="LiveId" clId="{701D3CE6-50DF-492C-BB76-ED23E3052A85}" dt="2021-08-05T20:25:36.744" v="597" actId="478"/>
          <ac:spMkLst>
            <pc:docMk/>
            <pc:sldMk cId="612528150" sldId="265"/>
            <ac:spMk id="19" creationId="{4D187CBA-950A-4466-8693-D52586326E67}"/>
          </ac:spMkLst>
        </pc:spChg>
        <pc:picChg chg="add del mod">
          <ac:chgData name="parvathy vysakh" userId="521de3758581becb" providerId="LiveId" clId="{701D3CE6-50DF-492C-BB76-ED23E3052A85}" dt="2021-08-05T20:27:22.574" v="603" actId="478"/>
          <ac:picMkLst>
            <pc:docMk/>
            <pc:sldMk cId="612528150" sldId="265"/>
            <ac:picMk id="3" creationId="{96FD261E-EA25-4A16-A5A6-F57C19B5167D}"/>
          </ac:picMkLst>
        </pc:picChg>
        <pc:picChg chg="add del mod">
          <ac:chgData name="parvathy vysakh" userId="521de3758581becb" providerId="LiveId" clId="{701D3CE6-50DF-492C-BB76-ED23E3052A85}" dt="2021-08-10T21:46:33.705" v="814" actId="478"/>
          <ac:picMkLst>
            <pc:docMk/>
            <pc:sldMk cId="612528150" sldId="265"/>
            <ac:picMk id="5" creationId="{B21EABC3-703B-45DE-B06D-E095F76C3408}"/>
          </ac:picMkLst>
        </pc:picChg>
        <pc:picChg chg="del">
          <ac:chgData name="parvathy vysakh" userId="521de3758581becb" providerId="LiveId" clId="{701D3CE6-50DF-492C-BB76-ED23E3052A85}" dt="2021-08-05T20:26:48.648" v="598" actId="478"/>
          <ac:picMkLst>
            <pc:docMk/>
            <pc:sldMk cId="612528150" sldId="265"/>
            <ac:picMk id="20" creationId="{FDEFB275-6D3E-45E4-8048-DBDAF5DD7D3B}"/>
          </ac:picMkLst>
        </pc:picChg>
      </pc:sldChg>
      <pc:sldChg chg="add del">
        <pc:chgData name="parvathy vysakh" userId="521de3758581becb" providerId="LiveId" clId="{701D3CE6-50DF-492C-BB76-ED23E3052A85}" dt="2021-08-05T20:25:28.488" v="595" actId="47"/>
        <pc:sldMkLst>
          <pc:docMk/>
          <pc:sldMk cId="3824079585" sldId="265"/>
        </pc:sldMkLst>
      </pc:sldChg>
      <pc:sldChg chg="addSp delSp modSp add mod">
        <pc:chgData name="parvathy vysakh" userId="521de3758581becb" providerId="LiveId" clId="{701D3CE6-50DF-492C-BB76-ED23E3052A85}" dt="2021-08-10T21:47:38.522" v="822" actId="207"/>
        <pc:sldMkLst>
          <pc:docMk/>
          <pc:sldMk cId="3496545441" sldId="266"/>
        </pc:sldMkLst>
        <pc:spChg chg="mod">
          <ac:chgData name="parvathy vysakh" userId="521de3758581becb" providerId="LiveId" clId="{701D3CE6-50DF-492C-BB76-ED23E3052A85}" dt="2021-08-10T21:47:38.522" v="822" actId="207"/>
          <ac:spMkLst>
            <pc:docMk/>
            <pc:sldMk cId="3496545441" sldId="266"/>
            <ac:spMk id="3" creationId="{BAF9E05F-09F9-495C-B1D4-17B65948F0F9}"/>
          </ac:spMkLst>
        </pc:spChg>
        <pc:spChg chg="add mod">
          <ac:chgData name="parvathy vysakh" userId="521de3758581becb" providerId="LiveId" clId="{701D3CE6-50DF-492C-BB76-ED23E3052A85}" dt="2021-08-07T18:37:44.216" v="813" actId="20577"/>
          <ac:spMkLst>
            <pc:docMk/>
            <pc:sldMk cId="3496545441" sldId="266"/>
            <ac:spMk id="5" creationId="{CE68F91B-315C-44C5-8928-DB3EF7E68729}"/>
          </ac:spMkLst>
        </pc:spChg>
        <pc:picChg chg="add del mod">
          <ac:chgData name="parvathy vysakh" userId="521de3758581becb" providerId="LiveId" clId="{701D3CE6-50DF-492C-BB76-ED23E3052A85}" dt="2021-08-07T18:37:01.862" v="803"/>
          <ac:picMkLst>
            <pc:docMk/>
            <pc:sldMk cId="3496545441" sldId="266"/>
            <ac:picMk id="6" creationId="{D3B68102-F26E-4A83-BF42-A46A09D00F23}"/>
          </ac:picMkLst>
        </pc:picChg>
      </pc:sldChg>
      <pc:sldChg chg="addSp delSp modSp new mod ord">
        <pc:chgData name="parvathy vysakh" userId="521de3758581becb" providerId="LiveId" clId="{701D3CE6-50DF-492C-BB76-ED23E3052A85}" dt="2021-08-07T18:37:14.344" v="807"/>
        <pc:sldMkLst>
          <pc:docMk/>
          <pc:sldMk cId="3670764508" sldId="267"/>
        </pc:sldMkLst>
        <pc:picChg chg="add del mod">
          <ac:chgData name="parvathy vysakh" userId="521de3758581becb" providerId="LiveId" clId="{701D3CE6-50DF-492C-BB76-ED23E3052A85}" dt="2021-08-07T18:37:02.965" v="805" actId="1076"/>
          <ac:picMkLst>
            <pc:docMk/>
            <pc:sldMk cId="3670764508" sldId="267"/>
            <ac:picMk id="3" creationId="{E9E1C4ED-21EE-4CF1-BCD6-E8759CB5A697}"/>
          </ac:picMkLst>
        </pc:picChg>
      </pc:sldChg>
      <pc:sldChg chg="addSp modSp new mod ord">
        <pc:chgData name="parvathy vysakh" userId="521de3758581becb" providerId="LiveId" clId="{701D3CE6-50DF-492C-BB76-ED23E3052A85}" dt="2021-08-10T21:59:50.249" v="895" actId="1076"/>
        <pc:sldMkLst>
          <pc:docMk/>
          <pc:sldMk cId="3160814860" sldId="268"/>
        </pc:sldMkLst>
        <pc:spChg chg="add mod">
          <ac:chgData name="parvathy vysakh" userId="521de3758581becb" providerId="LiveId" clId="{701D3CE6-50DF-492C-BB76-ED23E3052A85}" dt="2021-08-10T21:52:33.930" v="861" actId="1076"/>
          <ac:spMkLst>
            <pc:docMk/>
            <pc:sldMk cId="3160814860" sldId="268"/>
            <ac:spMk id="2" creationId="{4EE1BB04-D45F-4729-B678-ABF0F872677B}"/>
          </ac:spMkLst>
        </pc:spChg>
        <pc:spChg chg="add mod">
          <ac:chgData name="parvathy vysakh" userId="521de3758581becb" providerId="LiveId" clId="{701D3CE6-50DF-492C-BB76-ED23E3052A85}" dt="2021-08-10T21:52:54.200" v="862"/>
          <ac:spMkLst>
            <pc:docMk/>
            <pc:sldMk cId="3160814860" sldId="268"/>
            <ac:spMk id="3" creationId="{5DFAA904-9773-44D3-B684-A5822197344F}"/>
          </ac:spMkLst>
        </pc:spChg>
        <pc:picChg chg="add mod">
          <ac:chgData name="parvathy vysakh" userId="521de3758581becb" providerId="LiveId" clId="{701D3CE6-50DF-492C-BB76-ED23E3052A85}" dt="2021-08-10T21:59:02.300" v="890" actId="14100"/>
          <ac:picMkLst>
            <pc:docMk/>
            <pc:sldMk cId="3160814860" sldId="268"/>
            <ac:picMk id="5" creationId="{F7A7A6E0-BF24-4353-AF82-6837DD8BF737}"/>
          </ac:picMkLst>
        </pc:picChg>
        <pc:picChg chg="add mod">
          <ac:chgData name="parvathy vysakh" userId="521de3758581becb" providerId="LiveId" clId="{701D3CE6-50DF-492C-BB76-ED23E3052A85}" dt="2021-08-10T21:59:34.565" v="893" actId="1076"/>
          <ac:picMkLst>
            <pc:docMk/>
            <pc:sldMk cId="3160814860" sldId="268"/>
            <ac:picMk id="7" creationId="{7DC58439-09ED-4C27-A727-3881113FA4CF}"/>
          </ac:picMkLst>
        </pc:picChg>
        <pc:picChg chg="add mod">
          <ac:chgData name="parvathy vysakh" userId="521de3758581becb" providerId="LiveId" clId="{701D3CE6-50DF-492C-BB76-ED23E3052A85}" dt="2021-08-10T21:59:50.249" v="895" actId="1076"/>
          <ac:picMkLst>
            <pc:docMk/>
            <pc:sldMk cId="3160814860" sldId="268"/>
            <ac:picMk id="9" creationId="{84264EBF-5352-441A-8F54-AC4DDCCB5E30}"/>
          </ac:picMkLst>
        </pc:picChg>
      </pc:sldChg>
      <pc:sldChg chg="addSp modSp new mod">
        <pc:chgData name="parvathy vysakh" userId="521de3758581becb" providerId="LiveId" clId="{701D3CE6-50DF-492C-BB76-ED23E3052A85}" dt="2021-08-10T22:06:54.296" v="907" actId="14100"/>
        <pc:sldMkLst>
          <pc:docMk/>
          <pc:sldMk cId="1843052635" sldId="269"/>
        </pc:sldMkLst>
        <pc:picChg chg="add mod">
          <ac:chgData name="parvathy vysakh" userId="521de3758581becb" providerId="LiveId" clId="{701D3CE6-50DF-492C-BB76-ED23E3052A85}" dt="2021-08-10T22:06:37.629" v="901" actId="1076"/>
          <ac:picMkLst>
            <pc:docMk/>
            <pc:sldMk cId="1843052635" sldId="269"/>
            <ac:picMk id="2" creationId="{864A1A4A-D707-438D-9FB5-501E98F39E6A}"/>
          </ac:picMkLst>
        </pc:picChg>
        <pc:picChg chg="add mod">
          <ac:chgData name="parvathy vysakh" userId="521de3758581becb" providerId="LiveId" clId="{701D3CE6-50DF-492C-BB76-ED23E3052A85}" dt="2021-08-10T22:06:42.191" v="902" actId="1076"/>
          <ac:picMkLst>
            <pc:docMk/>
            <pc:sldMk cId="1843052635" sldId="269"/>
            <ac:picMk id="3" creationId="{1582C195-2D94-49A3-A70B-6C9A83A66160}"/>
          </ac:picMkLst>
        </pc:picChg>
        <pc:picChg chg="add mod">
          <ac:chgData name="parvathy vysakh" userId="521de3758581becb" providerId="LiveId" clId="{701D3CE6-50DF-492C-BB76-ED23E3052A85}" dt="2021-08-10T22:06:54.296" v="907" actId="14100"/>
          <ac:picMkLst>
            <pc:docMk/>
            <pc:sldMk cId="1843052635" sldId="269"/>
            <ac:picMk id="4" creationId="{45288788-3E0D-4217-B12F-B6B487A7C2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5594-8E30-4610-ABDF-5FF5956F5C42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39C1-CA03-4E9B-956B-09BA6B5398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422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39C1-CA03-4E9B-956B-09BA6B53989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96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39C1-CA03-4E9B-956B-09BA6B53989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376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1104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16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927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01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18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05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70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37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53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47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92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C77EC1-47C0-4729-BA51-D99477D7ECF7}"/>
              </a:ext>
            </a:extLst>
          </p:cNvPr>
          <p:cNvSpPr txBox="1"/>
          <p:nvPr/>
        </p:nvSpPr>
        <p:spPr>
          <a:xfrm>
            <a:off x="0" y="438346"/>
            <a:ext cx="3579731" cy="3334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ASSIGNMENT #2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2021S_CBD 2214_1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/>
              <a:t> </a:t>
            </a:r>
            <a:r>
              <a:rPr lang="en-US" sz="2000" b="1" cap="all" dirty="0"/>
              <a:t>BIG DATA FUNDAMENTALS - DATA STORAGE NETWORKING</a:t>
            </a:r>
            <a:endParaRPr lang="en-US" sz="2000" b="1" dirty="0"/>
          </a:p>
        </p:txBody>
      </p:sp>
      <p:pic>
        <p:nvPicPr>
          <p:cNvPr id="3" name="Picture 4" descr="OBESITY Written On Black Background With Medication Stock Photo, Picture  And Royalty Free Image. Image 61656928.">
            <a:extLst>
              <a:ext uri="{FF2B5EF4-FFF2-40B4-BE49-F238E27FC236}">
                <a16:creationId xmlns:a16="http://schemas.microsoft.com/office/drawing/2014/main" xmlns="" id="{DE8CB586-09C1-450C-B231-C945F42F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133" r="21051" b="3"/>
          <a:stretch/>
        </p:blipFill>
        <p:spPr bwMode="auto">
          <a:xfrm>
            <a:off x="5392940" y="3124784"/>
            <a:ext cx="3751061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7E8FE8F3-4BAF-4629-B4C2-D36CEC1B8E77}"/>
              </a:ext>
            </a:extLst>
          </p:cNvPr>
          <p:cNvSpPr txBox="1"/>
          <p:nvPr/>
        </p:nvSpPr>
        <p:spPr>
          <a:xfrm>
            <a:off x="382605" y="3772430"/>
            <a:ext cx="380679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Lekshmi Chandran Sheela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Parvathy Vysakh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Patricia Adolph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Pooja Selby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Suchithra</a:t>
            </a:r>
            <a:r>
              <a:rPr lang="en-US" sz="1600" b="1" dirty="0"/>
              <a:t> Chandrasekharan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4A7E4E7C-18E4-4A7B-B2A4-B1C2A30E36EE}"/>
              </a:ext>
            </a:extLst>
          </p:cNvPr>
          <p:cNvSpPr>
            <a:spLocks noGrp="1"/>
          </p:cNvSpPr>
          <p:nvPr/>
        </p:nvSpPr>
        <p:spPr>
          <a:xfrm>
            <a:off x="152400" y="31908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Bahnschrift SemiBold Condensed" panose="020B0502040204020203" pitchFamily="34" charset="0"/>
              </a:rPr>
              <a:t>Presented by</a:t>
            </a:r>
          </a:p>
          <a:p>
            <a:pPr algn="l"/>
            <a:endParaRPr lang="en-US" sz="2000" dirty="0">
              <a:latin typeface="Bahnschrift SemiBold Condensed" panose="020B0502040204020203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7EDC6BCB-82E0-4992-8168-232641EA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2188">
            <a:off x="4583512" y="486479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44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xmlns="" id="{0E62DD31-A704-441E-BDDB-349932FC21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8355" y="1864927"/>
            <a:ext cx="4689910" cy="3167746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364773" y="1750147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Missing Value Detection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661"/>
            <a:ext cx="1600200" cy="1513839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xmlns="" id="{A225355D-6C26-4EB8-A912-139F7667BD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526" y="2667000"/>
            <a:ext cx="3831490" cy="3167746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7B8AC6-4CDC-4904-89F9-A6C29F9ED819}"/>
              </a:ext>
            </a:extLst>
          </p:cNvPr>
          <p:cNvSpPr txBox="1"/>
          <p:nvPr/>
        </p:nvSpPr>
        <p:spPr>
          <a:xfrm>
            <a:off x="1524001" y="340692"/>
            <a:ext cx="7679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61148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1905000" y="1694523"/>
            <a:ext cx="5715000" cy="43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400" b="1" dirty="0"/>
              <a:t>Data </a:t>
            </a:r>
            <a:r>
              <a:rPr lang="en-CA" sz="2400" b="1" dirty="0" smtClean="0"/>
              <a:t>Distribution</a:t>
            </a:r>
            <a:endParaRPr lang="en-IN" sz="2400" b="1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73"/>
            <a:ext cx="1600200" cy="1513839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xmlns="" id="{32C8ACEB-B1D6-42E1-A506-7D03CA4AD5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188620"/>
            <a:ext cx="3124200" cy="108798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44BB06E4-8C59-435A-9E67-685234B403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185737"/>
            <a:ext cx="2362200" cy="360546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xmlns="" id="{81C82DCE-53EE-412D-BD9D-0E050CF1E2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7088" y="3276600"/>
            <a:ext cx="3206712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DCFB40-4A56-40C8-9428-56B7425A47EC}"/>
              </a:ext>
            </a:extLst>
          </p:cNvPr>
          <p:cNvSpPr txBox="1"/>
          <p:nvPr/>
        </p:nvSpPr>
        <p:spPr>
          <a:xfrm>
            <a:off x="1524000" y="103257"/>
            <a:ext cx="8458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203979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7" y="34212"/>
            <a:ext cx="1600200" cy="1513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-152400" y="1771154"/>
            <a:ext cx="632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Distribution of Numeric Variable</a:t>
            </a:r>
            <a:endParaRPr lang="en-IN" sz="2800" b="1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E8F815D8-1ACD-4F9A-BB81-184A582015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22" y="2372749"/>
            <a:ext cx="8713167" cy="35987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B1FA27-BECC-4210-AC5F-289100B45270}"/>
              </a:ext>
            </a:extLst>
          </p:cNvPr>
          <p:cNvSpPr txBox="1"/>
          <p:nvPr/>
        </p:nvSpPr>
        <p:spPr>
          <a:xfrm>
            <a:off x="1522168" y="152400"/>
            <a:ext cx="8002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34991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2" y="-20216"/>
            <a:ext cx="1600200" cy="1513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186602" y="1676400"/>
            <a:ext cx="705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400" dirty="0"/>
              <a:t>Outlier Detection - Box plot of numeric features</a:t>
            </a:r>
            <a:endParaRPr lang="en-IN" sz="2400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25605D1F-40E6-4AE5-8BBF-77905EA56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282" y="2362200"/>
            <a:ext cx="8890518" cy="3596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E75C95-5F43-43C7-A26A-C34840B51F7F}"/>
              </a:ext>
            </a:extLst>
          </p:cNvPr>
          <p:cNvSpPr txBox="1"/>
          <p:nvPr/>
        </p:nvSpPr>
        <p:spPr>
          <a:xfrm>
            <a:off x="1371600" y="33554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42259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" y="-9657"/>
            <a:ext cx="1600200" cy="1513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381000" y="1447800"/>
            <a:ext cx="487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After </a:t>
            </a:r>
            <a:r>
              <a:rPr lang="en-CA" sz="2400" b="1" dirty="0" smtClean="0"/>
              <a:t>handling outliers</a:t>
            </a:r>
            <a:endParaRPr lang="en-IN" sz="2400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55FEE55F-81E3-4F07-BBF9-8A6D438B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9865"/>
            <a:ext cx="2646266" cy="174753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77331326-EA80-482F-A3AA-4E520AFE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2120535"/>
            <a:ext cx="2789109" cy="184186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xmlns="" id="{628616F4-2393-4668-8BA3-B0A5B606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2674670" cy="17662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xmlns="" id="{5CC69F2F-3B3D-4AED-AF22-E1E74D0F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0" y="2186027"/>
            <a:ext cx="2721900" cy="179748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316E9AA-9851-4A13-9D47-30A6999E4C60}"/>
              </a:ext>
            </a:extLst>
          </p:cNvPr>
          <p:cNvSpPr txBox="1"/>
          <p:nvPr/>
        </p:nvSpPr>
        <p:spPr>
          <a:xfrm>
            <a:off x="1524000" y="195082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261960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26" y="0"/>
            <a:ext cx="1360474" cy="1348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-205809" y="5257800"/>
            <a:ext cx="483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Heat Map</a:t>
            </a:r>
            <a:endParaRPr lang="en-IN" sz="2400" b="1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F6D8B52B-3039-40A9-89F8-856AD42BED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22" y="1524000"/>
            <a:ext cx="4095750" cy="35623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EBA49BC1-D6CC-4BFB-B2E7-CB8B5939F59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206" y="1460830"/>
            <a:ext cx="3818160" cy="355842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22AC2-B514-4062-A5CE-D68B3C4F5CE5}"/>
              </a:ext>
            </a:extLst>
          </p:cNvPr>
          <p:cNvSpPr txBox="1"/>
          <p:nvPr/>
        </p:nvSpPr>
        <p:spPr>
          <a:xfrm>
            <a:off x="5867400" y="5253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Count plot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2F00CE-7E53-4033-990F-3D6CEF6716B3}"/>
              </a:ext>
            </a:extLst>
          </p:cNvPr>
          <p:cNvSpPr txBox="1"/>
          <p:nvPr/>
        </p:nvSpPr>
        <p:spPr>
          <a:xfrm>
            <a:off x="1371600" y="323954"/>
            <a:ext cx="792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241872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33" y="14854"/>
            <a:ext cx="1360474" cy="1348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32993" y="2081923"/>
            <a:ext cx="4833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Scatter plot – to show correlation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ed line - </a:t>
            </a:r>
            <a:r>
              <a:rPr lang="en-CA" sz="2400" dirty="0"/>
              <a:t>Positive correlation between height and weight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n increase in one variable leads to an increase in the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Taller people are more likely to weight more.</a:t>
            </a: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Positive correlation between height and weight</a:t>
            </a:r>
            <a:endParaRPr lang="en-IN" sz="24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xmlns="" id="{E18EB828-AB89-4D86-94D6-FF045F106C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7759" y="2209800"/>
            <a:ext cx="4019550" cy="2809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187A51-F63F-489B-9B5E-A69222DDDFFE}"/>
              </a:ext>
            </a:extLst>
          </p:cNvPr>
          <p:cNvSpPr txBox="1"/>
          <p:nvPr/>
        </p:nvSpPr>
        <p:spPr>
          <a:xfrm>
            <a:off x="1482707" y="323954"/>
            <a:ext cx="7889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242478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50" y="7396"/>
            <a:ext cx="1360474" cy="1348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0A307-C186-47D5-A878-0D2F55B4073E}"/>
              </a:ext>
            </a:extLst>
          </p:cNvPr>
          <p:cNvSpPr txBox="1"/>
          <p:nvPr/>
        </p:nvSpPr>
        <p:spPr>
          <a:xfrm>
            <a:off x="120650" y="4290726"/>
            <a:ext cx="8371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latin typeface="+mj-lt"/>
              </a:rPr>
              <a:t>Categorical variables are one-hot encoded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latin typeface="+mj-lt"/>
              </a:rPr>
              <a:t>Categorical variables are gender, family history with overweight, FAVC, CAEC, SMOKE, SCC, CALC, MTRANS</a:t>
            </a:r>
            <a:endParaRPr lang="en-IN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187A51-F63F-489B-9B5E-A69222DDDFFE}"/>
              </a:ext>
            </a:extLst>
          </p:cNvPr>
          <p:cNvSpPr txBox="1"/>
          <p:nvPr/>
        </p:nvSpPr>
        <p:spPr>
          <a:xfrm>
            <a:off x="1628388" y="368469"/>
            <a:ext cx="6503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200" b="1" dirty="0"/>
              <a:t>MODELING</a:t>
            </a:r>
            <a:endParaRPr lang="en-IN" sz="4200" b="1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xmlns="" id="{79864B49-94DB-4B67-A316-FEA9CC85E0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2028487"/>
            <a:ext cx="9144000" cy="2125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573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60474" cy="134801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E88B94D-3F00-4330-93FB-97F4451F6DCF}"/>
              </a:ext>
            </a:extLst>
          </p:cNvPr>
          <p:cNvSpPr>
            <a:spLocks noGrp="1"/>
          </p:cNvSpPr>
          <p:nvPr/>
        </p:nvSpPr>
        <p:spPr>
          <a:xfrm>
            <a:off x="1752600" y="128368"/>
            <a:ext cx="70866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CLUSTERING…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888C504-4A65-4E56-8344-77EE36649747}"/>
              </a:ext>
            </a:extLst>
          </p:cNvPr>
          <p:cNvSpPr txBox="1"/>
          <p:nvPr/>
        </p:nvSpPr>
        <p:spPr>
          <a:xfrm>
            <a:off x="152400" y="818093"/>
            <a:ext cx="8686800" cy="641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the K-means algorithm works:</a:t>
            </a:r>
          </a:p>
          <a:p>
            <a:pPr algn="l"/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number of clusters, 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centroid by shuffling the dataset and then randomly choose K data points without replacing them.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on iterating the above step such that there is no change to centroids i.e., the clustering of data points does not change.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sum of the squared distance between all the centroid and data points.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 data points to the closest centroid.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calculate the centroid of each cluster taking into account the average of data points that are assigned to each subgroup.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metrics that give an understanding of k are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Analysis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292929"/>
              </a:solidFill>
              <a:latin typeface="charter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54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DB0341-E43C-4727-988C-8F2C125AF5BE}"/>
              </a:ext>
            </a:extLst>
          </p:cNvPr>
          <p:cNvSpPr txBox="1"/>
          <p:nvPr/>
        </p:nvSpPr>
        <p:spPr>
          <a:xfrm>
            <a:off x="2076704" y="674006"/>
            <a:ext cx="6667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Finding the appropriate K based on Elbow Method and Silhouette Method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E8E19C-23E2-4809-A5D0-11CA12D77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85" y="1447800"/>
            <a:ext cx="3148000" cy="205740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xmlns="" id="{F81ECC6C-944D-4B13-931C-E3F021A0B9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60474" cy="1348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33330EB-45E1-4138-A2BA-64AEED90B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2" y="1371600"/>
            <a:ext cx="2679666" cy="21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E07276-F672-4A23-A098-8DABB9B42A98}"/>
              </a:ext>
            </a:extLst>
          </p:cNvPr>
          <p:cNvSpPr txBox="1"/>
          <p:nvPr/>
        </p:nvSpPr>
        <p:spPr>
          <a:xfrm>
            <a:off x="255637" y="4312298"/>
            <a:ext cx="457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Modelling - K-Means Clustering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E1CDB2E-165F-4C9E-91F5-D8AD2A37D1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57600"/>
            <a:ext cx="3796146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82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F924477-504F-4B16-ACBF-EA04B17FAB04}"/>
              </a:ext>
            </a:extLst>
          </p:cNvPr>
          <p:cNvSpPr>
            <a:spLocks noGrp="1"/>
          </p:cNvSpPr>
          <p:nvPr/>
        </p:nvSpPr>
        <p:spPr>
          <a:xfrm>
            <a:off x="3886200" y="301402"/>
            <a:ext cx="2873561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E0C0E14-E667-46FF-9EB3-1C29F45320E8}"/>
              </a:ext>
            </a:extLst>
          </p:cNvPr>
          <p:cNvSpPr txBox="1"/>
          <p:nvPr/>
        </p:nvSpPr>
        <p:spPr>
          <a:xfrm>
            <a:off x="3581400" y="1676400"/>
            <a:ext cx="5486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  </a:t>
            </a:r>
            <a:r>
              <a:rPr lang="en-US" sz="2400" b="1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DATA DESCRIPTION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1" dirty="0">
                <a:solidFill>
                  <a:srgbClr val="000000"/>
                </a:solidFill>
              </a:rPr>
              <a:t>EXPLORATORY ANALYSIS</a:t>
            </a:r>
            <a:endParaRPr lang="en-IN" sz="2400" b="1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1" dirty="0">
                <a:solidFill>
                  <a:srgbClr val="000000"/>
                </a:solidFill>
              </a:rPr>
              <a:t>DATA PREPROCESSING</a:t>
            </a:r>
            <a:endParaRPr lang="en-IN" sz="2400" b="1" i="0" dirty="0">
              <a:solidFill>
                <a:srgbClr val="000000"/>
              </a:solidFill>
              <a:effectLst/>
            </a:endParaRP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 MODEL BUILDING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CONCLUSION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A5F7AED7-6B22-4DF7-87D4-1F730F36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2188">
            <a:off x="521813" y="627272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" y="-18661"/>
            <a:ext cx="1360474" cy="134801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E88B94D-3F00-4330-93FB-97F4451F6DCF}"/>
              </a:ext>
            </a:extLst>
          </p:cNvPr>
          <p:cNvSpPr>
            <a:spLocks noGrp="1"/>
          </p:cNvSpPr>
          <p:nvPr/>
        </p:nvSpPr>
        <p:spPr>
          <a:xfrm>
            <a:off x="1600200" y="278283"/>
            <a:ext cx="70866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i="0" dirty="0">
                <a:solidFill>
                  <a:schemeClr val="tx1"/>
                </a:solidFill>
                <a:effectLst/>
              </a:rPr>
              <a:t>K-means CLUSTERING…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209B3C82-EB39-4937-921E-3E8978AAD8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340" y="3429000"/>
            <a:ext cx="3362325" cy="22669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xmlns="" id="{2B0E913D-3498-4189-8B3E-3120C86765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003" y="3500438"/>
            <a:ext cx="3638550" cy="22383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D939B99-73A0-41C1-8C99-0E61E02FF19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1899504"/>
            <a:ext cx="6705600" cy="11290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49906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" y="-18661"/>
            <a:ext cx="1360474" cy="13480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152400"/>
            <a:ext cx="56523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&amp; IMPLEMENTATION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8682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Finding the appropriate K based on Elbow Method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2895600" cy="1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953000" y="18288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Finding the appropriate K based on Silhouette Method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2940" y="2819400"/>
            <a:ext cx="25832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143000" y="4812268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Here, we find that the k=2 is the bend(elbow) point.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6825" y="5257800"/>
            <a:ext cx="360997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257800" y="5269468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Silhouette score is 58.3%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90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5">
            <a:extLst>
              <a:ext uri="{FF2B5EF4-FFF2-40B4-BE49-F238E27FC236}">
                <a16:creationId xmlns:a16="http://schemas.microsoft.com/office/drawing/2014/main" xmlns="" id="{A8EBCDC5-890A-485C-96F8-550AE5710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1"/>
            <a:ext cx="1600200" cy="15138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CE6C467-8FE1-4015-BC58-8B391B051FEB}"/>
              </a:ext>
            </a:extLst>
          </p:cNvPr>
          <p:cNvSpPr>
            <a:spLocks noGrp="1"/>
          </p:cNvSpPr>
          <p:nvPr/>
        </p:nvSpPr>
        <p:spPr>
          <a:xfrm>
            <a:off x="1524000" y="301402"/>
            <a:ext cx="67818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&amp;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42E15-F55D-4DD7-8D81-20643BCF764D}"/>
              </a:ext>
            </a:extLst>
          </p:cNvPr>
          <p:cNvSpPr txBox="1"/>
          <p:nvPr/>
        </p:nvSpPr>
        <p:spPr>
          <a:xfrm>
            <a:off x="7620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Confusion Matrix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66A8CE-0506-49F0-B34B-3AAC76D0F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" y="2590054"/>
            <a:ext cx="4311911" cy="350594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667000"/>
            <a:ext cx="4114800" cy="14312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142E15-F55D-4DD7-8D81-20643BCF764D}"/>
              </a:ext>
            </a:extLst>
          </p:cNvPr>
          <p:cNvSpPr txBox="1"/>
          <p:nvPr/>
        </p:nvSpPr>
        <p:spPr>
          <a:xfrm>
            <a:off x="4648200" y="213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Evaluation Metrics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8689" y="4953000"/>
            <a:ext cx="4154311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1142E15-F55D-4DD7-8D81-20643BCF764D}"/>
              </a:ext>
            </a:extLst>
          </p:cNvPr>
          <p:cNvSpPr txBox="1"/>
          <p:nvPr/>
        </p:nvSpPr>
        <p:spPr>
          <a:xfrm>
            <a:off x="4648200" y="44312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Model Accuracy is 89.3%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5">
            <a:extLst>
              <a:ext uri="{FF2B5EF4-FFF2-40B4-BE49-F238E27FC236}">
                <a16:creationId xmlns:a16="http://schemas.microsoft.com/office/drawing/2014/main" xmlns="" id="{A8EBCDC5-890A-485C-96F8-550AE5710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1"/>
            <a:ext cx="1600200" cy="15138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BAF9E05F-09F9-495C-B1D4-17B65948F0F9}"/>
              </a:ext>
            </a:extLst>
          </p:cNvPr>
          <p:cNvSpPr>
            <a:spLocks noGrp="1"/>
          </p:cNvSpPr>
          <p:nvPr/>
        </p:nvSpPr>
        <p:spPr>
          <a:xfrm>
            <a:off x="2590800" y="340747"/>
            <a:ext cx="4168961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2F4F00-3FDF-4A6B-A527-17CD1D355DDD}"/>
              </a:ext>
            </a:extLst>
          </p:cNvPr>
          <p:cNvSpPr txBox="1"/>
          <p:nvPr/>
        </p:nvSpPr>
        <p:spPr>
          <a:xfrm>
            <a:off x="304800" y="1905000"/>
            <a:ext cx="8534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unsupervised K-means clustering roadmap to cluster overweight and obese population into clinically meaningful subgroups.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method makes use of quantile-transformation of data to reduce the influences of outliers and irregular distribution.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870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7044D577-C024-48A6-920C-0A42D71133F8}"/>
              </a:ext>
            </a:extLst>
          </p:cNvPr>
          <p:cNvSpPr>
            <a:spLocks noGrp="1"/>
          </p:cNvSpPr>
          <p:nvPr/>
        </p:nvSpPr>
        <p:spPr>
          <a:xfrm>
            <a:off x="1024620" y="1660121"/>
            <a:ext cx="7217553" cy="3305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7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612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5">
            <a:extLst>
              <a:ext uri="{FF2B5EF4-FFF2-40B4-BE49-F238E27FC236}">
                <a16:creationId xmlns:a16="http://schemas.microsoft.com/office/drawing/2014/main" xmlns="" id="{204F0C7E-58FB-4C1A-B03E-A80FC6A983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13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6778D8-07DE-4008-9A16-99E2CEACF666}"/>
              </a:ext>
            </a:extLst>
          </p:cNvPr>
          <p:cNvSpPr txBox="1"/>
          <p:nvPr/>
        </p:nvSpPr>
        <p:spPr>
          <a:xfrm>
            <a:off x="381000" y="1905000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Obesity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one of the chronic diseases, defined by genetic and environmental factors.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Forecasting obesity among males and females separately.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otential factors associated with obesity are high-calorie intake, lack of physical activity, genetic problems, hereditary, anxiety, or depression.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 mass index</a:t>
            </a:r>
            <a:r>
              <a:rPr lang="en-US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measure of body fat based on height and weight that applies to adult men and women.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99C57E8D-E9D7-4844-8B3B-FFBE7E49347A}"/>
              </a:ext>
            </a:extLst>
          </p:cNvPr>
          <p:cNvSpPr>
            <a:spLocks noGrp="1"/>
          </p:cNvSpPr>
          <p:nvPr/>
        </p:nvSpPr>
        <p:spPr>
          <a:xfrm>
            <a:off x="2590800" y="299948"/>
            <a:ext cx="55626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26" y="0"/>
            <a:ext cx="7737348" cy="6063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5">
            <a:extLst>
              <a:ext uri="{FF2B5EF4-FFF2-40B4-BE49-F238E27FC236}">
                <a16:creationId xmlns:a16="http://schemas.microsoft.com/office/drawing/2014/main" xmlns="" id="{A8EBCDC5-890A-485C-96F8-550AE5710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1"/>
            <a:ext cx="1600200" cy="15138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9113F527-39DC-470A-B2B0-475A2B8FB9A3}"/>
              </a:ext>
            </a:extLst>
          </p:cNvPr>
          <p:cNvSpPr>
            <a:spLocks noGrp="1"/>
          </p:cNvSpPr>
          <p:nvPr/>
        </p:nvSpPr>
        <p:spPr>
          <a:xfrm>
            <a:off x="1752600" y="301402"/>
            <a:ext cx="64770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F2DA81-6DA2-4584-ADE5-EA60F8F328C9}"/>
              </a:ext>
            </a:extLst>
          </p:cNvPr>
          <p:cNvSpPr txBox="1"/>
          <p:nvPr/>
        </p:nvSpPr>
        <p:spPr>
          <a:xfrm>
            <a:off x="342900" y="1492527"/>
            <a:ext cx="8458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ataset has 2111 records and 17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stimation of obesity levels in individuals from the countries of Mexico, Peru and Colombia, based on their eating habits and physical condition.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in 7 groups: "Insufficient Weight", "Normal Weight", "Overweight Level I", "Overweight Level II", "Obesity Type I", "Obesity Type II" and "Obesity Type III".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arget variables - height and weight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Height and weight are used to classify a persons BMI. The BMI measure was then used to classify each observation.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85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5">
            <a:extLst>
              <a:ext uri="{FF2B5EF4-FFF2-40B4-BE49-F238E27FC236}">
                <a16:creationId xmlns:a16="http://schemas.microsoft.com/office/drawing/2014/main" xmlns="" id="{A8EBCDC5-890A-485C-96F8-550AE5710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1"/>
            <a:ext cx="1600200" cy="15138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4834D799-800B-4F85-9947-64588F49854F}"/>
              </a:ext>
            </a:extLst>
          </p:cNvPr>
          <p:cNvSpPr>
            <a:spLocks noGrp="1"/>
          </p:cNvSpPr>
          <p:nvPr/>
        </p:nvSpPr>
        <p:spPr>
          <a:xfrm>
            <a:off x="2057400" y="301402"/>
            <a:ext cx="67056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7FC1A3-7E0F-463E-A52A-DF5DE7521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772400" cy="4339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143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E1C4ED-21EE-4CF1-BCD6-E8759CB5A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90600"/>
            <a:ext cx="3124200" cy="4836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F4134F-D7C5-4588-8032-875E86E47EBC}"/>
              </a:ext>
            </a:extLst>
          </p:cNvPr>
          <p:cNvSpPr txBox="1"/>
          <p:nvPr/>
        </p:nvSpPr>
        <p:spPr>
          <a:xfrm>
            <a:off x="609600" y="66816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200" b="1" dirty="0"/>
              <a:t>Steps performed in forecasting Obesity  </a:t>
            </a:r>
            <a:endParaRPr lang="en-IN" sz="4200" b="1" dirty="0"/>
          </a:p>
        </p:txBody>
      </p:sp>
      <p:pic>
        <p:nvPicPr>
          <p:cNvPr id="5" name="Picture 4" descr="A child jumping in the air&#10;&#10;Description automatically generated with low confidence">
            <a:extLst>
              <a:ext uri="{FF2B5EF4-FFF2-40B4-BE49-F238E27FC236}">
                <a16:creationId xmlns:a16="http://schemas.microsoft.com/office/drawing/2014/main" xmlns="" id="{11B87B4A-7C07-4522-94F8-1AD810FB5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133600"/>
            <a:ext cx="3276600" cy="3751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76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5">
            <a:extLst>
              <a:ext uri="{FF2B5EF4-FFF2-40B4-BE49-F238E27FC236}">
                <a16:creationId xmlns:a16="http://schemas.microsoft.com/office/drawing/2014/main" xmlns="" id="{A8EBCDC5-890A-485C-96F8-550AE5710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447800" cy="1295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A2A663F4-B98F-4847-9963-049BF67EC186}"/>
              </a:ext>
            </a:extLst>
          </p:cNvPr>
          <p:cNvSpPr>
            <a:spLocks noGrp="1"/>
          </p:cNvSpPr>
          <p:nvPr/>
        </p:nvSpPr>
        <p:spPr>
          <a:xfrm>
            <a:off x="1600200" y="301402"/>
            <a:ext cx="7391400" cy="852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3F40D7-4E9C-4567-9982-AB0D9784CA52}"/>
              </a:ext>
            </a:extLst>
          </p:cNvPr>
          <p:cNvSpPr txBox="1"/>
          <p:nvPr/>
        </p:nvSpPr>
        <p:spPr>
          <a:xfrm flipH="1">
            <a:off x="228600" y="1732802"/>
            <a:ext cx="471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sz="2400" b="1" dirty="0"/>
              <a:t>DATA CLEANING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  Outlier Detection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  Missing Value Handling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631B46-33CE-4479-A889-F92A0176AE89}"/>
              </a:ext>
            </a:extLst>
          </p:cNvPr>
          <p:cNvSpPr txBox="1"/>
          <p:nvPr/>
        </p:nvSpPr>
        <p:spPr>
          <a:xfrm flipH="1">
            <a:off x="4585996" y="3671396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/>
              <a:t>Histogram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/>
              <a:t>Boxplot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/>
              <a:t>Scatterplot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IN" sz="2400" dirty="0" err="1"/>
              <a:t>Heatmap</a:t>
            </a:r>
            <a:endParaRPr lang="en-IN" sz="2400" dirty="0"/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IN" sz="2400" dirty="0" err="1"/>
              <a:t>Countplot</a:t>
            </a:r>
            <a:endParaRPr lang="en-US" sz="2400" dirty="0"/>
          </a:p>
        </p:txBody>
      </p:sp>
      <p:pic>
        <p:nvPicPr>
          <p:cNvPr id="3076" name="Picture 4" descr="Data Analysis Icon Transparent, HD Png Download - kindpng">
            <a:extLst>
              <a:ext uri="{FF2B5EF4-FFF2-40B4-BE49-F238E27FC236}">
                <a16:creationId xmlns:a16="http://schemas.microsoft.com/office/drawing/2014/main" xmlns="" id="{A8BBE9A7-0020-46E6-9ED2-865FCCAE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23" y="4191000"/>
            <a:ext cx="3036231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05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56021-4C01-4637-85AF-94482E38BFDE}"/>
              </a:ext>
            </a:extLst>
          </p:cNvPr>
          <p:cNvSpPr txBox="1"/>
          <p:nvPr/>
        </p:nvSpPr>
        <p:spPr>
          <a:xfrm>
            <a:off x="2416913" y="285758"/>
            <a:ext cx="5715000" cy="1348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xmlns="" id="{84960E07-C74D-467C-9B0A-79ADE4F1C9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" y="-20216"/>
            <a:ext cx="1360474" cy="1348013"/>
          </a:xfrm>
          <a:prstGeom prst="rect">
            <a:avLst/>
          </a:prstGeom>
        </p:spPr>
      </p:pic>
      <p:pic>
        <p:nvPicPr>
          <p:cNvPr id="15" name="Picture 14" descr="PowerPoint&#10;&#10;Description automatically generated with medium confidence">
            <a:extLst>
              <a:ext uri="{FF2B5EF4-FFF2-40B4-BE49-F238E27FC236}">
                <a16:creationId xmlns:a16="http://schemas.microsoft.com/office/drawing/2014/main" xmlns="" id="{7AC7EF40-B25B-4209-8C05-1242F949A5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219200"/>
            <a:ext cx="6918368" cy="4559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1F4633-1D45-4C33-972E-900717153BB1}"/>
              </a:ext>
            </a:extLst>
          </p:cNvPr>
          <p:cNvSpPr txBox="1"/>
          <p:nvPr/>
        </p:nvSpPr>
        <p:spPr>
          <a:xfrm>
            <a:off x="1368773" y="89530"/>
            <a:ext cx="8232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ANALYSIS…</a:t>
            </a:r>
          </a:p>
          <a:p>
            <a:endParaRPr lang="en-IN" sz="4200" dirty="0"/>
          </a:p>
        </p:txBody>
      </p:sp>
    </p:spTree>
    <p:extLst>
      <p:ext uri="{BB962C8B-B14F-4D97-AF65-F5344CB8AC3E}">
        <p14:creationId xmlns="" xmlns:p14="http://schemas.microsoft.com/office/powerpoint/2010/main" val="31527084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529</Words>
  <Application>Microsoft Office PowerPoint</Application>
  <PresentationFormat>On-screen Show (4:3)</PresentationFormat>
  <Paragraphs>117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Obesity.</dc:title>
  <dc:creator>mk10080</dc:creator>
  <cp:lastModifiedBy>user</cp:lastModifiedBy>
  <cp:revision>21</cp:revision>
  <dcterms:created xsi:type="dcterms:W3CDTF">2021-08-05T19:01:07Z</dcterms:created>
  <dcterms:modified xsi:type="dcterms:W3CDTF">2021-08-23T10:17:06Z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2008-04-09T00:00:00Z</vt:filetime>
  </property>
  <property fmtid="{D5CDD505-2E9C-101B-9397-08002B2CF9AE}" pid="3" name="Creator">
    <vt:lpwstr>Impress</vt:lpwstr>
  </property>
  <property fmtid="{D5CDD505-2E9C-101B-9397-08002B2CF9AE}" pid="4" name="LastSaved">
    <vt:filetime>2008-04-09T00:00:00Z</vt:filetime>
  </property>
</Properties>
</file>