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4" r:id="rId41"/>
    <p:sldId id="293" r:id="rId42"/>
  </p:sldIdLst>
  <p:sldSz cx="9144000" cy="6858000" type="screen4x3"/>
  <p:notesSz cx="6858000" cy="9144000"/>
  <p:embeddedFontLst>
    <p:embeddedFont>
      <p:font typeface="Century Gothic" panose="020B0502020202020204"/>
      <p:regular r:id="rId46"/>
    </p:embeddedFont>
    <p:embeddedFont>
      <p:font typeface="Calibri" panose="020F0502020204030204"/>
      <p:regular r:id="rId47"/>
    </p:embeddedFont>
    <p:embeddedFont>
      <p:font typeface="Verdana" panose="020B0604030504040204"/>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1" autoAdjust="0"/>
    <p:restoredTop sz="94660"/>
  </p:normalViewPr>
  <p:slideViewPr>
    <p:cSldViewPr snapToGrid="0">
      <p:cViewPr varScale="1">
        <p:scale>
          <a:sx n="67" d="100"/>
          <a:sy n="67" d="100"/>
        </p:scale>
        <p:origin x="157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1" Type="http://schemas.openxmlformats.org/officeDocument/2006/relationships/font" Target="fonts/font6.fntdata"/><Relationship Id="rId50" Type="http://schemas.openxmlformats.org/officeDocument/2006/relationships/font" Target="fonts/font5.fntdata"/><Relationship Id="rId5" Type="http://schemas.openxmlformats.org/officeDocument/2006/relationships/notesMaster" Target="notesMasters/notesMaster1.xml"/><Relationship Id="rId49" Type="http://schemas.openxmlformats.org/officeDocument/2006/relationships/font" Target="fonts/font4.fntdata"/><Relationship Id="rId48" Type="http://schemas.openxmlformats.org/officeDocument/2006/relationships/font" Target="fonts/font3.fntdata"/><Relationship Id="rId47" Type="http://schemas.openxmlformats.org/officeDocument/2006/relationships/font" Target="fonts/font2.fntdata"/><Relationship Id="rId46" Type="http://schemas.openxmlformats.org/officeDocument/2006/relationships/font" Target="fonts/font1.fntdata"/><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8"/>
        <p:cNvGrpSpPr/>
        <p:nvPr/>
      </p:nvGrpSpPr>
      <p:grpSpPr>
        <a:xfrm>
          <a:off x="0" y="0"/>
          <a:ext cx="0" cy="0"/>
          <a:chOff x="0" y="0"/>
          <a:chExt cx="0" cy="0"/>
        </a:xfrm>
      </p:grpSpPr>
      <p:sp>
        <p:nvSpPr>
          <p:cNvPr id="179" name="Google Shape;17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0" name="Google Shape;18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7"/>
        <p:cNvGrpSpPr/>
        <p:nvPr/>
      </p:nvGrpSpPr>
      <p:grpSpPr>
        <a:xfrm>
          <a:off x="0" y="0"/>
          <a:ext cx="0" cy="0"/>
          <a:chOff x="0" y="0"/>
          <a:chExt cx="0" cy="0"/>
        </a:xfrm>
      </p:grpSpPr>
      <p:sp>
        <p:nvSpPr>
          <p:cNvPr id="248" name="Google Shape;24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9" name="Google Shape;24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6"/>
        <p:cNvGrpSpPr/>
        <p:nvPr/>
      </p:nvGrpSpPr>
      <p:grpSpPr>
        <a:xfrm>
          <a:off x="0" y="0"/>
          <a:ext cx="0" cy="0"/>
          <a:chOff x="0" y="0"/>
          <a:chExt cx="0" cy="0"/>
        </a:xfrm>
      </p:grpSpPr>
      <p:sp>
        <p:nvSpPr>
          <p:cNvPr id="257" name="Google Shape;25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8" name="Google Shape;2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4"/>
        <p:cNvGrpSpPr/>
        <p:nvPr/>
      </p:nvGrpSpPr>
      <p:grpSpPr>
        <a:xfrm>
          <a:off x="0" y="0"/>
          <a:ext cx="0" cy="0"/>
          <a:chOff x="0" y="0"/>
          <a:chExt cx="0" cy="0"/>
        </a:xfrm>
      </p:grpSpPr>
      <p:sp>
        <p:nvSpPr>
          <p:cNvPr id="265" name="Google Shape;2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6" name="Google Shape;26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2"/>
        <p:cNvGrpSpPr/>
        <p:nvPr/>
      </p:nvGrpSpPr>
      <p:grpSpPr>
        <a:xfrm>
          <a:off x="0" y="0"/>
          <a:ext cx="0" cy="0"/>
          <a:chOff x="0" y="0"/>
          <a:chExt cx="0" cy="0"/>
        </a:xfrm>
      </p:grpSpPr>
      <p:sp>
        <p:nvSpPr>
          <p:cNvPr id="273" name="Google Shape;273;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4" name="Google Shape;27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1"/>
        <p:cNvGrpSpPr/>
        <p:nvPr/>
      </p:nvGrpSpPr>
      <p:grpSpPr>
        <a:xfrm>
          <a:off x="0" y="0"/>
          <a:ext cx="0" cy="0"/>
          <a:chOff x="0" y="0"/>
          <a:chExt cx="0" cy="0"/>
        </a:xfrm>
      </p:grpSpPr>
      <p:sp>
        <p:nvSpPr>
          <p:cNvPr id="282" name="Google Shape;282;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3" name="Google Shape;28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5"/>
        <p:cNvGrpSpPr/>
        <p:nvPr/>
      </p:nvGrpSpPr>
      <p:grpSpPr>
        <a:xfrm>
          <a:off x="0" y="0"/>
          <a:ext cx="0" cy="0"/>
          <a:chOff x="0" y="0"/>
          <a:chExt cx="0" cy="0"/>
        </a:xfrm>
      </p:grpSpPr>
      <p:sp>
        <p:nvSpPr>
          <p:cNvPr id="296" name="Google Shape;29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7" name="Google Shape;29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7" name="Google Shape;30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1"/>
        <p:cNvGrpSpPr/>
        <p:nvPr/>
      </p:nvGrpSpPr>
      <p:grpSpPr>
        <a:xfrm>
          <a:off x="0" y="0"/>
          <a:ext cx="0" cy="0"/>
          <a:chOff x="0" y="0"/>
          <a:chExt cx="0" cy="0"/>
        </a:xfrm>
      </p:grpSpPr>
      <p:sp>
        <p:nvSpPr>
          <p:cNvPr id="312" name="Google Shape;312;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3" name="Google Shape;31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8"/>
        <p:cNvGrpSpPr/>
        <p:nvPr/>
      </p:nvGrpSpPr>
      <p:grpSpPr>
        <a:xfrm>
          <a:off x="0" y="0"/>
          <a:ext cx="0" cy="0"/>
          <a:chOff x="0" y="0"/>
          <a:chExt cx="0" cy="0"/>
        </a:xfrm>
      </p:grpSpPr>
      <p:sp>
        <p:nvSpPr>
          <p:cNvPr id="319" name="Google Shape;319;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0" name="Google Shape;32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6"/>
        <p:cNvGrpSpPr/>
        <p:nvPr/>
      </p:nvGrpSpPr>
      <p:grpSpPr>
        <a:xfrm>
          <a:off x="0" y="0"/>
          <a:ext cx="0" cy="0"/>
          <a:chOff x="0" y="0"/>
          <a:chExt cx="0" cy="0"/>
        </a:xfrm>
      </p:grpSpPr>
      <p:sp>
        <p:nvSpPr>
          <p:cNvPr id="327" name="Google Shape;32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8" name="Google Shape;32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4"/>
        <p:cNvGrpSpPr/>
        <p:nvPr/>
      </p:nvGrpSpPr>
      <p:grpSpPr>
        <a:xfrm>
          <a:off x="0" y="0"/>
          <a:ext cx="0" cy="0"/>
          <a:chOff x="0" y="0"/>
          <a:chExt cx="0" cy="0"/>
        </a:xfrm>
      </p:grpSpPr>
      <p:sp>
        <p:nvSpPr>
          <p:cNvPr id="185" name="Google Shape;18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6" name="Google Shape;18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5"/>
        <p:cNvGrpSpPr/>
        <p:nvPr/>
      </p:nvGrpSpPr>
      <p:grpSpPr>
        <a:xfrm>
          <a:off x="0" y="0"/>
          <a:ext cx="0" cy="0"/>
          <a:chOff x="0" y="0"/>
          <a:chExt cx="0" cy="0"/>
        </a:xfrm>
      </p:grpSpPr>
      <p:sp>
        <p:nvSpPr>
          <p:cNvPr id="336" name="Google Shape;336;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7" name="Google Shape;33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4"/>
        <p:cNvGrpSpPr/>
        <p:nvPr/>
      </p:nvGrpSpPr>
      <p:grpSpPr>
        <a:xfrm>
          <a:off x="0" y="0"/>
          <a:ext cx="0" cy="0"/>
          <a:chOff x="0" y="0"/>
          <a:chExt cx="0" cy="0"/>
        </a:xfrm>
      </p:grpSpPr>
      <p:sp>
        <p:nvSpPr>
          <p:cNvPr id="345" name="Google Shape;34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7" name="Google Shape;347;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2"/>
        <p:cNvGrpSpPr/>
        <p:nvPr/>
      </p:nvGrpSpPr>
      <p:grpSpPr>
        <a:xfrm>
          <a:off x="0" y="0"/>
          <a:ext cx="0" cy="0"/>
          <a:chOff x="0" y="0"/>
          <a:chExt cx="0" cy="0"/>
        </a:xfrm>
      </p:grpSpPr>
      <p:sp>
        <p:nvSpPr>
          <p:cNvPr id="353" name="Google Shape;35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5" name="Google Shape;355;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1"/>
        <p:cNvGrpSpPr/>
        <p:nvPr/>
      </p:nvGrpSpPr>
      <p:grpSpPr>
        <a:xfrm>
          <a:off x="0" y="0"/>
          <a:ext cx="0" cy="0"/>
          <a:chOff x="0" y="0"/>
          <a:chExt cx="0" cy="0"/>
        </a:xfrm>
      </p:grpSpPr>
      <p:sp>
        <p:nvSpPr>
          <p:cNvPr id="362" name="Google Shape;36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4" name="Google Shape;364;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0"/>
        <p:cNvGrpSpPr/>
        <p:nvPr/>
      </p:nvGrpSpPr>
      <p:grpSpPr>
        <a:xfrm>
          <a:off x="0" y="0"/>
          <a:ext cx="0" cy="0"/>
          <a:chOff x="0" y="0"/>
          <a:chExt cx="0" cy="0"/>
        </a:xfrm>
      </p:grpSpPr>
      <p:sp>
        <p:nvSpPr>
          <p:cNvPr id="371" name="Google Shape;37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2" name="Google Shape;37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8"/>
        <p:cNvGrpSpPr/>
        <p:nvPr/>
      </p:nvGrpSpPr>
      <p:grpSpPr>
        <a:xfrm>
          <a:off x="0" y="0"/>
          <a:ext cx="0" cy="0"/>
          <a:chOff x="0" y="0"/>
          <a:chExt cx="0" cy="0"/>
        </a:xfrm>
      </p:grpSpPr>
      <p:sp>
        <p:nvSpPr>
          <p:cNvPr id="379" name="Google Shape;379;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0" name="Google Shape;38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4"/>
        <p:cNvGrpSpPr/>
        <p:nvPr/>
      </p:nvGrpSpPr>
      <p:grpSpPr>
        <a:xfrm>
          <a:off x="0" y="0"/>
          <a:ext cx="0" cy="0"/>
          <a:chOff x="0" y="0"/>
          <a:chExt cx="0" cy="0"/>
        </a:xfrm>
      </p:grpSpPr>
      <p:sp>
        <p:nvSpPr>
          <p:cNvPr id="385" name="Google Shape;385;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6" name="Google Shape;38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0"/>
        <p:cNvGrpSpPr/>
        <p:nvPr/>
      </p:nvGrpSpPr>
      <p:grpSpPr>
        <a:xfrm>
          <a:off x="0" y="0"/>
          <a:ext cx="0" cy="0"/>
          <a:chOff x="0" y="0"/>
          <a:chExt cx="0" cy="0"/>
        </a:xfrm>
      </p:grpSpPr>
      <p:sp>
        <p:nvSpPr>
          <p:cNvPr id="391" name="Google Shape;391;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2" name="Google Shape;39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6"/>
        <p:cNvGrpSpPr/>
        <p:nvPr/>
      </p:nvGrpSpPr>
      <p:grpSpPr>
        <a:xfrm>
          <a:off x="0" y="0"/>
          <a:ext cx="0" cy="0"/>
          <a:chOff x="0" y="0"/>
          <a:chExt cx="0" cy="0"/>
        </a:xfrm>
      </p:grpSpPr>
      <p:sp>
        <p:nvSpPr>
          <p:cNvPr id="397" name="Google Shape;397;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8" name="Google Shape;39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2"/>
        <p:cNvGrpSpPr/>
        <p:nvPr/>
      </p:nvGrpSpPr>
      <p:grpSpPr>
        <a:xfrm>
          <a:off x="0" y="0"/>
          <a:ext cx="0" cy="0"/>
          <a:chOff x="0" y="0"/>
          <a:chExt cx="0" cy="0"/>
        </a:xfrm>
      </p:grpSpPr>
      <p:sp>
        <p:nvSpPr>
          <p:cNvPr id="403" name="Google Shape;403;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4" name="Google Shape;40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Google Shape;19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5" name="Google Shape;19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0"/>
        <p:cNvGrpSpPr/>
        <p:nvPr/>
      </p:nvGrpSpPr>
      <p:grpSpPr>
        <a:xfrm>
          <a:off x="0" y="0"/>
          <a:ext cx="0" cy="0"/>
          <a:chOff x="0" y="0"/>
          <a:chExt cx="0" cy="0"/>
        </a:xfrm>
      </p:grpSpPr>
      <p:sp>
        <p:nvSpPr>
          <p:cNvPr id="411" name="Google Shape;41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3" name="Google Shape;413;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8"/>
        <p:cNvGrpSpPr/>
        <p:nvPr/>
      </p:nvGrpSpPr>
      <p:grpSpPr>
        <a:xfrm>
          <a:off x="0" y="0"/>
          <a:ext cx="0" cy="0"/>
          <a:chOff x="0" y="0"/>
          <a:chExt cx="0" cy="0"/>
        </a:xfrm>
      </p:grpSpPr>
      <p:sp>
        <p:nvSpPr>
          <p:cNvPr id="419" name="Google Shape;419;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20" name="Google Shape;42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4"/>
        <p:cNvGrpSpPr/>
        <p:nvPr/>
      </p:nvGrpSpPr>
      <p:grpSpPr>
        <a:xfrm>
          <a:off x="0" y="0"/>
          <a:ext cx="0" cy="0"/>
          <a:chOff x="0" y="0"/>
          <a:chExt cx="0" cy="0"/>
        </a:xfrm>
      </p:grpSpPr>
      <p:sp>
        <p:nvSpPr>
          <p:cNvPr id="425" name="Google Shape;425;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26" name="Google Shape;42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2"/>
        <p:cNvGrpSpPr/>
        <p:nvPr/>
      </p:nvGrpSpPr>
      <p:grpSpPr>
        <a:xfrm>
          <a:off x="0" y="0"/>
          <a:ext cx="0" cy="0"/>
          <a:chOff x="0" y="0"/>
          <a:chExt cx="0" cy="0"/>
        </a:xfrm>
      </p:grpSpPr>
      <p:sp>
        <p:nvSpPr>
          <p:cNvPr id="433" name="Google Shape;433;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4" name="Google Shape;43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8"/>
        <p:cNvGrpSpPr/>
        <p:nvPr/>
      </p:nvGrpSpPr>
      <p:grpSpPr>
        <a:xfrm>
          <a:off x="0" y="0"/>
          <a:ext cx="0" cy="0"/>
          <a:chOff x="0" y="0"/>
          <a:chExt cx="0" cy="0"/>
        </a:xfrm>
      </p:grpSpPr>
      <p:sp>
        <p:nvSpPr>
          <p:cNvPr id="439" name="Google Shape;439;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0" name="Google Shape;44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4"/>
        <p:cNvGrpSpPr/>
        <p:nvPr/>
      </p:nvGrpSpPr>
      <p:grpSpPr>
        <a:xfrm>
          <a:off x="0" y="0"/>
          <a:ext cx="0" cy="0"/>
          <a:chOff x="0" y="0"/>
          <a:chExt cx="0" cy="0"/>
        </a:xfrm>
      </p:grpSpPr>
      <p:sp>
        <p:nvSpPr>
          <p:cNvPr id="445" name="Google Shape;445;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6" name="Google Shape;446;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9"/>
        <p:cNvGrpSpPr/>
        <p:nvPr/>
      </p:nvGrpSpPr>
      <p:grpSpPr>
        <a:xfrm>
          <a:off x="0" y="0"/>
          <a:ext cx="0" cy="0"/>
          <a:chOff x="0" y="0"/>
          <a:chExt cx="0" cy="0"/>
        </a:xfrm>
      </p:grpSpPr>
      <p:sp>
        <p:nvSpPr>
          <p:cNvPr id="450" name="Google Shape;450;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1" name="Google Shape;45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1"/>
        <p:cNvGrpSpPr/>
        <p:nvPr/>
      </p:nvGrpSpPr>
      <p:grpSpPr>
        <a:xfrm>
          <a:off x="0" y="0"/>
          <a:ext cx="0" cy="0"/>
          <a:chOff x="0" y="0"/>
          <a:chExt cx="0" cy="0"/>
        </a:xfrm>
      </p:grpSpPr>
      <p:sp>
        <p:nvSpPr>
          <p:cNvPr id="462" name="Google Shape;462;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3" name="Google Shape;463;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2" name="Google Shape;20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6"/>
        <p:cNvGrpSpPr/>
        <p:nvPr/>
      </p:nvGrpSpPr>
      <p:grpSpPr>
        <a:xfrm>
          <a:off x="0" y="0"/>
          <a:ext cx="0" cy="0"/>
          <a:chOff x="0" y="0"/>
          <a:chExt cx="0" cy="0"/>
        </a:xfrm>
      </p:grpSpPr>
      <p:sp>
        <p:nvSpPr>
          <p:cNvPr id="207" name="Google Shape;20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8" name="Google Shape;20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4"/>
        <p:cNvGrpSpPr/>
        <p:nvPr/>
      </p:nvGrpSpPr>
      <p:grpSpPr>
        <a:xfrm>
          <a:off x="0" y="0"/>
          <a:ext cx="0" cy="0"/>
          <a:chOff x="0" y="0"/>
          <a:chExt cx="0" cy="0"/>
        </a:xfrm>
      </p:grpSpPr>
      <p:sp>
        <p:nvSpPr>
          <p:cNvPr id="215" name="Google Shape;21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6" name="Google Shape;2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2"/>
        <p:cNvGrpSpPr/>
        <p:nvPr/>
      </p:nvGrpSpPr>
      <p:grpSpPr>
        <a:xfrm>
          <a:off x="0" y="0"/>
          <a:ext cx="0" cy="0"/>
          <a:chOff x="0" y="0"/>
          <a:chExt cx="0" cy="0"/>
        </a:xfrm>
      </p:grpSpPr>
      <p:sp>
        <p:nvSpPr>
          <p:cNvPr id="223" name="Google Shape;223;g2a16f67c07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24" name="Google Shape;224;g2a16f67c07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0"/>
        <p:cNvGrpSpPr/>
        <p:nvPr/>
      </p:nvGrpSpPr>
      <p:grpSpPr>
        <a:xfrm>
          <a:off x="0" y="0"/>
          <a:ext cx="0" cy="0"/>
          <a:chOff x="0" y="0"/>
          <a:chExt cx="0" cy="0"/>
        </a:xfrm>
      </p:grpSpPr>
      <p:sp>
        <p:nvSpPr>
          <p:cNvPr id="231" name="Google Shape;231;g2a16f67c072_0_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2" name="Google Shape;232;g2a16f67c072_0_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1" name="Google Shape;24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my slide ">
  <p:cSld name="my slide ">
    <p:spTree>
      <p:nvGrpSpPr>
        <p:cNvPr id="1" name="Shape 13"/>
        <p:cNvGrpSpPr/>
        <p:nvPr/>
      </p:nvGrpSpPr>
      <p:grpSpPr>
        <a:xfrm>
          <a:off x="0" y="0"/>
          <a:ext cx="0" cy="0"/>
          <a:chOff x="0" y="0"/>
          <a:chExt cx="0" cy="0"/>
        </a:xfrm>
      </p:grpSpPr>
      <p:pic>
        <p:nvPicPr>
          <p:cNvPr id="14" name="Google Shape;14;p39"/>
          <p:cNvPicPr preferRelativeResize="0"/>
          <p:nvPr/>
        </p:nvPicPr>
        <p:blipFill rotWithShape="1">
          <a:blip r:embed="rId2"/>
          <a:srcRect/>
          <a:stretch>
            <a:fillRect/>
          </a:stretch>
        </p:blipFill>
        <p:spPr>
          <a:xfrm>
            <a:off x="-2312126" y="0"/>
            <a:ext cx="13501095" cy="6975567"/>
          </a:xfrm>
          <a:prstGeom prst="rect">
            <a:avLst/>
          </a:prstGeom>
          <a:noFill/>
          <a:ln>
            <a:noFill/>
          </a:ln>
        </p:spPr>
      </p:pic>
      <p:sp>
        <p:nvSpPr>
          <p:cNvPr id="15" name="Google Shape;15;p39"/>
          <p:cNvSpPr txBox="1">
            <a:spLocks noGrp="1"/>
          </p:cNvSpPr>
          <p:nvPr>
            <p:ph type="ftr" idx="11"/>
          </p:nvPr>
        </p:nvSpPr>
        <p:spPr>
          <a:xfrm>
            <a:off x="6188528" y="483794"/>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spTree>
      <p:nvGrpSpPr>
        <p:cNvPr id="1" name="Shape 60"/>
        <p:cNvGrpSpPr/>
        <p:nvPr/>
      </p:nvGrpSpPr>
      <p:grpSpPr>
        <a:xfrm>
          <a:off x="0" y="0"/>
          <a:ext cx="0" cy="0"/>
          <a:chOff x="0" y="0"/>
          <a:chExt cx="0" cy="0"/>
        </a:xfrm>
      </p:grpSpPr>
      <p:sp>
        <p:nvSpPr>
          <p:cNvPr id="61" name="Google Shape;61;p51"/>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panose="020B0502020202020204"/>
              <a:buNone/>
              <a:defRPr sz="27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2" name="Google Shape;62;p51"/>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342900" marR="0" lvl="0" indent="-171450" algn="l" rtl="0">
              <a:lnSpc>
                <a:spcPct val="100000"/>
              </a:lnSpc>
              <a:spcBef>
                <a:spcPts val="150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685800" marR="0" lvl="1"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028700" marR="0" lvl="2"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1714500" marR="0" lvl="4"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057400" marR="0" lvl="5" indent="-171450" algn="l" rtl="0">
              <a:lnSpc>
                <a:spcPct val="100000"/>
              </a:lnSpc>
              <a:spcBef>
                <a:spcPts val="300"/>
              </a:spcBef>
              <a:spcAft>
                <a:spcPts val="0"/>
              </a:spcAft>
              <a:buClr>
                <a:srgbClr val="000000"/>
              </a:buClr>
              <a:buSzPts val="1400"/>
              <a:buFont typeface="Arial" panose="020B0604020202020204"/>
              <a:buNone/>
              <a:defRPr sz="15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2400300" marR="0" lvl="6" indent="-171450" algn="l" rtl="0">
              <a:lnSpc>
                <a:spcPct val="100000"/>
              </a:lnSpc>
              <a:spcBef>
                <a:spcPts val="300"/>
              </a:spcBef>
              <a:spcAft>
                <a:spcPts val="0"/>
              </a:spcAft>
              <a:buClr>
                <a:srgbClr val="000000"/>
              </a:buClr>
              <a:buSzPts val="1400"/>
              <a:buFont typeface="Arial" panose="020B0604020202020204"/>
              <a:buNone/>
              <a:defRPr sz="15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2743200" marR="0" lvl="7" indent="-171450" algn="l" rtl="0">
              <a:lnSpc>
                <a:spcPct val="100000"/>
              </a:lnSpc>
              <a:spcBef>
                <a:spcPts val="300"/>
              </a:spcBef>
              <a:spcAft>
                <a:spcPts val="0"/>
              </a:spcAft>
              <a:buClr>
                <a:srgbClr val="000000"/>
              </a:buClr>
              <a:buSzPts val="1400"/>
              <a:buFont typeface="Arial" panose="020B0604020202020204"/>
              <a:buNone/>
              <a:defRPr sz="15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3086100" marR="0" lvl="8" indent="-171450" algn="l" rtl="0">
              <a:lnSpc>
                <a:spcPct val="100000"/>
              </a:lnSpc>
              <a:spcBef>
                <a:spcPts val="300"/>
              </a:spcBef>
              <a:spcAft>
                <a:spcPts val="0"/>
              </a:spcAft>
              <a:buClr>
                <a:srgbClr val="000000"/>
              </a:buClr>
              <a:buSzPts val="1400"/>
              <a:buFont typeface="Arial" panose="020B0604020202020204"/>
              <a:buNone/>
              <a:defRPr sz="15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63" name="Google Shape;63;p51"/>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342900" marR="0" lvl="0" indent="-171450" algn="l" rtl="0">
              <a:lnSpc>
                <a:spcPct val="100000"/>
              </a:lnSpc>
              <a:spcBef>
                <a:spcPts val="1500"/>
              </a:spcBef>
              <a:spcAft>
                <a:spcPts val="0"/>
              </a:spcAft>
              <a:buClr>
                <a:schemeClr val="accent1"/>
              </a:buClr>
              <a:buSzPts val="1800"/>
              <a:buFont typeface="Noto Sans Symbols"/>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685800" marR="0" lvl="1" indent="-171450" algn="l" rtl="0">
              <a:lnSpc>
                <a:spcPct val="100000"/>
              </a:lnSpc>
              <a:spcBef>
                <a:spcPts val="450"/>
              </a:spcBef>
              <a:spcAft>
                <a:spcPts val="0"/>
              </a:spcAft>
              <a:buClr>
                <a:srgbClr val="51640A"/>
              </a:buClr>
              <a:buSzPts val="12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028700" marR="0" lvl="2" indent="-171450" algn="l" rtl="0">
              <a:lnSpc>
                <a:spcPct val="100000"/>
              </a:lnSpc>
              <a:spcBef>
                <a:spcPts val="450"/>
              </a:spcBef>
              <a:spcAft>
                <a:spcPts val="0"/>
              </a:spcAft>
              <a:buClr>
                <a:schemeClr val="accent1"/>
              </a:buClr>
              <a:buSzPts val="1000"/>
              <a:buFont typeface="Noto Sans Symbols"/>
              <a:buNone/>
              <a:defRPr sz="7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171450" algn="l" rtl="0">
              <a:lnSpc>
                <a:spcPct val="100000"/>
              </a:lnSpc>
              <a:spcBef>
                <a:spcPts val="450"/>
              </a:spcBef>
              <a:spcAft>
                <a:spcPts val="0"/>
              </a:spcAft>
              <a:buClr>
                <a:srgbClr val="51640A"/>
              </a:buClr>
              <a:buSzPts val="900"/>
              <a:buFont typeface="Noto Sans Symbols"/>
              <a:buNone/>
              <a:defRPr sz="675"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1714500" marR="0" lvl="4" indent="-171450" algn="l" rtl="0">
              <a:lnSpc>
                <a:spcPct val="100000"/>
              </a:lnSpc>
              <a:spcBef>
                <a:spcPts val="450"/>
              </a:spcBef>
              <a:spcAft>
                <a:spcPts val="0"/>
              </a:spcAft>
              <a:buClr>
                <a:schemeClr val="accent1"/>
              </a:buClr>
              <a:buSzPts val="900"/>
              <a:buFont typeface="Noto Sans Symbols"/>
              <a:buNone/>
              <a:defRPr sz="675"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057400" marR="0" lvl="5" indent="-171450" algn="l" rtl="0">
              <a:lnSpc>
                <a:spcPct val="100000"/>
              </a:lnSpc>
              <a:spcBef>
                <a:spcPts val="135"/>
              </a:spcBef>
              <a:spcAft>
                <a:spcPts val="0"/>
              </a:spcAft>
              <a:buClr>
                <a:srgbClr val="51640A"/>
              </a:buClr>
              <a:buSzPts val="900"/>
              <a:buFont typeface="Noto Sans Symbols"/>
              <a:buNone/>
              <a:defRPr sz="675"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2400300" marR="0" lvl="6" indent="-171450" algn="l" rtl="0">
              <a:lnSpc>
                <a:spcPct val="100000"/>
              </a:lnSpc>
              <a:spcBef>
                <a:spcPts val="135"/>
              </a:spcBef>
              <a:spcAft>
                <a:spcPts val="0"/>
              </a:spcAft>
              <a:buClr>
                <a:schemeClr val="accent1"/>
              </a:buClr>
              <a:buSzPts val="900"/>
              <a:buFont typeface="Noto Sans Symbols"/>
              <a:buNone/>
              <a:defRPr sz="675"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2743200" marR="0" lvl="7" indent="-171450" algn="l" rtl="0">
              <a:lnSpc>
                <a:spcPct val="100000"/>
              </a:lnSpc>
              <a:spcBef>
                <a:spcPts val="135"/>
              </a:spcBef>
              <a:spcAft>
                <a:spcPts val="0"/>
              </a:spcAft>
              <a:buClr>
                <a:srgbClr val="51640A"/>
              </a:buClr>
              <a:buSzPts val="900"/>
              <a:buFont typeface="Noto Sans Symbols"/>
              <a:buNone/>
              <a:defRPr sz="675"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3086100" marR="0" lvl="8" indent="-171450" algn="l" rtl="0">
              <a:lnSpc>
                <a:spcPct val="100000"/>
              </a:lnSpc>
              <a:spcBef>
                <a:spcPts val="135"/>
              </a:spcBef>
              <a:spcAft>
                <a:spcPts val="0"/>
              </a:spcAft>
              <a:buClr>
                <a:schemeClr val="accent1"/>
              </a:buClr>
              <a:buSzPts val="900"/>
              <a:buFont typeface="Noto Sans Symbols"/>
              <a:buNone/>
              <a:defRPr sz="675"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pic>
        <p:nvPicPr>
          <p:cNvPr id="64" name="Google Shape;64;p51"/>
          <p:cNvPicPr preferRelativeResize="0"/>
          <p:nvPr/>
        </p:nvPicPr>
        <p:blipFill rotWithShape="1">
          <a:blip r:embed="rId2"/>
          <a:srcRect/>
          <a:stretch>
            <a:fillRect/>
          </a:stretch>
        </p:blipFill>
        <p:spPr>
          <a:xfrm>
            <a:off x="7168896" y="914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51"/>
          <p:cNvSpPr txBox="1"/>
          <p:nvPr/>
        </p:nvSpPr>
        <p:spPr>
          <a:xfrm>
            <a:off x="5253412" y="6590671"/>
            <a:ext cx="4714752" cy="173094"/>
          </a:xfrm>
          <a:prstGeom prst="rect">
            <a:avLst/>
          </a:prstGeom>
          <a:noFill/>
          <a:ln>
            <a:noFill/>
          </a:ln>
        </p:spPr>
        <p:txBody>
          <a:bodyPr spcFirstLastPara="1" wrap="square" lIns="68569" tIns="34275" rIns="68569" bIns="34275"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1" name="Shape 66"/>
        <p:cNvGrpSpPr/>
        <p:nvPr/>
      </p:nvGrpSpPr>
      <p:grpSpPr>
        <a:xfrm>
          <a:off x="0" y="0"/>
          <a:ext cx="0" cy="0"/>
          <a:chOff x="0" y="0"/>
          <a:chExt cx="0" cy="0"/>
        </a:xfrm>
      </p:grpSpPr>
      <p:sp>
        <p:nvSpPr>
          <p:cNvPr id="67" name="Google Shape;67;p52"/>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panose="020B0502020202020204"/>
              <a:buNone/>
              <a:defRPr sz="27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8" name="Google Shape;68;p52"/>
          <p:cNvSpPr>
            <a:spLocks noGrp="1"/>
          </p:cNvSpPr>
          <p:nvPr>
            <p:ph type="pic" idx="2"/>
          </p:nvPr>
        </p:nvSpPr>
        <p:spPr>
          <a:xfrm>
            <a:off x="5487991" y="2048256"/>
            <a:ext cx="3427413" cy="4206240"/>
          </a:xfrm>
          <a:prstGeom prst="rect">
            <a:avLst/>
          </a:prstGeom>
          <a:noFill/>
          <a:ln>
            <a:noFill/>
          </a:ln>
        </p:spPr>
      </p:sp>
      <p:sp>
        <p:nvSpPr>
          <p:cNvPr id="69" name="Google Shape;69;p52"/>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342900" marR="0" lvl="0" indent="-171450" algn="l" rtl="0">
              <a:lnSpc>
                <a:spcPct val="100000"/>
              </a:lnSpc>
              <a:spcBef>
                <a:spcPts val="1500"/>
              </a:spcBef>
              <a:spcAft>
                <a:spcPts val="0"/>
              </a:spcAft>
              <a:buClr>
                <a:schemeClr val="accent1"/>
              </a:buClr>
              <a:buSzPts val="1800"/>
              <a:buFont typeface="Noto Sans Symbols"/>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685800" marR="0" lvl="1" indent="-171450" algn="l" rtl="0">
              <a:lnSpc>
                <a:spcPct val="100000"/>
              </a:lnSpc>
              <a:spcBef>
                <a:spcPts val="450"/>
              </a:spcBef>
              <a:spcAft>
                <a:spcPts val="0"/>
              </a:spcAft>
              <a:buClr>
                <a:srgbClr val="51640A"/>
              </a:buClr>
              <a:buSzPts val="12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028700" marR="0" lvl="2" indent="-171450" algn="l" rtl="0">
              <a:lnSpc>
                <a:spcPct val="100000"/>
              </a:lnSpc>
              <a:spcBef>
                <a:spcPts val="450"/>
              </a:spcBef>
              <a:spcAft>
                <a:spcPts val="0"/>
              </a:spcAft>
              <a:buClr>
                <a:schemeClr val="accent1"/>
              </a:buClr>
              <a:buSzPts val="1000"/>
              <a:buFont typeface="Noto Sans Symbols"/>
              <a:buNone/>
              <a:defRPr sz="7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171450" algn="l" rtl="0">
              <a:lnSpc>
                <a:spcPct val="100000"/>
              </a:lnSpc>
              <a:spcBef>
                <a:spcPts val="450"/>
              </a:spcBef>
              <a:spcAft>
                <a:spcPts val="0"/>
              </a:spcAft>
              <a:buClr>
                <a:srgbClr val="51640A"/>
              </a:buClr>
              <a:buSzPts val="900"/>
              <a:buFont typeface="Noto Sans Symbols"/>
              <a:buNone/>
              <a:defRPr sz="675"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1714500" marR="0" lvl="4" indent="-171450" algn="l" rtl="0">
              <a:lnSpc>
                <a:spcPct val="100000"/>
              </a:lnSpc>
              <a:spcBef>
                <a:spcPts val="450"/>
              </a:spcBef>
              <a:spcAft>
                <a:spcPts val="0"/>
              </a:spcAft>
              <a:buClr>
                <a:schemeClr val="accent1"/>
              </a:buClr>
              <a:buSzPts val="900"/>
              <a:buFont typeface="Noto Sans Symbols"/>
              <a:buNone/>
              <a:defRPr sz="675"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057400" marR="0" lvl="5" indent="-171450" algn="l" rtl="0">
              <a:lnSpc>
                <a:spcPct val="100000"/>
              </a:lnSpc>
              <a:spcBef>
                <a:spcPts val="135"/>
              </a:spcBef>
              <a:spcAft>
                <a:spcPts val="0"/>
              </a:spcAft>
              <a:buClr>
                <a:srgbClr val="51640A"/>
              </a:buClr>
              <a:buSzPts val="900"/>
              <a:buFont typeface="Noto Sans Symbols"/>
              <a:buNone/>
              <a:defRPr sz="675"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2400300" marR="0" lvl="6" indent="-171450" algn="l" rtl="0">
              <a:lnSpc>
                <a:spcPct val="100000"/>
              </a:lnSpc>
              <a:spcBef>
                <a:spcPts val="135"/>
              </a:spcBef>
              <a:spcAft>
                <a:spcPts val="0"/>
              </a:spcAft>
              <a:buClr>
                <a:schemeClr val="accent1"/>
              </a:buClr>
              <a:buSzPts val="900"/>
              <a:buFont typeface="Noto Sans Symbols"/>
              <a:buNone/>
              <a:defRPr sz="675"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2743200" marR="0" lvl="7" indent="-171450" algn="l" rtl="0">
              <a:lnSpc>
                <a:spcPct val="100000"/>
              </a:lnSpc>
              <a:spcBef>
                <a:spcPts val="135"/>
              </a:spcBef>
              <a:spcAft>
                <a:spcPts val="0"/>
              </a:spcAft>
              <a:buClr>
                <a:srgbClr val="51640A"/>
              </a:buClr>
              <a:buSzPts val="900"/>
              <a:buFont typeface="Noto Sans Symbols"/>
              <a:buNone/>
              <a:defRPr sz="675"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3086100" marR="0" lvl="8" indent="-171450" algn="l" rtl="0">
              <a:lnSpc>
                <a:spcPct val="100000"/>
              </a:lnSpc>
              <a:spcBef>
                <a:spcPts val="135"/>
              </a:spcBef>
              <a:spcAft>
                <a:spcPts val="0"/>
              </a:spcAft>
              <a:buClr>
                <a:schemeClr val="accent1"/>
              </a:buClr>
              <a:buSzPts val="900"/>
              <a:buFont typeface="Noto Sans Symbols"/>
              <a:buNone/>
              <a:defRPr sz="675"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pic>
        <p:nvPicPr>
          <p:cNvPr id="70" name="Google Shape;70;p52"/>
          <p:cNvPicPr preferRelativeResize="0"/>
          <p:nvPr/>
        </p:nvPicPr>
        <p:blipFill rotWithShape="1">
          <a:blip r:embed="rId2"/>
          <a:srcRect/>
          <a:stretch>
            <a:fillRect/>
          </a:stretch>
        </p:blipFill>
        <p:spPr>
          <a:xfrm>
            <a:off x="7159752" y="12650"/>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52"/>
          <p:cNvSpPr txBox="1"/>
          <p:nvPr/>
        </p:nvSpPr>
        <p:spPr>
          <a:xfrm>
            <a:off x="5253412" y="6590671"/>
            <a:ext cx="4714752" cy="173094"/>
          </a:xfrm>
          <a:prstGeom prst="rect">
            <a:avLst/>
          </a:prstGeom>
          <a:noFill/>
          <a:ln>
            <a:noFill/>
          </a:ln>
        </p:spPr>
        <p:txBody>
          <a:bodyPr spcFirstLastPara="1" wrap="square" lIns="68569" tIns="34275" rIns="68569" bIns="34275"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53"/>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panose="020B0502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4" name="Google Shape;74;p53"/>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225"/>
              </a:spcBef>
              <a:spcAft>
                <a:spcPts val="0"/>
              </a:spcAft>
              <a:buClr>
                <a:schemeClr val="accent1"/>
              </a:buClr>
              <a:buSzPts val="1600"/>
              <a:buFont typeface="Noto Sans Symbols"/>
              <a:buNone/>
              <a:defRPr sz="12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R="0" lvl="1" algn="ctr" rtl="0">
              <a:lnSpc>
                <a:spcPct val="100000"/>
              </a:lnSpc>
              <a:spcBef>
                <a:spcPts val="450"/>
              </a:spcBef>
              <a:spcAft>
                <a:spcPts val="0"/>
              </a:spcAft>
              <a:buClr>
                <a:srgbClr val="51640A"/>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2pPr>
            <a:lvl3pPr marR="0" lvl="2" algn="ctr" rtl="0">
              <a:lnSpc>
                <a:spcPct val="100000"/>
              </a:lnSpc>
              <a:spcBef>
                <a:spcPts val="450"/>
              </a:spcBef>
              <a:spcAft>
                <a:spcPts val="0"/>
              </a:spcAft>
              <a:buClr>
                <a:schemeClr val="accent1"/>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3pPr>
            <a:lvl4pPr marR="0" lvl="3" algn="ctr" rtl="0">
              <a:lnSpc>
                <a:spcPct val="100000"/>
              </a:lnSpc>
              <a:spcBef>
                <a:spcPts val="450"/>
              </a:spcBef>
              <a:spcAft>
                <a:spcPts val="0"/>
              </a:spcAft>
              <a:buClr>
                <a:srgbClr val="51640A"/>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4pPr>
            <a:lvl5pPr marR="0" lvl="4" algn="ctr" rtl="0">
              <a:lnSpc>
                <a:spcPct val="100000"/>
              </a:lnSpc>
              <a:spcBef>
                <a:spcPts val="450"/>
              </a:spcBef>
              <a:spcAft>
                <a:spcPts val="0"/>
              </a:spcAft>
              <a:buClr>
                <a:schemeClr val="accent1"/>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5pPr>
            <a:lvl6pPr marR="0" lvl="5" algn="ctr" rtl="0">
              <a:lnSpc>
                <a:spcPct val="100000"/>
              </a:lnSpc>
              <a:spcBef>
                <a:spcPts val="270"/>
              </a:spcBef>
              <a:spcAft>
                <a:spcPts val="0"/>
              </a:spcAft>
              <a:buClr>
                <a:srgbClr val="51640A"/>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6pPr>
            <a:lvl7pPr marR="0" lvl="6" algn="ctr" rtl="0">
              <a:lnSpc>
                <a:spcPct val="100000"/>
              </a:lnSpc>
              <a:spcBef>
                <a:spcPts val="270"/>
              </a:spcBef>
              <a:spcAft>
                <a:spcPts val="0"/>
              </a:spcAft>
              <a:buClr>
                <a:schemeClr val="accent1"/>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7pPr>
            <a:lvl8pPr marR="0" lvl="7" algn="ctr" rtl="0">
              <a:lnSpc>
                <a:spcPct val="100000"/>
              </a:lnSpc>
              <a:spcBef>
                <a:spcPts val="270"/>
              </a:spcBef>
              <a:spcAft>
                <a:spcPts val="0"/>
              </a:spcAft>
              <a:buClr>
                <a:srgbClr val="51640A"/>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8pPr>
            <a:lvl9pPr marR="0" lvl="8" algn="ctr" rtl="0">
              <a:lnSpc>
                <a:spcPct val="100000"/>
              </a:lnSpc>
              <a:spcBef>
                <a:spcPts val="270"/>
              </a:spcBef>
              <a:spcAft>
                <a:spcPts val="0"/>
              </a:spcAft>
              <a:buClr>
                <a:schemeClr val="accent1"/>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75" name="Google Shape;75;p53"/>
          <p:cNvSpPr>
            <a:spLocks noGrp="1"/>
          </p:cNvSpPr>
          <p:nvPr>
            <p:ph type="pic" idx="2"/>
          </p:nvPr>
        </p:nvSpPr>
        <p:spPr>
          <a:xfrm>
            <a:off x="927100" y="1129553"/>
            <a:ext cx="7988300" cy="2980944"/>
          </a:xfrm>
          <a:prstGeom prst="rect">
            <a:avLst/>
          </a:prstGeom>
          <a:noFill/>
          <a:ln>
            <a:noFill/>
          </a:ln>
        </p:spPr>
      </p:sp>
      <p:pic>
        <p:nvPicPr>
          <p:cNvPr id="76" name="Google Shape;76;p53"/>
          <p:cNvPicPr preferRelativeResize="0"/>
          <p:nvPr/>
        </p:nvPicPr>
        <p:blipFill rotWithShape="1">
          <a:blip r:embed="rId2"/>
          <a:srcRect/>
          <a:stretch>
            <a:fillRect/>
          </a:stretch>
        </p:blipFill>
        <p:spPr>
          <a:xfrm>
            <a:off x="7168896" y="12650"/>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53"/>
          <p:cNvSpPr txBox="1"/>
          <p:nvPr/>
        </p:nvSpPr>
        <p:spPr>
          <a:xfrm>
            <a:off x="5235124" y="6590671"/>
            <a:ext cx="4714752" cy="173094"/>
          </a:xfrm>
          <a:prstGeom prst="rect">
            <a:avLst/>
          </a:prstGeom>
          <a:noFill/>
          <a:ln>
            <a:noFill/>
          </a:ln>
        </p:spPr>
        <p:txBody>
          <a:bodyPr spcFirstLastPara="1" wrap="square" lIns="68569" tIns="34275" rIns="68569" bIns="34275"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54"/>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panose="020B0502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0" name="Google Shape;80;p54"/>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225"/>
              </a:spcBef>
              <a:spcAft>
                <a:spcPts val="0"/>
              </a:spcAft>
              <a:buClr>
                <a:schemeClr val="accent1"/>
              </a:buClr>
              <a:buSzPts val="1600"/>
              <a:buFont typeface="Noto Sans Symbols"/>
              <a:buNone/>
              <a:defRPr sz="12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R="0" lvl="1" algn="ctr" rtl="0">
              <a:lnSpc>
                <a:spcPct val="100000"/>
              </a:lnSpc>
              <a:spcBef>
                <a:spcPts val="450"/>
              </a:spcBef>
              <a:spcAft>
                <a:spcPts val="0"/>
              </a:spcAft>
              <a:buClr>
                <a:srgbClr val="51640A"/>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2pPr>
            <a:lvl3pPr marR="0" lvl="2" algn="ctr" rtl="0">
              <a:lnSpc>
                <a:spcPct val="100000"/>
              </a:lnSpc>
              <a:spcBef>
                <a:spcPts val="450"/>
              </a:spcBef>
              <a:spcAft>
                <a:spcPts val="0"/>
              </a:spcAft>
              <a:buClr>
                <a:schemeClr val="accent1"/>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3pPr>
            <a:lvl4pPr marR="0" lvl="3" algn="ctr" rtl="0">
              <a:lnSpc>
                <a:spcPct val="100000"/>
              </a:lnSpc>
              <a:spcBef>
                <a:spcPts val="450"/>
              </a:spcBef>
              <a:spcAft>
                <a:spcPts val="0"/>
              </a:spcAft>
              <a:buClr>
                <a:srgbClr val="51640A"/>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4pPr>
            <a:lvl5pPr marR="0" lvl="4" algn="ctr" rtl="0">
              <a:lnSpc>
                <a:spcPct val="100000"/>
              </a:lnSpc>
              <a:spcBef>
                <a:spcPts val="450"/>
              </a:spcBef>
              <a:spcAft>
                <a:spcPts val="0"/>
              </a:spcAft>
              <a:buClr>
                <a:schemeClr val="accent1"/>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5pPr>
            <a:lvl6pPr marR="0" lvl="5" algn="ctr" rtl="0">
              <a:lnSpc>
                <a:spcPct val="100000"/>
              </a:lnSpc>
              <a:spcBef>
                <a:spcPts val="270"/>
              </a:spcBef>
              <a:spcAft>
                <a:spcPts val="0"/>
              </a:spcAft>
              <a:buClr>
                <a:srgbClr val="51640A"/>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6pPr>
            <a:lvl7pPr marR="0" lvl="6" algn="ctr" rtl="0">
              <a:lnSpc>
                <a:spcPct val="100000"/>
              </a:lnSpc>
              <a:spcBef>
                <a:spcPts val="270"/>
              </a:spcBef>
              <a:spcAft>
                <a:spcPts val="0"/>
              </a:spcAft>
              <a:buClr>
                <a:schemeClr val="accent1"/>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7pPr>
            <a:lvl8pPr marR="0" lvl="7" algn="ctr" rtl="0">
              <a:lnSpc>
                <a:spcPct val="100000"/>
              </a:lnSpc>
              <a:spcBef>
                <a:spcPts val="270"/>
              </a:spcBef>
              <a:spcAft>
                <a:spcPts val="0"/>
              </a:spcAft>
              <a:buClr>
                <a:srgbClr val="51640A"/>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8pPr>
            <a:lvl9pPr marR="0" lvl="8" algn="ctr" rtl="0">
              <a:lnSpc>
                <a:spcPct val="100000"/>
              </a:lnSpc>
              <a:spcBef>
                <a:spcPts val="270"/>
              </a:spcBef>
              <a:spcAft>
                <a:spcPts val="0"/>
              </a:spcAft>
              <a:buClr>
                <a:schemeClr val="accent1"/>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1" name="Google Shape;81;p54"/>
          <p:cNvSpPr txBox="1">
            <a:spLocks noGrp="1"/>
          </p:cNvSpPr>
          <p:nvPr>
            <p:ph type="ftr" idx="11"/>
          </p:nvPr>
        </p:nvSpPr>
        <p:spPr>
          <a:xfrm>
            <a:off x="1120588" y="188262"/>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2" name="Google Shape;82;p54"/>
          <p:cNvSpPr>
            <a:spLocks noGrp="1"/>
          </p:cNvSpPr>
          <p:nvPr>
            <p:ph type="pic" idx="2"/>
          </p:nvPr>
        </p:nvSpPr>
        <p:spPr>
          <a:xfrm>
            <a:off x="927100" y="1129553"/>
            <a:ext cx="3986784" cy="2980944"/>
          </a:xfrm>
          <a:prstGeom prst="rect">
            <a:avLst/>
          </a:prstGeom>
          <a:noFill/>
          <a:ln>
            <a:noFill/>
          </a:ln>
        </p:spPr>
      </p:sp>
      <p:sp>
        <p:nvSpPr>
          <p:cNvPr id="83" name="Google Shape;83;p54"/>
          <p:cNvSpPr>
            <a:spLocks noGrp="1"/>
          </p:cNvSpPr>
          <p:nvPr>
            <p:ph type="pic" idx="3"/>
          </p:nvPr>
        </p:nvSpPr>
        <p:spPr>
          <a:xfrm>
            <a:off x="4928616" y="1129553"/>
            <a:ext cx="3986784" cy="2980944"/>
          </a:xfrm>
          <a:prstGeom prst="rect">
            <a:avLst/>
          </a:prstGeom>
          <a:noFill/>
          <a:ln>
            <a:noFill/>
          </a:ln>
        </p:spPr>
      </p:sp>
      <p:sp>
        <p:nvSpPr>
          <p:cNvPr id="84" name="Google Shape;84;p54"/>
          <p:cNvSpPr txBox="1"/>
          <p:nvPr/>
        </p:nvSpPr>
        <p:spPr>
          <a:xfrm>
            <a:off x="5262556" y="6590671"/>
            <a:ext cx="4714752" cy="173094"/>
          </a:xfrm>
          <a:prstGeom prst="rect">
            <a:avLst/>
          </a:prstGeom>
          <a:noFill/>
          <a:ln>
            <a:noFill/>
          </a:ln>
        </p:spPr>
        <p:txBody>
          <a:bodyPr spcFirstLastPara="1" wrap="square" lIns="68569" tIns="34275" rIns="68569" bIns="34275"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85" name="Google Shape;85;p54"/>
          <p:cNvPicPr preferRelativeResize="0"/>
          <p:nvPr/>
        </p:nvPicPr>
        <p:blipFill rotWithShape="1">
          <a:blip r:embed="rId2"/>
          <a:srcRect/>
          <a:stretch>
            <a:fillRect/>
          </a:stretch>
        </p:blipFill>
        <p:spPr>
          <a:xfrm>
            <a:off x="7150607" y="15813"/>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55"/>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panose="020B0502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8" name="Google Shape;88;p55"/>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225"/>
              </a:spcBef>
              <a:spcAft>
                <a:spcPts val="0"/>
              </a:spcAft>
              <a:buClr>
                <a:schemeClr val="accent1"/>
              </a:buClr>
              <a:buSzPts val="1600"/>
              <a:buFont typeface="Noto Sans Symbols"/>
              <a:buNone/>
              <a:defRPr sz="12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R="0" lvl="1" algn="ctr" rtl="0">
              <a:lnSpc>
                <a:spcPct val="100000"/>
              </a:lnSpc>
              <a:spcBef>
                <a:spcPts val="450"/>
              </a:spcBef>
              <a:spcAft>
                <a:spcPts val="0"/>
              </a:spcAft>
              <a:buClr>
                <a:srgbClr val="51640A"/>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2pPr>
            <a:lvl3pPr marR="0" lvl="2" algn="ctr" rtl="0">
              <a:lnSpc>
                <a:spcPct val="100000"/>
              </a:lnSpc>
              <a:spcBef>
                <a:spcPts val="450"/>
              </a:spcBef>
              <a:spcAft>
                <a:spcPts val="0"/>
              </a:spcAft>
              <a:buClr>
                <a:schemeClr val="accent1"/>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3pPr>
            <a:lvl4pPr marR="0" lvl="3" algn="ctr" rtl="0">
              <a:lnSpc>
                <a:spcPct val="100000"/>
              </a:lnSpc>
              <a:spcBef>
                <a:spcPts val="450"/>
              </a:spcBef>
              <a:spcAft>
                <a:spcPts val="0"/>
              </a:spcAft>
              <a:buClr>
                <a:srgbClr val="51640A"/>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4pPr>
            <a:lvl5pPr marR="0" lvl="4" algn="ctr" rtl="0">
              <a:lnSpc>
                <a:spcPct val="100000"/>
              </a:lnSpc>
              <a:spcBef>
                <a:spcPts val="450"/>
              </a:spcBef>
              <a:spcAft>
                <a:spcPts val="0"/>
              </a:spcAft>
              <a:buClr>
                <a:schemeClr val="accent1"/>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5pPr>
            <a:lvl6pPr marR="0" lvl="5" algn="ctr" rtl="0">
              <a:lnSpc>
                <a:spcPct val="100000"/>
              </a:lnSpc>
              <a:spcBef>
                <a:spcPts val="270"/>
              </a:spcBef>
              <a:spcAft>
                <a:spcPts val="0"/>
              </a:spcAft>
              <a:buClr>
                <a:srgbClr val="51640A"/>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6pPr>
            <a:lvl7pPr marR="0" lvl="6" algn="ctr" rtl="0">
              <a:lnSpc>
                <a:spcPct val="100000"/>
              </a:lnSpc>
              <a:spcBef>
                <a:spcPts val="270"/>
              </a:spcBef>
              <a:spcAft>
                <a:spcPts val="0"/>
              </a:spcAft>
              <a:buClr>
                <a:schemeClr val="accent1"/>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7pPr>
            <a:lvl8pPr marR="0" lvl="7" algn="ctr" rtl="0">
              <a:lnSpc>
                <a:spcPct val="100000"/>
              </a:lnSpc>
              <a:spcBef>
                <a:spcPts val="270"/>
              </a:spcBef>
              <a:spcAft>
                <a:spcPts val="0"/>
              </a:spcAft>
              <a:buClr>
                <a:srgbClr val="51640A"/>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8pPr>
            <a:lvl9pPr marR="0" lvl="8" algn="ctr" rtl="0">
              <a:lnSpc>
                <a:spcPct val="100000"/>
              </a:lnSpc>
              <a:spcBef>
                <a:spcPts val="270"/>
              </a:spcBef>
              <a:spcAft>
                <a:spcPts val="0"/>
              </a:spcAft>
              <a:buClr>
                <a:schemeClr val="accent1"/>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9" name="Google Shape;89;p55"/>
          <p:cNvSpPr txBox="1">
            <a:spLocks noGrp="1"/>
          </p:cNvSpPr>
          <p:nvPr>
            <p:ph type="ftr" idx="11"/>
          </p:nvPr>
        </p:nvSpPr>
        <p:spPr>
          <a:xfrm>
            <a:off x="1120588" y="188262"/>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90" name="Google Shape;90;p55"/>
          <p:cNvSpPr>
            <a:spLocks noGrp="1"/>
          </p:cNvSpPr>
          <p:nvPr>
            <p:ph type="pic" idx="2"/>
          </p:nvPr>
        </p:nvSpPr>
        <p:spPr>
          <a:xfrm>
            <a:off x="927100" y="1129553"/>
            <a:ext cx="6601968" cy="2980944"/>
          </a:xfrm>
          <a:prstGeom prst="rect">
            <a:avLst/>
          </a:prstGeom>
          <a:noFill/>
          <a:ln>
            <a:noFill/>
          </a:ln>
        </p:spPr>
      </p:sp>
      <p:sp>
        <p:nvSpPr>
          <p:cNvPr id="91" name="Google Shape;91;p55"/>
          <p:cNvSpPr>
            <a:spLocks noGrp="1"/>
          </p:cNvSpPr>
          <p:nvPr>
            <p:ph type="pic" idx="3"/>
          </p:nvPr>
        </p:nvSpPr>
        <p:spPr>
          <a:xfrm>
            <a:off x="7543800" y="1129553"/>
            <a:ext cx="1371600" cy="1481328"/>
          </a:xfrm>
          <a:prstGeom prst="rect">
            <a:avLst/>
          </a:prstGeom>
          <a:noFill/>
          <a:ln>
            <a:noFill/>
          </a:ln>
        </p:spPr>
      </p:sp>
      <p:sp>
        <p:nvSpPr>
          <p:cNvPr id="92" name="Google Shape;92;p55"/>
          <p:cNvSpPr>
            <a:spLocks noGrp="1"/>
          </p:cNvSpPr>
          <p:nvPr>
            <p:ph type="pic" idx="4"/>
          </p:nvPr>
        </p:nvSpPr>
        <p:spPr>
          <a:xfrm>
            <a:off x="7543800" y="2629169"/>
            <a:ext cx="1371600" cy="1481328"/>
          </a:xfrm>
          <a:prstGeom prst="rect">
            <a:avLst/>
          </a:prstGeom>
          <a:noFill/>
          <a:ln>
            <a:noFill/>
          </a:ln>
        </p:spPr>
      </p:sp>
      <p:pic>
        <p:nvPicPr>
          <p:cNvPr id="93" name="Google Shape;93;p55"/>
          <p:cNvPicPr preferRelativeResize="0"/>
          <p:nvPr/>
        </p:nvPicPr>
        <p:blipFill rotWithShape="1">
          <a:blip r:embed="rId2"/>
          <a:srcRect/>
          <a:stretch>
            <a:fill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55"/>
          <p:cNvSpPr txBox="1"/>
          <p:nvPr/>
        </p:nvSpPr>
        <p:spPr>
          <a:xfrm>
            <a:off x="5262556" y="6590671"/>
            <a:ext cx="4714752" cy="173094"/>
          </a:xfrm>
          <a:prstGeom prst="rect">
            <a:avLst/>
          </a:prstGeom>
          <a:noFill/>
          <a:ln>
            <a:noFill/>
          </a:ln>
        </p:spPr>
        <p:txBody>
          <a:bodyPr spcFirstLastPara="1" wrap="square" lIns="68569" tIns="34275" rIns="68569" bIns="34275"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showMasterSp="0" matchingName="Title and Vertical Text">
  <p:cSld name="VERTICAL_TEXT">
    <p:spTree>
      <p:nvGrpSpPr>
        <p:cNvPr id="1" name="Shape 95"/>
        <p:cNvGrpSpPr/>
        <p:nvPr/>
      </p:nvGrpSpPr>
      <p:grpSpPr>
        <a:xfrm>
          <a:off x="0" y="0"/>
          <a:ext cx="0" cy="0"/>
          <a:chOff x="0" y="0"/>
          <a:chExt cx="0" cy="0"/>
        </a:xfrm>
      </p:grpSpPr>
      <p:sp>
        <p:nvSpPr>
          <p:cNvPr id="96" name="Google Shape;96;p56"/>
          <p:cNvSpPr txBox="1">
            <a:spLocks noGrp="1"/>
          </p:cNvSpPr>
          <p:nvPr>
            <p:ph type="title"/>
          </p:nvPr>
        </p:nvSpPr>
        <p:spPr>
          <a:xfrm>
            <a:off x="4"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27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7" name="Google Shape;97;p56"/>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342900" marR="0" lvl="0" indent="-171450" algn="l" rtl="0">
              <a:lnSpc>
                <a:spcPct val="100000"/>
              </a:lnSpc>
              <a:spcBef>
                <a:spcPts val="1500"/>
              </a:spcBef>
              <a:spcAft>
                <a:spcPts val="0"/>
              </a:spcAft>
              <a:buClr>
                <a:srgbClr val="000000"/>
              </a:buClr>
              <a:buSzPts val="1400"/>
              <a:buFont typeface="Arial" panose="020B0604020202020204"/>
              <a:buNone/>
              <a:defRPr sz="15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685800" marR="0" lvl="1"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028700" marR="0" lvl="2"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1714500" marR="0" lvl="4"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057400" marR="0" lvl="5" indent="-171450" algn="l" rtl="0">
              <a:lnSpc>
                <a:spcPct val="100000"/>
              </a:lnSpc>
              <a:spcBef>
                <a:spcPts val="27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2400300" marR="0" lvl="6" indent="-171450" algn="l" rtl="0">
              <a:lnSpc>
                <a:spcPct val="100000"/>
              </a:lnSpc>
              <a:spcBef>
                <a:spcPts val="27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2743200" marR="0" lvl="7" indent="-171450" algn="l" rtl="0">
              <a:lnSpc>
                <a:spcPct val="100000"/>
              </a:lnSpc>
              <a:spcBef>
                <a:spcPts val="27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3086100" marR="0" lvl="8" indent="-171450" algn="l" rtl="0">
              <a:lnSpc>
                <a:spcPct val="100000"/>
              </a:lnSpc>
              <a:spcBef>
                <a:spcPts val="27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pic>
        <p:nvPicPr>
          <p:cNvPr id="98" name="Google Shape;98;p56"/>
          <p:cNvPicPr preferRelativeResize="0"/>
          <p:nvPr/>
        </p:nvPicPr>
        <p:blipFill rotWithShape="1">
          <a:blip r:embed="rId2"/>
          <a:srcRect/>
          <a:stretch>
            <a:fill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56"/>
          <p:cNvSpPr txBox="1"/>
          <p:nvPr/>
        </p:nvSpPr>
        <p:spPr>
          <a:xfrm>
            <a:off x="5262556" y="6590671"/>
            <a:ext cx="4714752" cy="173094"/>
          </a:xfrm>
          <a:prstGeom prst="rect">
            <a:avLst/>
          </a:prstGeom>
          <a:noFill/>
          <a:ln>
            <a:noFill/>
          </a:ln>
        </p:spPr>
        <p:txBody>
          <a:bodyPr spcFirstLastPara="1" wrap="square" lIns="68569" tIns="34275" rIns="68569" bIns="34275"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1" name="Shape 100"/>
        <p:cNvGrpSpPr/>
        <p:nvPr/>
      </p:nvGrpSpPr>
      <p:grpSpPr>
        <a:xfrm>
          <a:off x="0" y="0"/>
          <a:ext cx="0" cy="0"/>
          <a:chOff x="0" y="0"/>
          <a:chExt cx="0" cy="0"/>
        </a:xfrm>
      </p:grpSpPr>
      <p:sp>
        <p:nvSpPr>
          <p:cNvPr id="101" name="Google Shape;101;p57"/>
          <p:cNvSpPr txBox="1">
            <a:spLocks noGrp="1"/>
          </p:cNvSpPr>
          <p:nvPr>
            <p:ph type="title"/>
          </p:nvPr>
        </p:nvSpPr>
        <p:spPr>
          <a:xfrm rot="5400000">
            <a:off x="5678115" y="3438993"/>
            <a:ext cx="5533279" cy="914400"/>
          </a:xfrm>
          <a:prstGeom prst="rect">
            <a:avLst/>
          </a:prstGeom>
          <a:noFill/>
          <a:ln>
            <a:noFill/>
          </a:ln>
        </p:spPr>
        <p:txBody>
          <a:bodyPr spcFirstLastPara="1" wrap="square" lIns="274300" tIns="685800" rIns="91425" bIns="6858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27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2" name="Google Shape;102;p57"/>
          <p:cNvSpPr txBox="1">
            <a:spLocks noGrp="1"/>
          </p:cNvSpPr>
          <p:nvPr>
            <p:ph type="body" idx="1"/>
          </p:nvPr>
        </p:nvSpPr>
        <p:spPr>
          <a:xfrm rot="5400000">
            <a:off x="2059548" y="792724"/>
            <a:ext cx="4542304" cy="6426200"/>
          </a:xfrm>
          <a:prstGeom prst="rect">
            <a:avLst/>
          </a:prstGeom>
          <a:noFill/>
          <a:ln>
            <a:noFill/>
          </a:ln>
        </p:spPr>
        <p:txBody>
          <a:bodyPr spcFirstLastPara="1" wrap="square" lIns="91425" tIns="45700" rIns="91425" bIns="45700" anchor="t" anchorCtr="0">
            <a:noAutofit/>
          </a:bodyPr>
          <a:lstStyle>
            <a:lvl1pPr marL="342900" marR="0" lvl="0" indent="-171450" algn="l" rtl="0">
              <a:lnSpc>
                <a:spcPct val="100000"/>
              </a:lnSpc>
              <a:spcBef>
                <a:spcPts val="1500"/>
              </a:spcBef>
              <a:spcAft>
                <a:spcPts val="0"/>
              </a:spcAft>
              <a:buClr>
                <a:srgbClr val="000000"/>
              </a:buClr>
              <a:buSzPts val="1400"/>
              <a:buFont typeface="Arial" panose="020B0604020202020204"/>
              <a:buNone/>
              <a:defRPr sz="15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685800" marR="0" lvl="1"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028700" marR="0" lvl="2"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1714500" marR="0" lvl="4"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057400" marR="0" lvl="5" indent="-171450" algn="l" rtl="0">
              <a:lnSpc>
                <a:spcPct val="100000"/>
              </a:lnSpc>
              <a:spcBef>
                <a:spcPts val="27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2400300" marR="0" lvl="6" indent="-171450" algn="l" rtl="0">
              <a:lnSpc>
                <a:spcPct val="100000"/>
              </a:lnSpc>
              <a:spcBef>
                <a:spcPts val="27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2743200" marR="0" lvl="7" indent="-171450" algn="l" rtl="0">
              <a:lnSpc>
                <a:spcPct val="100000"/>
              </a:lnSpc>
              <a:spcBef>
                <a:spcPts val="27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3086100" marR="0" lvl="8" indent="-171450" algn="l" rtl="0">
              <a:lnSpc>
                <a:spcPct val="100000"/>
              </a:lnSpc>
              <a:spcBef>
                <a:spcPts val="27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03" name="Google Shape;103;p57"/>
          <p:cNvSpPr txBox="1">
            <a:spLocks noGrp="1"/>
          </p:cNvSpPr>
          <p:nvPr>
            <p:ph type="ftr" idx="11"/>
          </p:nvPr>
        </p:nvSpPr>
        <p:spPr>
          <a:xfrm>
            <a:off x="1120588" y="188262"/>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pic>
        <p:nvPicPr>
          <p:cNvPr id="104" name="Google Shape;104;p57"/>
          <p:cNvPicPr preferRelativeResize="0"/>
          <p:nvPr/>
        </p:nvPicPr>
        <p:blipFill rotWithShape="1">
          <a:blip r:embed="rId2"/>
          <a:srcRect/>
          <a:stretch>
            <a:fillRect/>
          </a:stretch>
        </p:blipFill>
        <p:spPr>
          <a:xfrm>
            <a:off x="7168896" y="3093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57"/>
          <p:cNvSpPr txBox="1"/>
          <p:nvPr/>
        </p:nvSpPr>
        <p:spPr>
          <a:xfrm>
            <a:off x="5262556" y="6590671"/>
            <a:ext cx="4714752" cy="173094"/>
          </a:xfrm>
          <a:prstGeom prst="rect">
            <a:avLst/>
          </a:prstGeom>
          <a:noFill/>
          <a:ln>
            <a:noFill/>
          </a:ln>
        </p:spPr>
        <p:txBody>
          <a:bodyPr spcFirstLastPara="1" wrap="square" lIns="68569" tIns="34275" rIns="68569" bIns="34275"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1" name="Shape 112"/>
        <p:cNvGrpSpPr/>
        <p:nvPr/>
      </p:nvGrpSpPr>
      <p:grpSpPr>
        <a:xfrm>
          <a:off x="0" y="0"/>
          <a:ext cx="0" cy="0"/>
          <a:chOff x="0" y="0"/>
          <a:chExt cx="0" cy="0"/>
        </a:xfrm>
      </p:grpSpPr>
      <p:sp>
        <p:nvSpPr>
          <p:cNvPr id="113" name="Google Shape;113;p4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42"/>
          <p:cNvSpPr>
            <a:spLocks noGrp="1"/>
          </p:cNvSpPr>
          <p:nvPr>
            <p:ph type="pic" idx="2"/>
          </p:nvPr>
        </p:nvSpPr>
        <p:spPr>
          <a:xfrm>
            <a:off x="3887391" y="987430"/>
            <a:ext cx="4629150" cy="4873625"/>
          </a:xfrm>
          <a:prstGeom prst="rect">
            <a:avLst/>
          </a:prstGeom>
          <a:noFill/>
          <a:ln>
            <a:noFill/>
          </a:ln>
        </p:spPr>
      </p:sp>
      <p:sp>
        <p:nvSpPr>
          <p:cNvPr id="115" name="Google Shape;115;p42"/>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p:txBody>
      </p:sp>
      <p:sp>
        <p:nvSpPr>
          <p:cNvPr id="116" name="Google Shape;116;p42"/>
          <p:cNvSpPr txBox="1">
            <a:spLocks noGrp="1"/>
          </p:cNvSpPr>
          <p:nvPr>
            <p:ph type="dt" idx="10"/>
          </p:nvPr>
        </p:nvSpPr>
        <p:spPr>
          <a:xfrm>
            <a:off x="628650" y="6356354"/>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42"/>
          <p:cNvSpPr txBox="1">
            <a:spLocks noGrp="1"/>
          </p:cNvSpPr>
          <p:nvPr>
            <p:ph type="ftr" idx="11"/>
          </p:nvPr>
        </p:nvSpPr>
        <p:spPr>
          <a:xfrm>
            <a:off x="3028950" y="6356354"/>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42"/>
          <p:cNvSpPr txBox="1">
            <a:spLocks noGrp="1"/>
          </p:cNvSpPr>
          <p:nvPr>
            <p:ph type="sldNum" idx="12"/>
          </p:nvPr>
        </p:nvSpPr>
        <p:spPr>
          <a:xfrm>
            <a:off x="6457950" y="6356354"/>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fld id="{00000000-1234-1234-1234-123412341234}"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my slide ">
  <p:cSld name="my slide ">
    <p:spTree>
      <p:nvGrpSpPr>
        <p:cNvPr id="1" name="Shape 119"/>
        <p:cNvGrpSpPr/>
        <p:nvPr/>
      </p:nvGrpSpPr>
      <p:grpSpPr>
        <a:xfrm>
          <a:off x="0" y="0"/>
          <a:ext cx="0" cy="0"/>
          <a:chOff x="0" y="0"/>
          <a:chExt cx="0" cy="0"/>
        </a:xfrm>
      </p:grpSpPr>
      <p:pic>
        <p:nvPicPr>
          <p:cNvPr id="120" name="Google Shape;120;p43"/>
          <p:cNvPicPr preferRelativeResize="0"/>
          <p:nvPr/>
        </p:nvPicPr>
        <p:blipFill rotWithShape="1">
          <a:blip r:embed="rId2"/>
          <a:srcRect/>
          <a:stretch>
            <a:fillRect/>
          </a:stretch>
        </p:blipFill>
        <p:spPr>
          <a:xfrm>
            <a:off x="-2312126" y="0"/>
            <a:ext cx="13501095" cy="6975567"/>
          </a:xfrm>
          <a:prstGeom prst="rect">
            <a:avLst/>
          </a:prstGeom>
          <a:noFill/>
          <a:ln>
            <a:noFill/>
          </a:ln>
        </p:spPr>
      </p:pic>
      <p:sp>
        <p:nvSpPr>
          <p:cNvPr id="121" name="Google Shape;121;p43"/>
          <p:cNvSpPr txBox="1">
            <a:spLocks noGrp="1"/>
          </p:cNvSpPr>
          <p:nvPr>
            <p:ph type="ftr" idx="11"/>
          </p:nvPr>
        </p:nvSpPr>
        <p:spPr>
          <a:xfrm>
            <a:off x="6188528" y="483794"/>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showMasterSp="0" matchingName="Title and Content">
  <p:cSld name="OBJECT">
    <p:spTree>
      <p:nvGrpSpPr>
        <p:cNvPr id="1" name="Shape 122"/>
        <p:cNvGrpSpPr/>
        <p:nvPr/>
      </p:nvGrpSpPr>
      <p:grpSpPr>
        <a:xfrm>
          <a:off x="0" y="0"/>
          <a:ext cx="0" cy="0"/>
          <a:chOff x="0" y="0"/>
          <a:chExt cx="0" cy="0"/>
        </a:xfrm>
      </p:grpSpPr>
      <p:sp>
        <p:nvSpPr>
          <p:cNvPr id="123" name="Google Shape;123;p58"/>
          <p:cNvSpPr txBox="1">
            <a:spLocks noGrp="1"/>
          </p:cNvSpPr>
          <p:nvPr>
            <p:ph type="title"/>
          </p:nvPr>
        </p:nvSpPr>
        <p:spPr>
          <a:xfrm>
            <a:off x="628650"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58"/>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p:txBody>
      </p:sp>
      <p:sp>
        <p:nvSpPr>
          <p:cNvPr id="125" name="Google Shape;125;p58"/>
          <p:cNvSpPr txBox="1">
            <a:spLocks noGrp="1"/>
          </p:cNvSpPr>
          <p:nvPr>
            <p:ph type="dt" idx="10"/>
          </p:nvPr>
        </p:nvSpPr>
        <p:spPr>
          <a:xfrm>
            <a:off x="628650" y="6356354"/>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58"/>
          <p:cNvSpPr txBox="1">
            <a:spLocks noGrp="1"/>
          </p:cNvSpPr>
          <p:nvPr>
            <p:ph type="ftr" idx="11"/>
          </p:nvPr>
        </p:nvSpPr>
        <p:spPr>
          <a:xfrm>
            <a:off x="3028950" y="6356354"/>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58"/>
          <p:cNvSpPr txBox="1">
            <a:spLocks noGrp="1"/>
          </p:cNvSpPr>
          <p:nvPr>
            <p:ph type="sldNum" idx="12"/>
          </p:nvPr>
        </p:nvSpPr>
        <p:spPr>
          <a:xfrm>
            <a:off x="6457950" y="6356354"/>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fld id="{00000000-1234-1234-1234-12341234123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showMasterSp="0" matchingName="Title and Content">
  <p:cSld name="OBJECT">
    <p:spTree>
      <p:nvGrpSpPr>
        <p:cNvPr id="1" name="Shape 16"/>
        <p:cNvGrpSpPr/>
        <p:nvPr/>
      </p:nvGrpSpPr>
      <p:grpSpPr>
        <a:xfrm>
          <a:off x="0" y="0"/>
          <a:ext cx="0" cy="0"/>
          <a:chOff x="0" y="0"/>
          <a:chExt cx="0" cy="0"/>
        </a:xfrm>
      </p:grpSpPr>
      <p:sp>
        <p:nvSpPr>
          <p:cNvPr id="17" name="Google Shape;17;p40"/>
          <p:cNvSpPr txBox="1">
            <a:spLocks noGrp="1"/>
          </p:cNvSpPr>
          <p:nvPr>
            <p:ph type="title"/>
          </p:nvPr>
        </p:nvSpPr>
        <p:spPr>
          <a:xfrm>
            <a:off x="4"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27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8" name="Google Shape;18;p40"/>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342900" marR="0" lvl="0" indent="-171450" algn="l" rtl="0">
              <a:lnSpc>
                <a:spcPct val="100000"/>
              </a:lnSpc>
              <a:spcBef>
                <a:spcPts val="1500"/>
              </a:spcBef>
              <a:spcAft>
                <a:spcPts val="0"/>
              </a:spcAft>
              <a:buClr>
                <a:srgbClr val="000000"/>
              </a:buClr>
              <a:buSzPts val="1400"/>
              <a:buFont typeface="Arial" panose="020B0604020202020204"/>
              <a:buNone/>
              <a:defRPr sz="15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685800" marR="0" lvl="1"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028700" marR="0" lvl="2"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1714500" marR="0" lvl="4"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057400" marR="0" lvl="5" indent="-171450" algn="l" rtl="0">
              <a:lnSpc>
                <a:spcPct val="100000"/>
              </a:lnSpc>
              <a:spcBef>
                <a:spcPts val="27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2400300" marR="0" lvl="6" indent="-171450" algn="l" rtl="0">
              <a:lnSpc>
                <a:spcPct val="100000"/>
              </a:lnSpc>
              <a:spcBef>
                <a:spcPts val="27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2743200" marR="0" lvl="7" indent="-171450" algn="l" rtl="0">
              <a:lnSpc>
                <a:spcPct val="100000"/>
              </a:lnSpc>
              <a:spcBef>
                <a:spcPts val="27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3086100" marR="0" lvl="8" indent="-171450" algn="l" rtl="0">
              <a:lnSpc>
                <a:spcPct val="100000"/>
              </a:lnSpc>
              <a:spcBef>
                <a:spcPts val="27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spTree>
      <p:nvGrpSpPr>
        <p:cNvPr id="1" name="Shape 128"/>
        <p:cNvGrpSpPr/>
        <p:nvPr/>
      </p:nvGrpSpPr>
      <p:grpSpPr>
        <a:xfrm>
          <a:off x="0" y="0"/>
          <a:ext cx="0" cy="0"/>
          <a:chOff x="0" y="0"/>
          <a:chExt cx="0" cy="0"/>
        </a:xfrm>
      </p:grpSpPr>
      <p:sp>
        <p:nvSpPr>
          <p:cNvPr id="129" name="Google Shape;129;p59"/>
          <p:cNvSpPr txBox="1">
            <a:spLocks noGrp="1"/>
          </p:cNvSpPr>
          <p:nvPr>
            <p:ph type="title"/>
          </p:nvPr>
        </p:nvSpPr>
        <p:spPr>
          <a:xfrm>
            <a:off x="623888" y="1709743"/>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59"/>
          <p:cNvSpPr txBox="1">
            <a:spLocks noGrp="1"/>
          </p:cNvSpPr>
          <p:nvPr>
            <p:ph type="body" idx="1"/>
          </p:nvPr>
        </p:nvSpPr>
        <p:spPr>
          <a:xfrm>
            <a:off x="623888" y="4589467"/>
            <a:ext cx="7886700" cy="1500187"/>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rgbClr val="888888"/>
              </a:buClr>
              <a:buSzPts val="2400"/>
              <a:buNone/>
              <a:defRPr sz="1800">
                <a:solidFill>
                  <a:srgbClr val="888888"/>
                </a:solidFill>
              </a:defRPr>
            </a:lvl1pPr>
            <a:lvl2pPr marL="685800" lvl="1" indent="-171450" algn="l">
              <a:lnSpc>
                <a:spcPct val="90000"/>
              </a:lnSpc>
              <a:spcBef>
                <a:spcPts val="375"/>
              </a:spcBef>
              <a:spcAft>
                <a:spcPts val="0"/>
              </a:spcAft>
              <a:buClr>
                <a:srgbClr val="888888"/>
              </a:buClr>
              <a:buSzPts val="2000"/>
              <a:buNone/>
              <a:defRPr sz="1500">
                <a:solidFill>
                  <a:srgbClr val="888888"/>
                </a:solidFill>
              </a:defRPr>
            </a:lvl2pPr>
            <a:lvl3pPr marL="1028700" lvl="2" indent="-171450" algn="l">
              <a:lnSpc>
                <a:spcPct val="90000"/>
              </a:lnSpc>
              <a:spcBef>
                <a:spcPts val="375"/>
              </a:spcBef>
              <a:spcAft>
                <a:spcPts val="0"/>
              </a:spcAft>
              <a:buClr>
                <a:srgbClr val="888888"/>
              </a:buClr>
              <a:buSzPts val="1800"/>
              <a:buNone/>
              <a:defRPr sz="1350">
                <a:solidFill>
                  <a:srgbClr val="888888"/>
                </a:solidFill>
              </a:defRPr>
            </a:lvl3pPr>
            <a:lvl4pPr marL="1371600" lvl="3" indent="-171450" algn="l">
              <a:lnSpc>
                <a:spcPct val="90000"/>
              </a:lnSpc>
              <a:spcBef>
                <a:spcPts val="375"/>
              </a:spcBef>
              <a:spcAft>
                <a:spcPts val="0"/>
              </a:spcAft>
              <a:buClr>
                <a:srgbClr val="888888"/>
              </a:buClr>
              <a:buSzPts val="1600"/>
              <a:buNone/>
              <a:defRPr sz="1200">
                <a:solidFill>
                  <a:srgbClr val="888888"/>
                </a:solidFill>
              </a:defRPr>
            </a:lvl4pPr>
            <a:lvl5pPr marL="1714500" lvl="4" indent="-171450" algn="l">
              <a:lnSpc>
                <a:spcPct val="90000"/>
              </a:lnSpc>
              <a:spcBef>
                <a:spcPts val="375"/>
              </a:spcBef>
              <a:spcAft>
                <a:spcPts val="0"/>
              </a:spcAft>
              <a:buClr>
                <a:srgbClr val="888888"/>
              </a:buClr>
              <a:buSzPts val="1600"/>
              <a:buNone/>
              <a:defRPr sz="1200">
                <a:solidFill>
                  <a:srgbClr val="888888"/>
                </a:solidFill>
              </a:defRPr>
            </a:lvl5pPr>
            <a:lvl6pPr marL="2057400" lvl="5" indent="-171450" algn="l">
              <a:lnSpc>
                <a:spcPct val="90000"/>
              </a:lnSpc>
              <a:spcBef>
                <a:spcPts val="375"/>
              </a:spcBef>
              <a:spcAft>
                <a:spcPts val="0"/>
              </a:spcAft>
              <a:buClr>
                <a:srgbClr val="888888"/>
              </a:buClr>
              <a:buSzPts val="1600"/>
              <a:buNone/>
              <a:defRPr sz="1200">
                <a:solidFill>
                  <a:srgbClr val="888888"/>
                </a:solidFill>
              </a:defRPr>
            </a:lvl6pPr>
            <a:lvl7pPr marL="2400300" lvl="6" indent="-171450" algn="l">
              <a:lnSpc>
                <a:spcPct val="90000"/>
              </a:lnSpc>
              <a:spcBef>
                <a:spcPts val="375"/>
              </a:spcBef>
              <a:spcAft>
                <a:spcPts val="0"/>
              </a:spcAft>
              <a:buClr>
                <a:srgbClr val="888888"/>
              </a:buClr>
              <a:buSzPts val="1600"/>
              <a:buNone/>
              <a:defRPr sz="1200">
                <a:solidFill>
                  <a:srgbClr val="888888"/>
                </a:solidFill>
              </a:defRPr>
            </a:lvl7pPr>
            <a:lvl8pPr marL="2743200" lvl="7" indent="-171450" algn="l">
              <a:lnSpc>
                <a:spcPct val="90000"/>
              </a:lnSpc>
              <a:spcBef>
                <a:spcPts val="375"/>
              </a:spcBef>
              <a:spcAft>
                <a:spcPts val="0"/>
              </a:spcAft>
              <a:buClr>
                <a:srgbClr val="888888"/>
              </a:buClr>
              <a:buSzPts val="1600"/>
              <a:buNone/>
              <a:defRPr sz="1200">
                <a:solidFill>
                  <a:srgbClr val="888888"/>
                </a:solidFill>
              </a:defRPr>
            </a:lvl8pPr>
            <a:lvl9pPr marL="3086100" lvl="8" indent="-171450" algn="l">
              <a:lnSpc>
                <a:spcPct val="90000"/>
              </a:lnSpc>
              <a:spcBef>
                <a:spcPts val="375"/>
              </a:spcBef>
              <a:spcAft>
                <a:spcPts val="0"/>
              </a:spcAft>
              <a:buClr>
                <a:srgbClr val="888888"/>
              </a:buClr>
              <a:buSzPts val="1600"/>
              <a:buNone/>
              <a:defRPr sz="1200">
                <a:solidFill>
                  <a:srgbClr val="888888"/>
                </a:solidFill>
              </a:defRPr>
            </a:lvl9pPr>
          </a:lstStyle>
          <a:p/>
        </p:txBody>
      </p:sp>
      <p:sp>
        <p:nvSpPr>
          <p:cNvPr id="131" name="Google Shape;131;p59"/>
          <p:cNvSpPr txBox="1">
            <a:spLocks noGrp="1"/>
          </p:cNvSpPr>
          <p:nvPr>
            <p:ph type="dt" idx="10"/>
          </p:nvPr>
        </p:nvSpPr>
        <p:spPr>
          <a:xfrm>
            <a:off x="628650" y="6356354"/>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59"/>
          <p:cNvSpPr txBox="1">
            <a:spLocks noGrp="1"/>
          </p:cNvSpPr>
          <p:nvPr>
            <p:ph type="ftr" idx="11"/>
          </p:nvPr>
        </p:nvSpPr>
        <p:spPr>
          <a:xfrm>
            <a:off x="3028950" y="6356354"/>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59"/>
          <p:cNvSpPr txBox="1">
            <a:spLocks noGrp="1"/>
          </p:cNvSpPr>
          <p:nvPr>
            <p:ph type="sldNum" idx="12"/>
          </p:nvPr>
        </p:nvSpPr>
        <p:spPr>
          <a:xfrm>
            <a:off x="6457950" y="6356354"/>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fld id="{00000000-1234-1234-1234-123412341234}"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showMasterSp="0" matchingName="Two Content">
  <p:cSld name="TWO_OBJECTS">
    <p:spTree>
      <p:nvGrpSpPr>
        <p:cNvPr id="1" name="Shape 134"/>
        <p:cNvGrpSpPr/>
        <p:nvPr/>
      </p:nvGrpSpPr>
      <p:grpSpPr>
        <a:xfrm>
          <a:off x="0" y="0"/>
          <a:ext cx="0" cy="0"/>
          <a:chOff x="0" y="0"/>
          <a:chExt cx="0" cy="0"/>
        </a:xfrm>
      </p:grpSpPr>
      <p:sp>
        <p:nvSpPr>
          <p:cNvPr id="135" name="Google Shape;135;p60"/>
          <p:cNvSpPr txBox="1">
            <a:spLocks noGrp="1"/>
          </p:cNvSpPr>
          <p:nvPr>
            <p:ph type="title"/>
          </p:nvPr>
        </p:nvSpPr>
        <p:spPr>
          <a:xfrm>
            <a:off x="628650"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60"/>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p:txBody>
      </p:sp>
      <p:sp>
        <p:nvSpPr>
          <p:cNvPr id="137" name="Google Shape;137;p60"/>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p:txBody>
      </p:sp>
      <p:sp>
        <p:nvSpPr>
          <p:cNvPr id="138" name="Google Shape;138;p60"/>
          <p:cNvSpPr txBox="1">
            <a:spLocks noGrp="1"/>
          </p:cNvSpPr>
          <p:nvPr>
            <p:ph type="dt" idx="10"/>
          </p:nvPr>
        </p:nvSpPr>
        <p:spPr>
          <a:xfrm>
            <a:off x="628650" y="6356354"/>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60"/>
          <p:cNvSpPr txBox="1">
            <a:spLocks noGrp="1"/>
          </p:cNvSpPr>
          <p:nvPr>
            <p:ph type="ftr" idx="11"/>
          </p:nvPr>
        </p:nvSpPr>
        <p:spPr>
          <a:xfrm>
            <a:off x="3028950" y="6356354"/>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60"/>
          <p:cNvSpPr txBox="1">
            <a:spLocks noGrp="1"/>
          </p:cNvSpPr>
          <p:nvPr>
            <p:ph type="sldNum" idx="12"/>
          </p:nvPr>
        </p:nvSpPr>
        <p:spPr>
          <a:xfrm>
            <a:off x="6457950" y="6356354"/>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fld id="{00000000-1234-1234-1234-123412341234}"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showMasterSp="0" matchingName="Comparison">
  <p:cSld name="TWO_OBJECTS_WITH_TEXT">
    <p:spTree>
      <p:nvGrpSpPr>
        <p:cNvPr id="1" name="Shape 141"/>
        <p:cNvGrpSpPr/>
        <p:nvPr/>
      </p:nvGrpSpPr>
      <p:grpSpPr>
        <a:xfrm>
          <a:off x="0" y="0"/>
          <a:ext cx="0" cy="0"/>
          <a:chOff x="0" y="0"/>
          <a:chExt cx="0" cy="0"/>
        </a:xfrm>
      </p:grpSpPr>
      <p:sp>
        <p:nvSpPr>
          <p:cNvPr id="142" name="Google Shape;142;p61"/>
          <p:cNvSpPr txBox="1">
            <a:spLocks noGrp="1"/>
          </p:cNvSpPr>
          <p:nvPr>
            <p:ph type="title"/>
          </p:nvPr>
        </p:nvSpPr>
        <p:spPr>
          <a:xfrm>
            <a:off x="629841"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6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p:txBody>
      </p:sp>
      <p:sp>
        <p:nvSpPr>
          <p:cNvPr id="144" name="Google Shape;144;p6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p:txBody>
      </p:sp>
      <p:sp>
        <p:nvSpPr>
          <p:cNvPr id="145" name="Google Shape;145;p61"/>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p:txBody>
      </p:sp>
      <p:sp>
        <p:nvSpPr>
          <p:cNvPr id="146" name="Google Shape;146;p61"/>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p:txBody>
      </p:sp>
      <p:sp>
        <p:nvSpPr>
          <p:cNvPr id="147" name="Google Shape;147;p61"/>
          <p:cNvSpPr txBox="1">
            <a:spLocks noGrp="1"/>
          </p:cNvSpPr>
          <p:nvPr>
            <p:ph type="dt" idx="10"/>
          </p:nvPr>
        </p:nvSpPr>
        <p:spPr>
          <a:xfrm>
            <a:off x="628650" y="6356354"/>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61"/>
          <p:cNvSpPr txBox="1">
            <a:spLocks noGrp="1"/>
          </p:cNvSpPr>
          <p:nvPr>
            <p:ph type="ftr" idx="11"/>
          </p:nvPr>
        </p:nvSpPr>
        <p:spPr>
          <a:xfrm>
            <a:off x="3028950" y="6356354"/>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61"/>
          <p:cNvSpPr txBox="1">
            <a:spLocks noGrp="1"/>
          </p:cNvSpPr>
          <p:nvPr>
            <p:ph type="sldNum" idx="12"/>
          </p:nvPr>
        </p:nvSpPr>
        <p:spPr>
          <a:xfrm>
            <a:off x="6457950" y="6356354"/>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fld id="{00000000-1234-1234-1234-123412341234}"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showMasterSp="0" matchingName="Title Only">
  <p:cSld name="TITLE_ONLY">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628650"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62"/>
          <p:cNvSpPr txBox="1">
            <a:spLocks noGrp="1"/>
          </p:cNvSpPr>
          <p:nvPr>
            <p:ph type="dt" idx="10"/>
          </p:nvPr>
        </p:nvSpPr>
        <p:spPr>
          <a:xfrm>
            <a:off x="628650" y="6356354"/>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62"/>
          <p:cNvSpPr txBox="1">
            <a:spLocks noGrp="1"/>
          </p:cNvSpPr>
          <p:nvPr>
            <p:ph type="ftr" idx="11"/>
          </p:nvPr>
        </p:nvSpPr>
        <p:spPr>
          <a:xfrm>
            <a:off x="3028950" y="6356354"/>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62"/>
          <p:cNvSpPr txBox="1">
            <a:spLocks noGrp="1"/>
          </p:cNvSpPr>
          <p:nvPr>
            <p:ph type="sldNum" idx="12"/>
          </p:nvPr>
        </p:nvSpPr>
        <p:spPr>
          <a:xfrm>
            <a:off x="6457950" y="6356354"/>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fld id="{00000000-1234-1234-1234-123412341234}"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1" name="Shape 155"/>
        <p:cNvGrpSpPr/>
        <p:nvPr/>
      </p:nvGrpSpPr>
      <p:grpSpPr>
        <a:xfrm>
          <a:off x="0" y="0"/>
          <a:ext cx="0" cy="0"/>
          <a:chOff x="0" y="0"/>
          <a:chExt cx="0" cy="0"/>
        </a:xfrm>
      </p:grpSpPr>
      <p:sp>
        <p:nvSpPr>
          <p:cNvPr id="156" name="Google Shape;156;p63"/>
          <p:cNvSpPr txBox="1">
            <a:spLocks noGrp="1"/>
          </p:cNvSpPr>
          <p:nvPr>
            <p:ph type="dt" idx="10"/>
          </p:nvPr>
        </p:nvSpPr>
        <p:spPr>
          <a:xfrm>
            <a:off x="628650" y="6356354"/>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63"/>
          <p:cNvSpPr txBox="1">
            <a:spLocks noGrp="1"/>
          </p:cNvSpPr>
          <p:nvPr>
            <p:ph type="ftr" idx="11"/>
          </p:nvPr>
        </p:nvSpPr>
        <p:spPr>
          <a:xfrm>
            <a:off x="3028950" y="6356354"/>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63"/>
          <p:cNvSpPr txBox="1">
            <a:spLocks noGrp="1"/>
          </p:cNvSpPr>
          <p:nvPr>
            <p:ph type="sldNum" idx="12"/>
          </p:nvPr>
        </p:nvSpPr>
        <p:spPr>
          <a:xfrm>
            <a:off x="6457950" y="6356354"/>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fld id="{00000000-1234-1234-1234-123412341234}"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spTree>
      <p:nvGrpSpPr>
        <p:cNvPr id="1" name="Shape 159"/>
        <p:cNvGrpSpPr/>
        <p:nvPr/>
      </p:nvGrpSpPr>
      <p:grpSpPr>
        <a:xfrm>
          <a:off x="0" y="0"/>
          <a:ext cx="0" cy="0"/>
          <a:chOff x="0" y="0"/>
          <a:chExt cx="0" cy="0"/>
        </a:xfrm>
      </p:grpSpPr>
      <p:sp>
        <p:nvSpPr>
          <p:cNvPr id="160" name="Google Shape;160;p6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64"/>
          <p:cNvSpPr txBox="1">
            <a:spLocks noGrp="1"/>
          </p:cNvSpPr>
          <p:nvPr>
            <p:ph type="body" idx="1"/>
          </p:nvPr>
        </p:nvSpPr>
        <p:spPr>
          <a:xfrm>
            <a:off x="3887391" y="987430"/>
            <a:ext cx="4629150" cy="4873625"/>
          </a:xfrm>
          <a:prstGeom prst="rect">
            <a:avLst/>
          </a:prstGeom>
          <a:noFill/>
          <a:ln>
            <a:noFill/>
          </a:ln>
        </p:spPr>
        <p:txBody>
          <a:bodyPr spcFirstLastPara="1" wrap="square" lIns="91425" tIns="45700" rIns="91425" bIns="45700" anchor="t" anchorCtr="0">
            <a:normAutofit/>
          </a:bodyPr>
          <a:lstStyle>
            <a:lvl1pPr marL="342900" lvl="0" indent="-323850" algn="l">
              <a:lnSpc>
                <a:spcPct val="90000"/>
              </a:lnSpc>
              <a:spcBef>
                <a:spcPts val="750"/>
              </a:spcBef>
              <a:spcAft>
                <a:spcPts val="0"/>
              </a:spcAft>
              <a:buClr>
                <a:schemeClr val="dk1"/>
              </a:buClr>
              <a:buSzPts val="3200"/>
              <a:buChar char="•"/>
              <a:defRPr sz="2400"/>
            </a:lvl1pPr>
            <a:lvl2pPr marL="685800" lvl="1" indent="-304800" algn="l">
              <a:lnSpc>
                <a:spcPct val="90000"/>
              </a:lnSpc>
              <a:spcBef>
                <a:spcPts val="375"/>
              </a:spcBef>
              <a:spcAft>
                <a:spcPts val="0"/>
              </a:spcAft>
              <a:buClr>
                <a:schemeClr val="dk1"/>
              </a:buClr>
              <a:buSzPts val="2800"/>
              <a:buChar char="•"/>
              <a:defRPr sz="2100"/>
            </a:lvl2pPr>
            <a:lvl3pPr marL="1028700" lvl="2" indent="-285750" algn="l">
              <a:lnSpc>
                <a:spcPct val="90000"/>
              </a:lnSpc>
              <a:spcBef>
                <a:spcPts val="375"/>
              </a:spcBef>
              <a:spcAft>
                <a:spcPts val="0"/>
              </a:spcAft>
              <a:buClr>
                <a:schemeClr val="dk1"/>
              </a:buClr>
              <a:buSzPts val="2400"/>
              <a:buChar char="•"/>
              <a:defRPr sz="1800"/>
            </a:lvl3pPr>
            <a:lvl4pPr marL="1371600" lvl="3" indent="-266700" algn="l">
              <a:lnSpc>
                <a:spcPct val="90000"/>
              </a:lnSpc>
              <a:spcBef>
                <a:spcPts val="375"/>
              </a:spcBef>
              <a:spcAft>
                <a:spcPts val="0"/>
              </a:spcAft>
              <a:buClr>
                <a:schemeClr val="dk1"/>
              </a:buClr>
              <a:buSzPts val="2000"/>
              <a:buChar char="•"/>
              <a:defRPr sz="1500"/>
            </a:lvl4pPr>
            <a:lvl5pPr marL="1714500" lvl="4" indent="-266700" algn="l">
              <a:lnSpc>
                <a:spcPct val="90000"/>
              </a:lnSpc>
              <a:spcBef>
                <a:spcPts val="375"/>
              </a:spcBef>
              <a:spcAft>
                <a:spcPts val="0"/>
              </a:spcAft>
              <a:buClr>
                <a:schemeClr val="dk1"/>
              </a:buClr>
              <a:buSzPts val="2000"/>
              <a:buChar char="•"/>
              <a:defRPr sz="1500"/>
            </a:lvl5pPr>
            <a:lvl6pPr marL="2057400" lvl="5" indent="-266700" algn="l">
              <a:lnSpc>
                <a:spcPct val="90000"/>
              </a:lnSpc>
              <a:spcBef>
                <a:spcPts val="375"/>
              </a:spcBef>
              <a:spcAft>
                <a:spcPts val="0"/>
              </a:spcAft>
              <a:buClr>
                <a:schemeClr val="dk1"/>
              </a:buClr>
              <a:buSzPts val="2000"/>
              <a:buChar char="•"/>
              <a:defRPr sz="1500"/>
            </a:lvl6pPr>
            <a:lvl7pPr marL="2400300" lvl="6" indent="-266700" algn="l">
              <a:lnSpc>
                <a:spcPct val="90000"/>
              </a:lnSpc>
              <a:spcBef>
                <a:spcPts val="375"/>
              </a:spcBef>
              <a:spcAft>
                <a:spcPts val="0"/>
              </a:spcAft>
              <a:buClr>
                <a:schemeClr val="dk1"/>
              </a:buClr>
              <a:buSzPts val="2000"/>
              <a:buChar char="•"/>
              <a:defRPr sz="1500"/>
            </a:lvl7pPr>
            <a:lvl8pPr marL="2743200" lvl="7" indent="-266700" algn="l">
              <a:lnSpc>
                <a:spcPct val="90000"/>
              </a:lnSpc>
              <a:spcBef>
                <a:spcPts val="375"/>
              </a:spcBef>
              <a:spcAft>
                <a:spcPts val="0"/>
              </a:spcAft>
              <a:buClr>
                <a:schemeClr val="dk1"/>
              </a:buClr>
              <a:buSzPts val="2000"/>
              <a:buChar char="•"/>
              <a:defRPr sz="1500"/>
            </a:lvl8pPr>
            <a:lvl9pPr marL="3086100" lvl="8" indent="-266700" algn="l">
              <a:lnSpc>
                <a:spcPct val="90000"/>
              </a:lnSpc>
              <a:spcBef>
                <a:spcPts val="375"/>
              </a:spcBef>
              <a:spcAft>
                <a:spcPts val="0"/>
              </a:spcAft>
              <a:buClr>
                <a:schemeClr val="dk1"/>
              </a:buClr>
              <a:buSzPts val="2000"/>
              <a:buChar char="•"/>
              <a:defRPr sz="1500"/>
            </a:lvl9pPr>
          </a:lstStyle>
          <a:p/>
        </p:txBody>
      </p:sp>
      <p:sp>
        <p:nvSpPr>
          <p:cNvPr id="162" name="Google Shape;162;p64"/>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p:txBody>
      </p:sp>
      <p:sp>
        <p:nvSpPr>
          <p:cNvPr id="163" name="Google Shape;163;p64"/>
          <p:cNvSpPr txBox="1">
            <a:spLocks noGrp="1"/>
          </p:cNvSpPr>
          <p:nvPr>
            <p:ph type="dt" idx="10"/>
          </p:nvPr>
        </p:nvSpPr>
        <p:spPr>
          <a:xfrm>
            <a:off x="628650" y="6356354"/>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64"/>
          <p:cNvSpPr txBox="1">
            <a:spLocks noGrp="1"/>
          </p:cNvSpPr>
          <p:nvPr>
            <p:ph type="ftr" idx="11"/>
          </p:nvPr>
        </p:nvSpPr>
        <p:spPr>
          <a:xfrm>
            <a:off x="3028950" y="6356354"/>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64"/>
          <p:cNvSpPr txBox="1">
            <a:spLocks noGrp="1"/>
          </p:cNvSpPr>
          <p:nvPr>
            <p:ph type="sldNum" idx="12"/>
          </p:nvPr>
        </p:nvSpPr>
        <p:spPr>
          <a:xfrm>
            <a:off x="6457950" y="6356354"/>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fld id="{00000000-1234-1234-1234-123412341234}"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showMasterSp="0" matchingName="Title and Vertical Text">
  <p:cSld name="VERTICAL_TEXT">
    <p:spTree>
      <p:nvGrpSpPr>
        <p:cNvPr id="1" name="Shape 166"/>
        <p:cNvGrpSpPr/>
        <p:nvPr/>
      </p:nvGrpSpPr>
      <p:grpSpPr>
        <a:xfrm>
          <a:off x="0" y="0"/>
          <a:ext cx="0" cy="0"/>
          <a:chOff x="0" y="0"/>
          <a:chExt cx="0" cy="0"/>
        </a:xfrm>
      </p:grpSpPr>
      <p:sp>
        <p:nvSpPr>
          <p:cNvPr id="167" name="Google Shape;167;p65"/>
          <p:cNvSpPr txBox="1">
            <a:spLocks noGrp="1"/>
          </p:cNvSpPr>
          <p:nvPr>
            <p:ph type="title"/>
          </p:nvPr>
        </p:nvSpPr>
        <p:spPr>
          <a:xfrm>
            <a:off x="628650"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65"/>
          <p:cNvSpPr txBox="1">
            <a:spLocks noGrp="1"/>
          </p:cNvSpPr>
          <p:nvPr>
            <p:ph type="body" idx="1"/>
          </p:nvPr>
        </p:nvSpPr>
        <p:spPr>
          <a:xfrm rot="5400000">
            <a:off x="2396331" y="57944"/>
            <a:ext cx="4351339" cy="7886700"/>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p:txBody>
      </p:sp>
      <p:sp>
        <p:nvSpPr>
          <p:cNvPr id="169" name="Google Shape;169;p65"/>
          <p:cNvSpPr txBox="1">
            <a:spLocks noGrp="1"/>
          </p:cNvSpPr>
          <p:nvPr>
            <p:ph type="dt" idx="10"/>
          </p:nvPr>
        </p:nvSpPr>
        <p:spPr>
          <a:xfrm>
            <a:off x="628650" y="6356354"/>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65"/>
          <p:cNvSpPr txBox="1">
            <a:spLocks noGrp="1"/>
          </p:cNvSpPr>
          <p:nvPr>
            <p:ph type="ftr" idx="11"/>
          </p:nvPr>
        </p:nvSpPr>
        <p:spPr>
          <a:xfrm>
            <a:off x="3028950" y="6356354"/>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65"/>
          <p:cNvSpPr txBox="1">
            <a:spLocks noGrp="1"/>
          </p:cNvSpPr>
          <p:nvPr>
            <p:ph type="sldNum" idx="12"/>
          </p:nvPr>
        </p:nvSpPr>
        <p:spPr>
          <a:xfrm>
            <a:off x="6457950" y="6356354"/>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fld id="{00000000-1234-1234-1234-123412341234}"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1" name="Shape 172"/>
        <p:cNvGrpSpPr/>
        <p:nvPr/>
      </p:nvGrpSpPr>
      <p:grpSpPr>
        <a:xfrm>
          <a:off x="0" y="0"/>
          <a:ext cx="0" cy="0"/>
          <a:chOff x="0" y="0"/>
          <a:chExt cx="0" cy="0"/>
        </a:xfrm>
      </p:grpSpPr>
      <p:sp>
        <p:nvSpPr>
          <p:cNvPr id="173" name="Google Shape;173;p66"/>
          <p:cNvSpPr txBox="1">
            <a:spLocks noGrp="1"/>
          </p:cNvSpPr>
          <p:nvPr>
            <p:ph type="title"/>
          </p:nvPr>
        </p:nvSpPr>
        <p:spPr>
          <a:xfrm rot="5400000">
            <a:off x="4623595" y="2285209"/>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66"/>
          <p:cNvSpPr txBox="1">
            <a:spLocks noGrp="1"/>
          </p:cNvSpPr>
          <p:nvPr>
            <p:ph type="body" idx="1"/>
          </p:nvPr>
        </p:nvSpPr>
        <p:spPr>
          <a:xfrm rot="5400000">
            <a:off x="623096" y="370684"/>
            <a:ext cx="5811839" cy="5800725"/>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p:txBody>
      </p:sp>
      <p:sp>
        <p:nvSpPr>
          <p:cNvPr id="175" name="Google Shape;175;p66"/>
          <p:cNvSpPr txBox="1">
            <a:spLocks noGrp="1"/>
          </p:cNvSpPr>
          <p:nvPr>
            <p:ph type="dt" idx="10"/>
          </p:nvPr>
        </p:nvSpPr>
        <p:spPr>
          <a:xfrm>
            <a:off x="628650" y="6356354"/>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66"/>
          <p:cNvSpPr txBox="1">
            <a:spLocks noGrp="1"/>
          </p:cNvSpPr>
          <p:nvPr>
            <p:ph type="ftr" idx="11"/>
          </p:nvPr>
        </p:nvSpPr>
        <p:spPr>
          <a:xfrm>
            <a:off x="3028950" y="6356354"/>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66"/>
          <p:cNvSpPr txBox="1">
            <a:spLocks noGrp="1"/>
          </p:cNvSpPr>
          <p:nvPr>
            <p:ph type="sldNum" idx="12"/>
          </p:nvPr>
        </p:nvSpPr>
        <p:spPr>
          <a:xfrm>
            <a:off x="6457950" y="6356354"/>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fld id="{00000000-1234-1234-1234-12341234123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44"/>
          <p:cNvPicPr preferRelativeResize="0"/>
          <p:nvPr/>
        </p:nvPicPr>
        <p:blipFill rotWithShape="1">
          <a:blip r:embed="rId2"/>
          <a:srcRect/>
          <a:stretch>
            <a:fillRect/>
          </a:stretch>
        </p:blipFill>
        <p:spPr>
          <a:xfrm>
            <a:off x="7159751" y="12650"/>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44"/>
          <p:cNvSpPr txBox="1"/>
          <p:nvPr/>
        </p:nvSpPr>
        <p:spPr>
          <a:xfrm>
            <a:off x="5262556" y="6590671"/>
            <a:ext cx="4714752" cy="173094"/>
          </a:xfrm>
          <a:prstGeom prst="rect">
            <a:avLst/>
          </a:prstGeom>
          <a:noFill/>
          <a:ln>
            <a:noFill/>
          </a:ln>
        </p:spPr>
        <p:txBody>
          <a:bodyPr spcFirstLastPara="1" wrap="square" lIns="68569" tIns="34275" rIns="68569" bIns="34275"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45"/>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27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4" name="Google Shape;24;p45"/>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lnSpc>
                <a:spcPct val="100000"/>
              </a:lnSpc>
              <a:spcBef>
                <a:spcPts val="225"/>
              </a:spcBef>
              <a:spcAft>
                <a:spcPts val="0"/>
              </a:spcAft>
              <a:buClr>
                <a:schemeClr val="accent1"/>
              </a:buClr>
              <a:buSzPts val="1800"/>
              <a:buFont typeface="Noto Sans Symbols"/>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R="0" lvl="1" algn="ctr" rtl="0">
              <a:lnSpc>
                <a:spcPct val="100000"/>
              </a:lnSpc>
              <a:spcBef>
                <a:spcPts val="450"/>
              </a:spcBef>
              <a:spcAft>
                <a:spcPts val="0"/>
              </a:spcAft>
              <a:buClr>
                <a:srgbClr val="51640A"/>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2pPr>
            <a:lvl3pPr marR="0" lvl="2" algn="ctr" rtl="0">
              <a:lnSpc>
                <a:spcPct val="100000"/>
              </a:lnSpc>
              <a:spcBef>
                <a:spcPts val="450"/>
              </a:spcBef>
              <a:spcAft>
                <a:spcPts val="0"/>
              </a:spcAft>
              <a:buClr>
                <a:schemeClr val="accent1"/>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3pPr>
            <a:lvl4pPr marR="0" lvl="3" algn="ctr" rtl="0">
              <a:lnSpc>
                <a:spcPct val="100000"/>
              </a:lnSpc>
              <a:spcBef>
                <a:spcPts val="450"/>
              </a:spcBef>
              <a:spcAft>
                <a:spcPts val="0"/>
              </a:spcAft>
              <a:buClr>
                <a:srgbClr val="51640A"/>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4pPr>
            <a:lvl5pPr marR="0" lvl="4" algn="ctr" rtl="0">
              <a:lnSpc>
                <a:spcPct val="100000"/>
              </a:lnSpc>
              <a:spcBef>
                <a:spcPts val="450"/>
              </a:spcBef>
              <a:spcAft>
                <a:spcPts val="0"/>
              </a:spcAft>
              <a:buClr>
                <a:schemeClr val="accent1"/>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5pPr>
            <a:lvl6pPr marR="0" lvl="5" algn="ctr" rtl="0">
              <a:lnSpc>
                <a:spcPct val="100000"/>
              </a:lnSpc>
              <a:spcBef>
                <a:spcPts val="270"/>
              </a:spcBef>
              <a:spcAft>
                <a:spcPts val="0"/>
              </a:spcAft>
              <a:buClr>
                <a:srgbClr val="51640A"/>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6pPr>
            <a:lvl7pPr marR="0" lvl="6" algn="ctr" rtl="0">
              <a:lnSpc>
                <a:spcPct val="100000"/>
              </a:lnSpc>
              <a:spcBef>
                <a:spcPts val="270"/>
              </a:spcBef>
              <a:spcAft>
                <a:spcPts val="0"/>
              </a:spcAft>
              <a:buClr>
                <a:schemeClr val="accent1"/>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7pPr>
            <a:lvl8pPr marR="0" lvl="7" algn="ctr" rtl="0">
              <a:lnSpc>
                <a:spcPct val="100000"/>
              </a:lnSpc>
              <a:spcBef>
                <a:spcPts val="270"/>
              </a:spcBef>
              <a:spcAft>
                <a:spcPts val="0"/>
              </a:spcAft>
              <a:buClr>
                <a:srgbClr val="51640A"/>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8pPr>
            <a:lvl9pPr marR="0" lvl="8" algn="ctr" rtl="0">
              <a:lnSpc>
                <a:spcPct val="100000"/>
              </a:lnSpc>
              <a:spcBef>
                <a:spcPts val="270"/>
              </a:spcBef>
              <a:spcAft>
                <a:spcPts val="0"/>
              </a:spcAft>
              <a:buClr>
                <a:schemeClr val="accent1"/>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25" name="Google Shape;25;p45"/>
          <p:cNvSpPr>
            <a:spLocks noGrp="1"/>
          </p:cNvSpPr>
          <p:nvPr>
            <p:ph type="pic" idx="2"/>
          </p:nvPr>
        </p:nvSpPr>
        <p:spPr>
          <a:xfrm>
            <a:off x="927100" y="1129553"/>
            <a:ext cx="7988300" cy="3886200"/>
          </a:xfrm>
          <a:prstGeom prst="rect">
            <a:avLst/>
          </a:prstGeom>
          <a:noFill/>
          <a:ln>
            <a:noFill/>
          </a:ln>
        </p:spPr>
      </p:sp>
      <p:pic>
        <p:nvPicPr>
          <p:cNvPr id="26" name="Google Shape;26;p45"/>
          <p:cNvPicPr preferRelativeResize="0"/>
          <p:nvPr/>
        </p:nvPicPr>
        <p:blipFill rotWithShape="1">
          <a:blip r:embed="rId2"/>
          <a:srcRect/>
          <a:stretch>
            <a:fill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45"/>
          <p:cNvSpPr txBox="1"/>
          <p:nvPr/>
        </p:nvSpPr>
        <p:spPr>
          <a:xfrm>
            <a:off x="5244268" y="6590671"/>
            <a:ext cx="4714752" cy="173094"/>
          </a:xfrm>
          <a:prstGeom prst="rect">
            <a:avLst/>
          </a:prstGeom>
          <a:noFill/>
          <a:ln>
            <a:noFill/>
          </a:ln>
        </p:spPr>
        <p:txBody>
          <a:bodyPr spcFirstLastPara="1" wrap="square" lIns="68569" tIns="34275" rIns="68569" bIns="34275"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spTree>
      <p:nvGrpSpPr>
        <p:cNvPr id="1" name="Shape 28"/>
        <p:cNvGrpSpPr/>
        <p:nvPr/>
      </p:nvGrpSpPr>
      <p:grpSpPr>
        <a:xfrm>
          <a:off x="0" y="0"/>
          <a:ext cx="0" cy="0"/>
          <a:chOff x="0" y="0"/>
          <a:chExt cx="0" cy="0"/>
        </a:xfrm>
      </p:grpSpPr>
      <p:sp>
        <p:nvSpPr>
          <p:cNvPr id="29" name="Google Shape;29;p46"/>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lnSpc>
                <a:spcPct val="100000"/>
              </a:lnSpc>
              <a:spcBef>
                <a:spcPts val="0"/>
              </a:spcBef>
              <a:spcAft>
                <a:spcPts val="0"/>
              </a:spcAft>
              <a:buClr>
                <a:schemeClr val="lt1"/>
              </a:buClr>
              <a:buSzPts val="3600"/>
              <a:buFont typeface="Century Gothic" panose="020B0502020202020204"/>
              <a:buNone/>
              <a:defRPr sz="27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0" name="Google Shape;30;p46"/>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342900" marR="0" lvl="0" indent="-171450" algn="l" rtl="0">
              <a:lnSpc>
                <a:spcPct val="100000"/>
              </a:lnSpc>
              <a:spcBef>
                <a:spcPts val="225"/>
              </a:spcBef>
              <a:spcAft>
                <a:spcPts val="0"/>
              </a:spcAft>
              <a:buClr>
                <a:schemeClr val="accent1"/>
              </a:buClr>
              <a:buSzPts val="1800"/>
              <a:buFont typeface="Noto Sans Symbols"/>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685800" marR="0" lvl="1" indent="-171450" algn="l" rtl="0">
              <a:lnSpc>
                <a:spcPct val="100000"/>
              </a:lnSpc>
              <a:spcBef>
                <a:spcPts val="450"/>
              </a:spcBef>
              <a:spcAft>
                <a:spcPts val="0"/>
              </a:spcAft>
              <a:buClr>
                <a:srgbClr val="51640A"/>
              </a:buClr>
              <a:buSzPts val="1800"/>
              <a:buFont typeface="Noto Sans Symbols"/>
              <a:buNone/>
              <a:defRPr sz="13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2pPr>
            <a:lvl3pPr marL="1028700" marR="0" lvl="2" indent="-171450" algn="l" rtl="0">
              <a:lnSpc>
                <a:spcPct val="100000"/>
              </a:lnSpc>
              <a:spcBef>
                <a:spcPts val="450"/>
              </a:spcBef>
              <a:spcAft>
                <a:spcPts val="0"/>
              </a:spcAft>
              <a:buClr>
                <a:schemeClr val="accent1"/>
              </a:buClr>
              <a:buSzPts val="1600"/>
              <a:buFont typeface="Noto Sans Symbols"/>
              <a:buNone/>
              <a:defRPr sz="12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171450" algn="l" rtl="0">
              <a:lnSpc>
                <a:spcPct val="100000"/>
              </a:lnSpc>
              <a:spcBef>
                <a:spcPts val="450"/>
              </a:spcBef>
              <a:spcAft>
                <a:spcPts val="0"/>
              </a:spcAft>
              <a:buClr>
                <a:srgbClr val="51640A"/>
              </a:buClr>
              <a:buSzPts val="1400"/>
              <a:buFont typeface="Noto Sans Symbols"/>
              <a:buNone/>
              <a:defRPr sz="10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4pPr>
            <a:lvl5pPr marL="1714500" marR="0" lvl="4" indent="-171450" algn="l" rtl="0">
              <a:lnSpc>
                <a:spcPct val="100000"/>
              </a:lnSpc>
              <a:spcBef>
                <a:spcPts val="450"/>
              </a:spcBef>
              <a:spcAft>
                <a:spcPts val="0"/>
              </a:spcAft>
              <a:buClr>
                <a:schemeClr val="accent1"/>
              </a:buClr>
              <a:buSzPts val="1400"/>
              <a:buFont typeface="Noto Sans Symbols"/>
              <a:buNone/>
              <a:defRPr sz="10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5pPr>
            <a:lvl6pPr marL="2057400" marR="0" lvl="5" indent="-171450" algn="l" rtl="0">
              <a:lnSpc>
                <a:spcPct val="100000"/>
              </a:lnSpc>
              <a:spcBef>
                <a:spcPts val="210"/>
              </a:spcBef>
              <a:spcAft>
                <a:spcPts val="0"/>
              </a:spcAft>
              <a:buClr>
                <a:srgbClr val="51640A"/>
              </a:buClr>
              <a:buSzPts val="1400"/>
              <a:buFont typeface="Noto Sans Symbols"/>
              <a:buNone/>
              <a:defRPr sz="10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6pPr>
            <a:lvl7pPr marL="2400300" marR="0" lvl="6" indent="-171450" algn="l" rtl="0">
              <a:lnSpc>
                <a:spcPct val="100000"/>
              </a:lnSpc>
              <a:spcBef>
                <a:spcPts val="210"/>
              </a:spcBef>
              <a:spcAft>
                <a:spcPts val="0"/>
              </a:spcAft>
              <a:buClr>
                <a:schemeClr val="accent1"/>
              </a:buClr>
              <a:buSzPts val="1400"/>
              <a:buFont typeface="Noto Sans Symbols"/>
              <a:buNone/>
              <a:defRPr sz="10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7pPr>
            <a:lvl8pPr marL="2743200" marR="0" lvl="7" indent="-171450" algn="l" rtl="0">
              <a:lnSpc>
                <a:spcPct val="100000"/>
              </a:lnSpc>
              <a:spcBef>
                <a:spcPts val="210"/>
              </a:spcBef>
              <a:spcAft>
                <a:spcPts val="0"/>
              </a:spcAft>
              <a:buClr>
                <a:srgbClr val="51640A"/>
              </a:buClr>
              <a:buSzPts val="1400"/>
              <a:buFont typeface="Noto Sans Symbols"/>
              <a:buNone/>
              <a:defRPr sz="10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8pPr>
            <a:lvl9pPr marL="3086100" marR="0" lvl="8" indent="-171450" algn="l" rtl="0">
              <a:lnSpc>
                <a:spcPct val="100000"/>
              </a:lnSpc>
              <a:spcBef>
                <a:spcPts val="210"/>
              </a:spcBef>
              <a:spcAft>
                <a:spcPts val="0"/>
              </a:spcAft>
              <a:buClr>
                <a:schemeClr val="accent1"/>
              </a:buClr>
              <a:buSzPts val="1400"/>
              <a:buFont typeface="Noto Sans Symbols"/>
              <a:buNone/>
              <a:defRPr sz="105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9pPr>
          </a:lstStyle>
          <a:p/>
        </p:txBody>
      </p:sp>
      <p:pic>
        <p:nvPicPr>
          <p:cNvPr id="31" name="Google Shape;31;p46"/>
          <p:cNvPicPr preferRelativeResize="0"/>
          <p:nvPr/>
        </p:nvPicPr>
        <p:blipFill rotWithShape="1">
          <a:blip r:embed="rId2"/>
          <a:srcRect/>
          <a:stretch>
            <a:fill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46"/>
          <p:cNvSpPr txBox="1"/>
          <p:nvPr/>
        </p:nvSpPr>
        <p:spPr>
          <a:xfrm>
            <a:off x="5244268" y="6590671"/>
            <a:ext cx="4714752" cy="173094"/>
          </a:xfrm>
          <a:prstGeom prst="rect">
            <a:avLst/>
          </a:prstGeom>
          <a:noFill/>
          <a:ln>
            <a:noFill/>
          </a:ln>
        </p:spPr>
        <p:txBody>
          <a:bodyPr spcFirstLastPara="1" wrap="square" lIns="68569" tIns="34275" rIns="68569" bIns="34275"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showMasterSp="0" matchingName="Two Content">
  <p:cSld name="TWO_OBJECTS">
    <p:spTree>
      <p:nvGrpSpPr>
        <p:cNvPr id="1" name="Shape 33"/>
        <p:cNvGrpSpPr/>
        <p:nvPr/>
      </p:nvGrpSpPr>
      <p:grpSpPr>
        <a:xfrm>
          <a:off x="0" y="0"/>
          <a:ext cx="0" cy="0"/>
          <a:chOff x="0" y="0"/>
          <a:chExt cx="0" cy="0"/>
        </a:xfrm>
      </p:grpSpPr>
      <p:sp>
        <p:nvSpPr>
          <p:cNvPr id="34" name="Google Shape;34;p47"/>
          <p:cNvSpPr txBox="1">
            <a:spLocks noGrp="1"/>
          </p:cNvSpPr>
          <p:nvPr>
            <p:ph type="title"/>
          </p:nvPr>
        </p:nvSpPr>
        <p:spPr>
          <a:xfrm>
            <a:off x="4"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27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5" name="Google Shape;35;p47"/>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342900" marR="0" lvl="0" indent="-171450" algn="l" rtl="0">
              <a:lnSpc>
                <a:spcPct val="100000"/>
              </a:lnSpc>
              <a:spcBef>
                <a:spcPts val="150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685800" marR="0" lvl="1"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028700" marR="0" lvl="2"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1714500" marR="0" lvl="4"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057400" marR="0" lvl="5" indent="-171450" algn="l" rtl="0">
              <a:lnSpc>
                <a:spcPct val="100000"/>
              </a:lnSpc>
              <a:spcBef>
                <a:spcPts val="27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2400300" marR="0" lvl="6" indent="-171450" algn="l" rtl="0">
              <a:lnSpc>
                <a:spcPct val="100000"/>
              </a:lnSpc>
              <a:spcBef>
                <a:spcPts val="27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2743200" marR="0" lvl="7" indent="-171450" algn="l" rtl="0">
              <a:lnSpc>
                <a:spcPct val="100000"/>
              </a:lnSpc>
              <a:spcBef>
                <a:spcPts val="27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3086100" marR="0" lvl="8" indent="-171450" algn="l" rtl="0">
              <a:lnSpc>
                <a:spcPct val="100000"/>
              </a:lnSpc>
              <a:spcBef>
                <a:spcPts val="27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36" name="Google Shape;36;p47"/>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342900" marR="0" lvl="0" indent="-171450" algn="l" rtl="0">
              <a:lnSpc>
                <a:spcPct val="100000"/>
              </a:lnSpc>
              <a:spcBef>
                <a:spcPts val="150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685800" marR="0" lvl="1"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028700" marR="0" lvl="2"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1714500" marR="0" lvl="4"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057400" marR="0" lvl="5" indent="-171450" algn="l" rtl="0">
              <a:lnSpc>
                <a:spcPct val="100000"/>
              </a:lnSpc>
              <a:spcBef>
                <a:spcPts val="27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2400300" marR="0" lvl="6" indent="-171450" algn="l" rtl="0">
              <a:lnSpc>
                <a:spcPct val="100000"/>
              </a:lnSpc>
              <a:spcBef>
                <a:spcPts val="27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2743200" marR="0" lvl="7" indent="-171450" algn="l" rtl="0">
              <a:lnSpc>
                <a:spcPct val="100000"/>
              </a:lnSpc>
              <a:spcBef>
                <a:spcPts val="27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3086100" marR="0" lvl="8" indent="-171450" algn="l" rtl="0">
              <a:lnSpc>
                <a:spcPct val="100000"/>
              </a:lnSpc>
              <a:spcBef>
                <a:spcPts val="27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pic>
        <p:nvPicPr>
          <p:cNvPr id="37" name="Google Shape;37;p47"/>
          <p:cNvPicPr preferRelativeResize="0"/>
          <p:nvPr/>
        </p:nvPicPr>
        <p:blipFill rotWithShape="1">
          <a:blip r:embed="rId2"/>
          <a:srcRect/>
          <a:stretch>
            <a:fill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47"/>
          <p:cNvSpPr txBox="1"/>
          <p:nvPr/>
        </p:nvSpPr>
        <p:spPr>
          <a:xfrm>
            <a:off x="5253412" y="6590671"/>
            <a:ext cx="4714752" cy="173094"/>
          </a:xfrm>
          <a:prstGeom prst="rect">
            <a:avLst/>
          </a:prstGeom>
          <a:noFill/>
          <a:ln>
            <a:noFill/>
          </a:ln>
        </p:spPr>
        <p:txBody>
          <a:bodyPr spcFirstLastPara="1" wrap="square" lIns="68569" tIns="34275" rIns="68569" bIns="34275"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showMasterSp="0" matchingName="Comparison">
  <p:cSld name="TWO_OBJECTS_WITH_TEXT">
    <p:spTree>
      <p:nvGrpSpPr>
        <p:cNvPr id="1" name="Shape 39"/>
        <p:cNvGrpSpPr/>
        <p:nvPr/>
      </p:nvGrpSpPr>
      <p:grpSpPr>
        <a:xfrm>
          <a:off x="0" y="0"/>
          <a:ext cx="0" cy="0"/>
          <a:chOff x="0" y="0"/>
          <a:chExt cx="0" cy="0"/>
        </a:xfrm>
      </p:grpSpPr>
      <p:sp>
        <p:nvSpPr>
          <p:cNvPr id="40" name="Google Shape;40;p48"/>
          <p:cNvSpPr txBox="1">
            <a:spLocks noGrp="1"/>
          </p:cNvSpPr>
          <p:nvPr>
            <p:ph type="title"/>
          </p:nvPr>
        </p:nvSpPr>
        <p:spPr>
          <a:xfrm>
            <a:off x="4"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27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1" name="Google Shape;41;p48"/>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342900" marR="0" lvl="0" indent="-171450" algn="l" rtl="0">
              <a:lnSpc>
                <a:spcPct val="100000"/>
              </a:lnSpc>
              <a:spcBef>
                <a:spcPts val="1500"/>
              </a:spcBef>
              <a:spcAft>
                <a:spcPts val="0"/>
              </a:spcAft>
              <a:buClr>
                <a:schemeClr val="accent1"/>
              </a:buClr>
              <a:buSzPts val="2400"/>
              <a:buFont typeface="Noto Sans Symbols"/>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685800" marR="0" lvl="1" indent="-171450" algn="l" rtl="0">
              <a:lnSpc>
                <a:spcPct val="100000"/>
              </a:lnSpc>
              <a:spcBef>
                <a:spcPts val="450"/>
              </a:spcBef>
              <a:spcAft>
                <a:spcPts val="0"/>
              </a:spcAft>
              <a:buClr>
                <a:srgbClr val="51640A"/>
              </a:buClr>
              <a:buSzPts val="2000"/>
              <a:buFont typeface="Noto Sans Symbols"/>
              <a:buNone/>
              <a:defRPr sz="15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028700" marR="0" lvl="2" indent="-171450" algn="l" rtl="0">
              <a:lnSpc>
                <a:spcPct val="100000"/>
              </a:lnSpc>
              <a:spcBef>
                <a:spcPts val="450"/>
              </a:spcBef>
              <a:spcAft>
                <a:spcPts val="0"/>
              </a:spcAft>
              <a:buClr>
                <a:schemeClr val="accent1"/>
              </a:buClr>
              <a:buSzPts val="1800"/>
              <a:buFont typeface="Noto Sans Symbols"/>
              <a:buNone/>
              <a:defRPr sz="135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171450" algn="l" rtl="0">
              <a:lnSpc>
                <a:spcPct val="100000"/>
              </a:lnSpc>
              <a:spcBef>
                <a:spcPts val="450"/>
              </a:spcBef>
              <a:spcAft>
                <a:spcPts val="0"/>
              </a:spcAft>
              <a:buClr>
                <a:srgbClr val="51640A"/>
              </a:buClr>
              <a:buSzPts val="1600"/>
              <a:buFont typeface="Noto Sans Symbols"/>
              <a:buNone/>
              <a:defRPr sz="12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1714500" marR="0" lvl="4" indent="-171450" algn="l" rtl="0">
              <a:lnSpc>
                <a:spcPct val="100000"/>
              </a:lnSpc>
              <a:spcBef>
                <a:spcPts val="450"/>
              </a:spcBef>
              <a:spcAft>
                <a:spcPts val="0"/>
              </a:spcAft>
              <a:buClr>
                <a:schemeClr val="accent1"/>
              </a:buClr>
              <a:buSzPts val="1600"/>
              <a:buFont typeface="Noto Sans Symbols"/>
              <a:buNone/>
              <a:defRPr sz="12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057400" marR="0" lvl="5" indent="-171450" algn="l" rtl="0">
              <a:lnSpc>
                <a:spcPct val="100000"/>
              </a:lnSpc>
              <a:spcBef>
                <a:spcPts val="240"/>
              </a:spcBef>
              <a:spcAft>
                <a:spcPts val="0"/>
              </a:spcAft>
              <a:buClr>
                <a:srgbClr val="51640A"/>
              </a:buClr>
              <a:buSzPts val="1600"/>
              <a:buFont typeface="Noto Sans Symbols"/>
              <a:buNone/>
              <a:defRPr sz="12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2400300" marR="0" lvl="6" indent="-171450" algn="l" rtl="0">
              <a:lnSpc>
                <a:spcPct val="100000"/>
              </a:lnSpc>
              <a:spcBef>
                <a:spcPts val="240"/>
              </a:spcBef>
              <a:spcAft>
                <a:spcPts val="0"/>
              </a:spcAft>
              <a:buClr>
                <a:schemeClr val="accent1"/>
              </a:buClr>
              <a:buSzPts val="1600"/>
              <a:buFont typeface="Noto Sans Symbols"/>
              <a:buNone/>
              <a:defRPr sz="12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2743200" marR="0" lvl="7" indent="-171450" algn="l" rtl="0">
              <a:lnSpc>
                <a:spcPct val="100000"/>
              </a:lnSpc>
              <a:spcBef>
                <a:spcPts val="240"/>
              </a:spcBef>
              <a:spcAft>
                <a:spcPts val="0"/>
              </a:spcAft>
              <a:buClr>
                <a:srgbClr val="51640A"/>
              </a:buClr>
              <a:buSzPts val="1600"/>
              <a:buFont typeface="Noto Sans Symbols"/>
              <a:buNone/>
              <a:defRPr sz="12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3086100" marR="0" lvl="8" indent="-171450" algn="l" rtl="0">
              <a:lnSpc>
                <a:spcPct val="100000"/>
              </a:lnSpc>
              <a:spcBef>
                <a:spcPts val="240"/>
              </a:spcBef>
              <a:spcAft>
                <a:spcPts val="0"/>
              </a:spcAft>
              <a:buClr>
                <a:schemeClr val="accent1"/>
              </a:buClr>
              <a:buSzPts val="1600"/>
              <a:buFont typeface="Noto Sans Symbols"/>
              <a:buNone/>
              <a:defRPr sz="12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42" name="Google Shape;42;p48"/>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342900" marR="0" lvl="0" indent="-171450" algn="l" rtl="0">
              <a:lnSpc>
                <a:spcPct val="100000"/>
              </a:lnSpc>
              <a:spcBef>
                <a:spcPts val="150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685800" marR="0" lvl="1"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028700" marR="0" lvl="2"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1714500" marR="0" lvl="4"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057400" marR="0" lvl="5" indent="-171450" algn="l" rtl="0">
              <a:lnSpc>
                <a:spcPct val="100000"/>
              </a:lnSpc>
              <a:spcBef>
                <a:spcPts val="240"/>
              </a:spcBef>
              <a:spcAft>
                <a:spcPts val="0"/>
              </a:spcAft>
              <a:buClr>
                <a:srgbClr val="000000"/>
              </a:buClr>
              <a:buSzPts val="1400"/>
              <a:buFont typeface="Arial" panose="020B0604020202020204"/>
              <a:buNone/>
              <a:defRPr sz="12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2400300" marR="0" lvl="6" indent="-171450" algn="l" rtl="0">
              <a:lnSpc>
                <a:spcPct val="100000"/>
              </a:lnSpc>
              <a:spcBef>
                <a:spcPts val="240"/>
              </a:spcBef>
              <a:spcAft>
                <a:spcPts val="0"/>
              </a:spcAft>
              <a:buClr>
                <a:srgbClr val="000000"/>
              </a:buClr>
              <a:buSzPts val="1400"/>
              <a:buFont typeface="Arial" panose="020B0604020202020204"/>
              <a:buNone/>
              <a:defRPr sz="12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2743200" marR="0" lvl="7" indent="-171450" algn="l" rtl="0">
              <a:lnSpc>
                <a:spcPct val="100000"/>
              </a:lnSpc>
              <a:spcBef>
                <a:spcPts val="240"/>
              </a:spcBef>
              <a:spcAft>
                <a:spcPts val="0"/>
              </a:spcAft>
              <a:buClr>
                <a:srgbClr val="000000"/>
              </a:buClr>
              <a:buSzPts val="1400"/>
              <a:buFont typeface="Arial" panose="020B0604020202020204"/>
              <a:buNone/>
              <a:defRPr sz="12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3086100" marR="0" lvl="8" indent="-171450" algn="l" rtl="0">
              <a:lnSpc>
                <a:spcPct val="100000"/>
              </a:lnSpc>
              <a:spcBef>
                <a:spcPts val="240"/>
              </a:spcBef>
              <a:spcAft>
                <a:spcPts val="0"/>
              </a:spcAft>
              <a:buClr>
                <a:srgbClr val="000000"/>
              </a:buClr>
              <a:buSzPts val="1400"/>
              <a:buFont typeface="Arial" panose="020B0604020202020204"/>
              <a:buNone/>
              <a:defRPr sz="12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43" name="Google Shape;43;p48"/>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342900" marR="0" lvl="0" indent="-171450" algn="l" rtl="0">
              <a:lnSpc>
                <a:spcPct val="100000"/>
              </a:lnSpc>
              <a:spcBef>
                <a:spcPts val="1500"/>
              </a:spcBef>
              <a:spcAft>
                <a:spcPts val="0"/>
              </a:spcAft>
              <a:buClr>
                <a:schemeClr val="accent1"/>
              </a:buClr>
              <a:buSzPts val="2400"/>
              <a:buFont typeface="Noto Sans Symbols"/>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685800" marR="0" lvl="1" indent="-171450" algn="l" rtl="0">
              <a:lnSpc>
                <a:spcPct val="100000"/>
              </a:lnSpc>
              <a:spcBef>
                <a:spcPts val="450"/>
              </a:spcBef>
              <a:spcAft>
                <a:spcPts val="0"/>
              </a:spcAft>
              <a:buClr>
                <a:srgbClr val="51640A"/>
              </a:buClr>
              <a:buSzPts val="2000"/>
              <a:buFont typeface="Noto Sans Symbols"/>
              <a:buNone/>
              <a:defRPr sz="15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028700" marR="0" lvl="2" indent="-171450" algn="l" rtl="0">
              <a:lnSpc>
                <a:spcPct val="100000"/>
              </a:lnSpc>
              <a:spcBef>
                <a:spcPts val="450"/>
              </a:spcBef>
              <a:spcAft>
                <a:spcPts val="0"/>
              </a:spcAft>
              <a:buClr>
                <a:schemeClr val="accent1"/>
              </a:buClr>
              <a:buSzPts val="1800"/>
              <a:buFont typeface="Noto Sans Symbols"/>
              <a:buNone/>
              <a:defRPr sz="135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171450" algn="l" rtl="0">
              <a:lnSpc>
                <a:spcPct val="100000"/>
              </a:lnSpc>
              <a:spcBef>
                <a:spcPts val="450"/>
              </a:spcBef>
              <a:spcAft>
                <a:spcPts val="0"/>
              </a:spcAft>
              <a:buClr>
                <a:srgbClr val="51640A"/>
              </a:buClr>
              <a:buSzPts val="1600"/>
              <a:buFont typeface="Noto Sans Symbols"/>
              <a:buNone/>
              <a:defRPr sz="12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1714500" marR="0" lvl="4" indent="-171450" algn="l" rtl="0">
              <a:lnSpc>
                <a:spcPct val="100000"/>
              </a:lnSpc>
              <a:spcBef>
                <a:spcPts val="450"/>
              </a:spcBef>
              <a:spcAft>
                <a:spcPts val="0"/>
              </a:spcAft>
              <a:buClr>
                <a:schemeClr val="accent1"/>
              </a:buClr>
              <a:buSzPts val="1600"/>
              <a:buFont typeface="Noto Sans Symbols"/>
              <a:buNone/>
              <a:defRPr sz="12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057400" marR="0" lvl="5" indent="-171450" algn="l" rtl="0">
              <a:lnSpc>
                <a:spcPct val="100000"/>
              </a:lnSpc>
              <a:spcBef>
                <a:spcPts val="240"/>
              </a:spcBef>
              <a:spcAft>
                <a:spcPts val="0"/>
              </a:spcAft>
              <a:buClr>
                <a:srgbClr val="51640A"/>
              </a:buClr>
              <a:buSzPts val="1600"/>
              <a:buFont typeface="Noto Sans Symbols"/>
              <a:buNone/>
              <a:defRPr sz="12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2400300" marR="0" lvl="6" indent="-171450" algn="l" rtl="0">
              <a:lnSpc>
                <a:spcPct val="100000"/>
              </a:lnSpc>
              <a:spcBef>
                <a:spcPts val="240"/>
              </a:spcBef>
              <a:spcAft>
                <a:spcPts val="0"/>
              </a:spcAft>
              <a:buClr>
                <a:schemeClr val="accent1"/>
              </a:buClr>
              <a:buSzPts val="1600"/>
              <a:buFont typeface="Noto Sans Symbols"/>
              <a:buNone/>
              <a:defRPr sz="12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2743200" marR="0" lvl="7" indent="-171450" algn="l" rtl="0">
              <a:lnSpc>
                <a:spcPct val="100000"/>
              </a:lnSpc>
              <a:spcBef>
                <a:spcPts val="240"/>
              </a:spcBef>
              <a:spcAft>
                <a:spcPts val="0"/>
              </a:spcAft>
              <a:buClr>
                <a:srgbClr val="51640A"/>
              </a:buClr>
              <a:buSzPts val="1600"/>
              <a:buFont typeface="Noto Sans Symbols"/>
              <a:buNone/>
              <a:defRPr sz="12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3086100" marR="0" lvl="8" indent="-171450" algn="l" rtl="0">
              <a:lnSpc>
                <a:spcPct val="100000"/>
              </a:lnSpc>
              <a:spcBef>
                <a:spcPts val="240"/>
              </a:spcBef>
              <a:spcAft>
                <a:spcPts val="0"/>
              </a:spcAft>
              <a:buClr>
                <a:schemeClr val="accent1"/>
              </a:buClr>
              <a:buSzPts val="1600"/>
              <a:buFont typeface="Noto Sans Symbols"/>
              <a:buNone/>
              <a:defRPr sz="12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44" name="Google Shape;44;p48"/>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342900" marR="0" lvl="0" indent="-171450" algn="l" rtl="0">
              <a:lnSpc>
                <a:spcPct val="100000"/>
              </a:lnSpc>
              <a:spcBef>
                <a:spcPts val="150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685800" marR="0" lvl="1"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028700" marR="0" lvl="2"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371600" marR="0" lvl="3"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1714500" marR="0" lvl="4" indent="-171450" algn="l" rtl="0">
              <a:lnSpc>
                <a:spcPct val="100000"/>
              </a:lnSpc>
              <a:spcBef>
                <a:spcPts val="450"/>
              </a:spcBef>
              <a:spcAft>
                <a:spcPts val="0"/>
              </a:spcAft>
              <a:buClr>
                <a:srgbClr val="000000"/>
              </a:buClr>
              <a:buSzPts val="1400"/>
              <a:buFont typeface="Arial" panose="020B0604020202020204"/>
              <a:buNone/>
              <a:defRPr sz="135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057400" marR="0" lvl="5" indent="-171450" algn="l" rtl="0">
              <a:lnSpc>
                <a:spcPct val="100000"/>
              </a:lnSpc>
              <a:spcBef>
                <a:spcPts val="240"/>
              </a:spcBef>
              <a:spcAft>
                <a:spcPts val="0"/>
              </a:spcAft>
              <a:buClr>
                <a:srgbClr val="000000"/>
              </a:buClr>
              <a:buSzPts val="1400"/>
              <a:buFont typeface="Arial" panose="020B0604020202020204"/>
              <a:buNone/>
              <a:defRPr sz="12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2400300" marR="0" lvl="6" indent="-171450" algn="l" rtl="0">
              <a:lnSpc>
                <a:spcPct val="100000"/>
              </a:lnSpc>
              <a:spcBef>
                <a:spcPts val="240"/>
              </a:spcBef>
              <a:spcAft>
                <a:spcPts val="0"/>
              </a:spcAft>
              <a:buClr>
                <a:srgbClr val="000000"/>
              </a:buClr>
              <a:buSzPts val="1400"/>
              <a:buFont typeface="Arial" panose="020B0604020202020204"/>
              <a:buNone/>
              <a:defRPr sz="12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2743200" marR="0" lvl="7" indent="-171450" algn="l" rtl="0">
              <a:lnSpc>
                <a:spcPct val="100000"/>
              </a:lnSpc>
              <a:spcBef>
                <a:spcPts val="240"/>
              </a:spcBef>
              <a:spcAft>
                <a:spcPts val="0"/>
              </a:spcAft>
              <a:buClr>
                <a:srgbClr val="000000"/>
              </a:buClr>
              <a:buSzPts val="1400"/>
              <a:buFont typeface="Arial" panose="020B0604020202020204"/>
              <a:buNone/>
              <a:defRPr sz="12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3086100" marR="0" lvl="8" indent="-171450" algn="l" rtl="0">
              <a:lnSpc>
                <a:spcPct val="100000"/>
              </a:lnSpc>
              <a:spcBef>
                <a:spcPts val="240"/>
              </a:spcBef>
              <a:spcAft>
                <a:spcPts val="0"/>
              </a:spcAft>
              <a:buClr>
                <a:srgbClr val="000000"/>
              </a:buClr>
              <a:buSzPts val="1400"/>
              <a:buFont typeface="Arial" panose="020B0604020202020204"/>
              <a:buNone/>
              <a:defRPr sz="12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p:txBody>
      </p:sp>
      <p:cxnSp>
        <p:nvCxnSpPr>
          <p:cNvPr id="45" name="Google Shape;45;p48"/>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48"/>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48"/>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48"/>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48"/>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48"/>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48"/>
          <p:cNvPicPr preferRelativeResize="0"/>
          <p:nvPr/>
        </p:nvPicPr>
        <p:blipFill rotWithShape="1">
          <a:blip r:embed="rId2"/>
          <a:srcRect/>
          <a:stretch>
            <a:fillRect/>
          </a:stretch>
        </p:blipFill>
        <p:spPr>
          <a:xfrm>
            <a:off x="7168896" y="12650"/>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48"/>
          <p:cNvSpPr txBox="1"/>
          <p:nvPr/>
        </p:nvSpPr>
        <p:spPr>
          <a:xfrm>
            <a:off x="5244268" y="6590671"/>
            <a:ext cx="4714752" cy="173094"/>
          </a:xfrm>
          <a:prstGeom prst="rect">
            <a:avLst/>
          </a:prstGeom>
          <a:noFill/>
          <a:ln>
            <a:noFill/>
          </a:ln>
        </p:spPr>
        <p:txBody>
          <a:bodyPr spcFirstLastPara="1" wrap="square" lIns="68569" tIns="34275" rIns="68569" bIns="34275"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showMasterSp="0" matchingName="Title Only">
  <p:cSld name="TITLE_ONLY">
    <p:spTree>
      <p:nvGrpSpPr>
        <p:cNvPr id="1" name="Shape 53"/>
        <p:cNvGrpSpPr/>
        <p:nvPr/>
      </p:nvGrpSpPr>
      <p:grpSpPr>
        <a:xfrm>
          <a:off x="0" y="0"/>
          <a:ext cx="0" cy="0"/>
          <a:chOff x="0" y="0"/>
          <a:chExt cx="0" cy="0"/>
        </a:xfrm>
      </p:grpSpPr>
      <p:sp>
        <p:nvSpPr>
          <p:cNvPr id="54" name="Google Shape;54;p49"/>
          <p:cNvSpPr txBox="1">
            <a:spLocks noGrp="1"/>
          </p:cNvSpPr>
          <p:nvPr>
            <p:ph type="title"/>
          </p:nvPr>
        </p:nvSpPr>
        <p:spPr>
          <a:xfrm>
            <a:off x="4"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27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pic>
        <p:nvPicPr>
          <p:cNvPr id="55" name="Google Shape;55;p49"/>
          <p:cNvPicPr preferRelativeResize="0"/>
          <p:nvPr/>
        </p:nvPicPr>
        <p:blipFill rotWithShape="1">
          <a:blip r:embed="rId2"/>
          <a:srcRect/>
          <a:stretch>
            <a:fillRect/>
          </a:stretch>
        </p:blipFill>
        <p:spPr>
          <a:xfrm>
            <a:off x="7168896" y="12650"/>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49"/>
          <p:cNvSpPr txBox="1"/>
          <p:nvPr/>
        </p:nvSpPr>
        <p:spPr>
          <a:xfrm>
            <a:off x="5244268" y="6590671"/>
            <a:ext cx="4714752" cy="173094"/>
          </a:xfrm>
          <a:prstGeom prst="rect">
            <a:avLst/>
          </a:prstGeom>
          <a:noFill/>
          <a:ln>
            <a:noFill/>
          </a:ln>
        </p:spPr>
        <p:txBody>
          <a:bodyPr spcFirstLastPara="1" wrap="square" lIns="68569" tIns="34275" rIns="68569" bIns="34275"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1" name="Shape 57"/>
        <p:cNvGrpSpPr/>
        <p:nvPr/>
      </p:nvGrpSpPr>
      <p:grpSpPr>
        <a:xfrm>
          <a:off x="0" y="0"/>
          <a:ext cx="0" cy="0"/>
          <a:chOff x="0" y="0"/>
          <a:chExt cx="0" cy="0"/>
        </a:xfrm>
      </p:grpSpPr>
      <p:pic>
        <p:nvPicPr>
          <p:cNvPr id="58" name="Google Shape;58;p50"/>
          <p:cNvPicPr preferRelativeResize="0"/>
          <p:nvPr/>
        </p:nvPicPr>
        <p:blipFill rotWithShape="1">
          <a:blip r:embed="rId2"/>
          <a:srcRect/>
          <a:stretch>
            <a:fillRect/>
          </a:stretch>
        </p:blipFill>
        <p:spPr>
          <a:xfrm>
            <a:off x="7159752" y="914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50"/>
          <p:cNvSpPr txBox="1"/>
          <p:nvPr/>
        </p:nvSpPr>
        <p:spPr>
          <a:xfrm>
            <a:off x="5253412" y="6590671"/>
            <a:ext cx="4714752" cy="173094"/>
          </a:xfrm>
          <a:prstGeom prst="rect">
            <a:avLst/>
          </a:prstGeom>
          <a:noFill/>
          <a:ln>
            <a:noFill/>
          </a:ln>
        </p:spPr>
        <p:txBody>
          <a:bodyPr spcFirstLastPara="1" wrap="square" lIns="68569" tIns="34275" rIns="68569" bIns="34275"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2.jpe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2" Type="http://schemas.openxmlformats.org/officeDocument/2006/relationships/theme" Target="../theme/theme2.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8"/>
          <p:cNvSpPr txBox="1"/>
          <p:nvPr/>
        </p:nvSpPr>
        <p:spPr>
          <a:xfrm>
            <a:off x="2638731" y="6387737"/>
            <a:ext cx="184666" cy="276969"/>
          </a:xfrm>
          <a:prstGeom prst="rect">
            <a:avLst/>
          </a:prstGeom>
          <a:noFill/>
          <a:ln>
            <a:noFill/>
          </a:ln>
        </p:spPr>
        <p:txBody>
          <a:bodyPr spcFirstLastPara="1" wrap="square" lIns="68569" tIns="34275" rIns="68569" bIns="34275"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35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1" name="Google Shape;11;p38"/>
          <p:cNvSpPr txBox="1"/>
          <p:nvPr/>
        </p:nvSpPr>
        <p:spPr>
          <a:xfrm>
            <a:off x="5262556" y="6590671"/>
            <a:ext cx="4714752" cy="173094"/>
          </a:xfrm>
          <a:prstGeom prst="rect">
            <a:avLst/>
          </a:prstGeom>
          <a:noFill/>
          <a:ln>
            <a:noFill/>
          </a:ln>
        </p:spPr>
        <p:txBody>
          <a:bodyPr spcFirstLastPara="1" wrap="square" lIns="68569" tIns="34275" rIns="68569" bIns="34275"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675"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2" name="Google Shape;12;p38"/>
          <p:cNvPicPr preferRelativeResize="0"/>
          <p:nvPr/>
        </p:nvPicPr>
        <p:blipFill rotWithShape="1">
          <a:blip r:embed="rId17"/>
          <a:srcRect/>
          <a:stretch>
            <a:fill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41"/>
          <p:cNvSpPr txBox="1">
            <a:spLocks noGrp="1"/>
          </p:cNvSpPr>
          <p:nvPr>
            <p:ph type="title"/>
          </p:nvPr>
        </p:nvSpPr>
        <p:spPr>
          <a:xfrm>
            <a:off x="628650" y="365129"/>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8" name="Google Shape;108;p41"/>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9" name="Google Shape;109;p41"/>
          <p:cNvSpPr txBox="1">
            <a:spLocks noGrp="1"/>
          </p:cNvSpPr>
          <p:nvPr>
            <p:ph type="dt" idx="10"/>
          </p:nvPr>
        </p:nvSpPr>
        <p:spPr>
          <a:xfrm>
            <a:off x="628650" y="6356354"/>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0" name="Google Shape;110;p41"/>
          <p:cNvSpPr txBox="1">
            <a:spLocks noGrp="1"/>
          </p:cNvSpPr>
          <p:nvPr>
            <p:ph type="ftr" idx="11"/>
          </p:nvPr>
        </p:nvSpPr>
        <p:spPr>
          <a:xfrm>
            <a:off x="3028950" y="6356354"/>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1" name="Google Shape;111;p41"/>
          <p:cNvSpPr txBox="1">
            <a:spLocks noGrp="1"/>
          </p:cNvSpPr>
          <p:nvPr>
            <p:ph type="sldNum" idx="12"/>
          </p:nvPr>
        </p:nvSpPr>
        <p:spPr>
          <a:xfrm>
            <a:off x="6457950" y="6356354"/>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fld id="{00000000-1234-1234-1234-123412341234}" type="slidenum">
              <a:rPr lang="en-US" smtClean="0"/>
            </a:fld>
            <a:endParaRPr lang="en-US"/>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7.xml"/><Relationship Id="rId2" Type="http://schemas.openxmlformats.org/officeDocument/2006/relationships/image" Target="../media/image11.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7.xml"/><Relationship Id="rId2" Type="http://schemas.openxmlformats.org/officeDocument/2006/relationships/image" Target="../media/image12.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8.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8.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8.xml"/><Relationship Id="rId2" Type="http://schemas.openxmlformats.org/officeDocument/2006/relationships/image" Target="../media/image18.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9.xml"/><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7.xml"/><Relationship Id="rId2" Type="http://schemas.openxmlformats.org/officeDocument/2006/relationships/image" Target="../media/image5.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9.xml"/><Relationship Id="rId2" Type="http://schemas.openxmlformats.org/officeDocument/2006/relationships/image" Target="../media/image3.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7.xml"/><Relationship Id="rId2" Type="http://schemas.openxmlformats.org/officeDocument/2006/relationships/image" Target="../media/image8.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81"/>
        <p:cNvGrpSpPr/>
        <p:nvPr/>
      </p:nvGrpSpPr>
      <p:grpSpPr>
        <a:xfrm>
          <a:off x="0" y="0"/>
          <a:ext cx="0" cy="0"/>
          <a:chOff x="0" y="0"/>
          <a:chExt cx="0" cy="0"/>
        </a:xfrm>
      </p:grpSpPr>
      <p:sp>
        <p:nvSpPr>
          <p:cNvPr id="182" name="Google Shape;182;p1"/>
          <p:cNvSpPr txBox="1"/>
          <p:nvPr/>
        </p:nvSpPr>
        <p:spPr>
          <a:xfrm>
            <a:off x="1480781" y="2718656"/>
            <a:ext cx="6740100" cy="1420650"/>
          </a:xfrm>
          <a:prstGeom prst="rect">
            <a:avLst/>
          </a:prstGeom>
          <a:noFill/>
          <a:ln>
            <a:noFill/>
          </a:ln>
        </p:spPr>
        <p:txBody>
          <a:bodyPr spcFirstLastPara="1" wrap="square" lIns="0" tIns="0" rIns="0" bIns="0" anchor="t" anchorCtr="0">
            <a:noAutofit/>
          </a:bodyPr>
          <a:lstStyle/>
          <a:p>
            <a:pPr>
              <a:buClr>
                <a:srgbClr val="002776"/>
              </a:buClr>
              <a:buSzPts val="3600"/>
            </a:pPr>
            <a:r>
              <a:rPr lang="en-US" sz="2700" b="1">
                <a:solidFill>
                  <a:srgbClr val="002776"/>
                </a:solidFill>
                <a:latin typeface="Verdana" panose="020B0604030504040204"/>
                <a:ea typeface="Verdana" panose="020B0604030504040204"/>
                <a:cs typeface="Verdana" panose="020B0604030504040204"/>
                <a:sym typeface="Verdana" panose="020B0604030504040204"/>
              </a:rPr>
              <a:t>OIL PRICE PREDICTION</a:t>
            </a:r>
            <a:endParaRPr sz="1050"/>
          </a:p>
          <a:p>
            <a:pPr>
              <a:buClr>
                <a:srgbClr val="002776"/>
              </a:buClr>
              <a:buSzPts val="3600"/>
            </a:pPr>
            <a:r>
              <a:rPr lang="en-US" sz="1800" b="1">
                <a:solidFill>
                  <a:srgbClr val="002776"/>
                </a:solidFill>
                <a:latin typeface="Verdana" panose="020B0604030504040204"/>
                <a:ea typeface="Verdana" panose="020B0604030504040204"/>
                <a:cs typeface="Verdana" panose="020B0604030504040204"/>
                <a:sym typeface="Verdana" panose="020B0604030504040204"/>
              </a:rPr>
              <a:t> P310 Group-5</a:t>
            </a:r>
            <a:endParaRPr sz="1800" b="1">
              <a:solidFill>
                <a:srgbClr val="002776"/>
              </a:solidFill>
              <a:latin typeface="Verdana" panose="020B0604030504040204"/>
              <a:ea typeface="Verdana" panose="020B0604030504040204"/>
              <a:cs typeface="Verdana" panose="020B0604030504040204"/>
              <a:sym typeface="Verdana" panose="020B0604030504040204"/>
            </a:endParaRPr>
          </a:p>
          <a:p>
            <a:pPr>
              <a:buClr>
                <a:srgbClr val="002776"/>
              </a:buClr>
              <a:buSzPts val="2400"/>
            </a:pPr>
            <a:r>
              <a:rPr lang="en-US" sz="1800" b="1">
                <a:solidFill>
                  <a:srgbClr val="002776"/>
                </a:solidFill>
                <a:latin typeface="Verdana" panose="020B0604030504040204"/>
                <a:ea typeface="Verdana" panose="020B0604030504040204"/>
                <a:cs typeface="Verdana" panose="020B0604030504040204"/>
                <a:sym typeface="Verdana" panose="020B0604030504040204"/>
              </a:rPr>
              <a:t> Karthik</a:t>
            </a:r>
            <a:endParaRPr sz="1050"/>
          </a:p>
          <a:p>
            <a:pPr>
              <a:buClr>
                <a:srgbClr val="002776"/>
              </a:buClr>
              <a:buSzPts val="2400"/>
            </a:pPr>
            <a:r>
              <a:rPr lang="en-US" sz="1800" b="1">
                <a:solidFill>
                  <a:srgbClr val="002776"/>
                </a:solidFill>
                <a:latin typeface="Verdana" panose="020B0604030504040204"/>
                <a:ea typeface="Verdana" panose="020B0604030504040204"/>
                <a:cs typeface="Verdana" panose="020B0604030504040204"/>
                <a:sym typeface="Verdana" panose="020B0604030504040204"/>
              </a:rPr>
              <a:t> 15/NOV/23</a:t>
            </a:r>
            <a:endParaRPr sz="1050"/>
          </a:p>
        </p:txBody>
      </p:sp>
      <p:pic>
        <p:nvPicPr>
          <p:cNvPr id="183" name="Google Shape;183;p1"/>
          <p:cNvPicPr preferRelativeResize="0"/>
          <p:nvPr/>
        </p:nvPicPr>
        <p:blipFill rotWithShape="1">
          <a:blip r:embed="rId1"/>
          <a:srcRect/>
          <a:stretch>
            <a:fillRect/>
          </a:stretch>
        </p:blipFill>
        <p:spPr>
          <a:xfrm>
            <a:off x="6918049" y="934171"/>
            <a:ext cx="890288" cy="30851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9"/>
          <p:cNvSpPr txBox="1"/>
          <p:nvPr/>
        </p:nvSpPr>
        <p:spPr>
          <a:xfrm>
            <a:off x="1143001" y="857250"/>
            <a:ext cx="6377362" cy="643902"/>
          </a:xfrm>
          <a:prstGeom prst="rect">
            <a:avLst/>
          </a:prstGeom>
          <a:noFill/>
          <a:ln>
            <a:noFill/>
          </a:ln>
        </p:spPr>
        <p:txBody>
          <a:bodyPr spcFirstLastPara="1" wrap="square" lIns="0" tIns="0" rIns="0" bIns="0" anchor="t" anchorCtr="0">
            <a:noAutofit/>
          </a:bodyPr>
          <a:lstStyle/>
          <a:p>
            <a:pPr>
              <a:buClr>
                <a:srgbClr val="002776"/>
              </a:buClr>
              <a:buSzPts val="2800"/>
            </a:pPr>
            <a:r>
              <a:rPr lang="en-US" sz="2100" b="1">
                <a:solidFill>
                  <a:srgbClr val="002776"/>
                </a:solidFill>
              </a:rPr>
              <a:t>Exploratory Data Analysis (EDA)</a:t>
            </a:r>
            <a:endParaRPr sz="1050"/>
          </a:p>
        </p:txBody>
      </p:sp>
      <p:sp>
        <p:nvSpPr>
          <p:cNvPr id="252" name="Google Shape;252;p9"/>
          <p:cNvSpPr/>
          <p:nvPr/>
        </p:nvSpPr>
        <p:spPr>
          <a:xfrm>
            <a:off x="1254920" y="1402080"/>
            <a:ext cx="6330791" cy="1361881"/>
          </a:xfrm>
          <a:prstGeom prst="rect">
            <a:avLst/>
          </a:prstGeom>
          <a:noFill/>
          <a:ln>
            <a:noFill/>
          </a:ln>
        </p:spPr>
        <p:txBody>
          <a:bodyPr spcFirstLastPara="1" wrap="square" lIns="68569" tIns="34275" rIns="68569" bIns="34275" anchor="t" anchorCtr="0">
            <a:spAutoFit/>
          </a:bodyPr>
          <a:lstStyle/>
          <a:p>
            <a:pPr algn="just">
              <a:buClr>
                <a:schemeClr val="dk1"/>
              </a:buClr>
              <a:buSzPts val="1600"/>
            </a:pPr>
            <a:r>
              <a:rPr lang="en-US" sz="1200" i="1">
                <a:solidFill>
                  <a:srgbClr val="385623"/>
                </a:solidFill>
                <a:latin typeface="Verdana" panose="020B0604030504040204"/>
                <a:ea typeface="Verdana" panose="020B0604030504040204"/>
                <a:cs typeface="Verdana" panose="020B0604030504040204"/>
                <a:sym typeface="Verdana" panose="020B0604030504040204"/>
              </a:rPr>
              <a:t>ACF &amp; PACF PLOTS</a:t>
            </a:r>
            <a:endParaRPr sz="1200" i="1">
              <a:solidFill>
                <a:srgbClr val="385623"/>
              </a:solidFill>
              <a:latin typeface="Verdana" panose="020B0604030504040204"/>
              <a:ea typeface="Verdana" panose="020B0604030504040204"/>
              <a:cs typeface="Verdana" panose="020B0604030504040204"/>
              <a:sym typeface="Verdana" panose="020B0604030504040204"/>
            </a:endParaRPr>
          </a:p>
          <a:p>
            <a:pPr algn="just">
              <a:buClr>
                <a:schemeClr val="dk1"/>
              </a:buClr>
              <a:buSzPts val="1600"/>
            </a:pPr>
            <a:endParaRPr sz="1200" i="1">
              <a:solidFill>
                <a:srgbClr val="385623"/>
              </a:solidFill>
              <a:latin typeface="Verdana" panose="020B0604030504040204"/>
              <a:ea typeface="Verdana" panose="020B0604030504040204"/>
              <a:cs typeface="Verdana" panose="020B0604030504040204"/>
              <a:sym typeface="Verdana" panose="020B0604030504040204"/>
            </a:endParaRPr>
          </a:p>
          <a:p>
            <a:pPr marL="214630" indent="-214630">
              <a:buClr>
                <a:srgbClr val="385623"/>
              </a:buClr>
              <a:buSzPts val="1600"/>
              <a:buFont typeface="Arial" panose="020B0604020202020204"/>
              <a:buChar char="•"/>
            </a:pPr>
            <a:r>
              <a:rPr lang="en-US" sz="1200" i="1">
                <a:solidFill>
                  <a:srgbClr val="385623"/>
                </a:solidFill>
                <a:latin typeface="Verdana" panose="020B0604030504040204"/>
                <a:ea typeface="Verdana" panose="020B0604030504040204"/>
                <a:cs typeface="Verdana" panose="020B0604030504040204"/>
                <a:sym typeface="Verdana" panose="020B0604030504040204"/>
              </a:rPr>
              <a:t>We can observe that ACF plot is having a gradual decrease with its consecutive lagged versions and PACF plot is having sharp cutoff after its second lagged version</a:t>
            </a:r>
            <a:endParaRPr sz="1200" i="1">
              <a:solidFill>
                <a:srgbClr val="385623"/>
              </a:solidFill>
              <a:latin typeface="Verdana" panose="020B0604030504040204"/>
              <a:ea typeface="Verdana" panose="020B0604030504040204"/>
              <a:cs typeface="Verdana" panose="020B0604030504040204"/>
              <a:sym typeface="Verdana" panose="020B0604030504040204"/>
            </a:endParaRPr>
          </a:p>
          <a:p>
            <a:pPr marL="214630" indent="-214630">
              <a:buClr>
                <a:srgbClr val="385623"/>
              </a:buClr>
              <a:buSzPts val="1600"/>
              <a:buFont typeface="Arial" panose="020B0604020202020204"/>
              <a:buChar char="•"/>
            </a:pPr>
            <a:r>
              <a:rPr lang="en-US" sz="1200" i="1">
                <a:solidFill>
                  <a:srgbClr val="385623"/>
                </a:solidFill>
                <a:latin typeface="Verdana" panose="020B0604030504040204"/>
                <a:ea typeface="Verdana" panose="020B0604030504040204"/>
                <a:cs typeface="Verdana" panose="020B0604030504040204"/>
                <a:sym typeface="Verdana" panose="020B0604030504040204"/>
              </a:rPr>
              <a:t>We can hence conclude that a Moving Average Model will help giving better results</a:t>
            </a:r>
            <a:endParaRPr sz="1200" i="1">
              <a:solidFill>
                <a:srgbClr val="385623"/>
              </a:solidFill>
              <a:latin typeface="Verdana" panose="020B0604030504040204"/>
              <a:ea typeface="Verdana" panose="020B0604030504040204"/>
              <a:cs typeface="Verdana" panose="020B0604030504040204"/>
              <a:sym typeface="Verdana" panose="020B0604030504040204"/>
            </a:endParaRPr>
          </a:p>
        </p:txBody>
      </p:sp>
      <p:pic>
        <p:nvPicPr>
          <p:cNvPr id="253" name="Google Shape;253;p9"/>
          <p:cNvPicPr preferRelativeResize="0"/>
          <p:nvPr/>
        </p:nvPicPr>
        <p:blipFill rotWithShape="1">
          <a:blip r:embed="rId1"/>
          <a:srcRect/>
          <a:stretch>
            <a:fillRect/>
          </a:stretch>
        </p:blipFill>
        <p:spPr>
          <a:xfrm>
            <a:off x="6971817" y="932435"/>
            <a:ext cx="890288" cy="308519"/>
          </a:xfrm>
          <a:prstGeom prst="rect">
            <a:avLst/>
          </a:prstGeom>
          <a:noFill/>
          <a:ln>
            <a:noFill/>
          </a:ln>
        </p:spPr>
      </p:pic>
      <p:pic>
        <p:nvPicPr>
          <p:cNvPr id="254" name="Google Shape;254;p9"/>
          <p:cNvPicPr preferRelativeResize="0"/>
          <p:nvPr/>
        </p:nvPicPr>
        <p:blipFill rotWithShape="1">
          <a:blip r:embed="rId2"/>
          <a:srcRect/>
          <a:stretch>
            <a:fillRect/>
          </a:stretch>
        </p:blipFill>
        <p:spPr>
          <a:xfrm>
            <a:off x="1443515" y="3048476"/>
            <a:ext cx="3050381" cy="2327910"/>
          </a:xfrm>
          <a:prstGeom prst="rect">
            <a:avLst/>
          </a:prstGeom>
          <a:noFill/>
          <a:ln>
            <a:noFill/>
          </a:ln>
        </p:spPr>
      </p:pic>
      <p:pic>
        <p:nvPicPr>
          <p:cNvPr id="255" name="Google Shape;255;p9"/>
          <p:cNvPicPr preferRelativeResize="0"/>
          <p:nvPr/>
        </p:nvPicPr>
        <p:blipFill rotWithShape="1">
          <a:blip r:embed="rId3"/>
          <a:srcRect/>
          <a:stretch>
            <a:fillRect/>
          </a:stretch>
        </p:blipFill>
        <p:spPr>
          <a:xfrm>
            <a:off x="4621055" y="3178492"/>
            <a:ext cx="3034189" cy="20678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59"/>
        <p:cNvGrpSpPr/>
        <p:nvPr/>
      </p:nvGrpSpPr>
      <p:grpSpPr>
        <a:xfrm>
          <a:off x="0" y="0"/>
          <a:ext cx="0" cy="0"/>
          <a:chOff x="0" y="0"/>
          <a:chExt cx="0" cy="0"/>
        </a:xfrm>
      </p:grpSpPr>
      <p:sp>
        <p:nvSpPr>
          <p:cNvPr id="260" name="Google Shape;260;p10"/>
          <p:cNvSpPr txBox="1"/>
          <p:nvPr/>
        </p:nvSpPr>
        <p:spPr>
          <a:xfrm>
            <a:off x="1143001" y="857250"/>
            <a:ext cx="6377362" cy="643902"/>
          </a:xfrm>
          <a:prstGeom prst="rect">
            <a:avLst/>
          </a:prstGeom>
          <a:noFill/>
          <a:ln>
            <a:noFill/>
          </a:ln>
        </p:spPr>
        <p:txBody>
          <a:bodyPr spcFirstLastPara="1" wrap="square" lIns="0" tIns="0" rIns="0" bIns="0" anchor="t" anchorCtr="0">
            <a:noAutofit/>
          </a:bodyPr>
          <a:lstStyle/>
          <a:p>
            <a:pPr>
              <a:buClr>
                <a:srgbClr val="002776"/>
              </a:buClr>
              <a:buSzPts val="2800"/>
            </a:pPr>
            <a:r>
              <a:rPr lang="en-US" sz="2100" b="1">
                <a:solidFill>
                  <a:srgbClr val="002776"/>
                </a:solidFill>
              </a:rPr>
              <a:t>Exploratory Data Analysis (EDA)</a:t>
            </a:r>
            <a:endParaRPr sz="1050"/>
          </a:p>
        </p:txBody>
      </p:sp>
      <p:sp>
        <p:nvSpPr>
          <p:cNvPr id="261" name="Google Shape;261;p10"/>
          <p:cNvSpPr/>
          <p:nvPr/>
        </p:nvSpPr>
        <p:spPr>
          <a:xfrm>
            <a:off x="1254920" y="1402081"/>
            <a:ext cx="6330791" cy="807883"/>
          </a:xfrm>
          <a:prstGeom prst="rect">
            <a:avLst/>
          </a:prstGeom>
          <a:noFill/>
          <a:ln>
            <a:noFill/>
          </a:ln>
        </p:spPr>
        <p:txBody>
          <a:bodyPr spcFirstLastPara="1" wrap="square" lIns="68569" tIns="34275" rIns="68569" bIns="34275" anchor="t" anchorCtr="0">
            <a:spAutoFit/>
          </a:bodyPr>
          <a:lstStyle/>
          <a:p>
            <a:pPr algn="just">
              <a:buClr>
                <a:schemeClr val="dk1"/>
              </a:buClr>
              <a:buSzPts val="1600"/>
            </a:pPr>
            <a:r>
              <a:rPr lang="en-US" sz="1200" i="1">
                <a:solidFill>
                  <a:srgbClr val="385623"/>
                </a:solidFill>
                <a:latin typeface="Verdana" panose="020B0604030504040204"/>
                <a:ea typeface="Verdana" panose="020B0604030504040204"/>
                <a:cs typeface="Verdana" panose="020B0604030504040204"/>
                <a:sym typeface="Verdana" panose="020B0604030504040204"/>
              </a:rPr>
              <a:t>ROLLING STATS - MOVING AVERAGES</a:t>
            </a:r>
            <a:endParaRPr sz="1200" i="1">
              <a:solidFill>
                <a:srgbClr val="385623"/>
              </a:solidFill>
              <a:latin typeface="Verdana" panose="020B0604030504040204"/>
              <a:ea typeface="Verdana" panose="020B0604030504040204"/>
              <a:cs typeface="Verdana" panose="020B0604030504040204"/>
              <a:sym typeface="Verdana" panose="020B0604030504040204"/>
            </a:endParaRPr>
          </a:p>
          <a:p>
            <a:pPr algn="just">
              <a:buClr>
                <a:schemeClr val="dk1"/>
              </a:buClr>
              <a:buSzPts val="1600"/>
            </a:pPr>
            <a:endParaRPr sz="1200" i="1">
              <a:solidFill>
                <a:srgbClr val="385623"/>
              </a:solidFill>
              <a:latin typeface="Verdana" panose="020B0604030504040204"/>
              <a:ea typeface="Verdana" panose="020B0604030504040204"/>
              <a:cs typeface="Verdana" panose="020B0604030504040204"/>
              <a:sym typeface="Verdana" panose="020B0604030504040204"/>
            </a:endParaRPr>
          </a:p>
          <a:p>
            <a:pPr marL="214630" indent="-214630">
              <a:buClr>
                <a:srgbClr val="385623"/>
              </a:buClr>
              <a:buSzPts val="1600"/>
              <a:buFont typeface="Arial" panose="020B0604020202020204"/>
              <a:buChar char="•"/>
            </a:pPr>
            <a:r>
              <a:rPr lang="en-US" sz="1200" i="1">
                <a:solidFill>
                  <a:srgbClr val="385623"/>
                </a:solidFill>
                <a:latin typeface="Verdana" panose="020B0604030504040204"/>
                <a:ea typeface="Verdana" panose="020B0604030504040204"/>
                <a:cs typeface="Verdana" panose="020B0604030504040204"/>
                <a:sym typeface="Verdana" panose="020B0604030504040204"/>
              </a:rPr>
              <a:t>We are using moving averages to smoothen the time series and here we have moving average at window of 5 and 10 with the original curve. </a:t>
            </a:r>
            <a:endParaRPr sz="1200" i="1">
              <a:solidFill>
                <a:srgbClr val="385623"/>
              </a:solidFill>
              <a:latin typeface="Verdana" panose="020B0604030504040204"/>
              <a:ea typeface="Verdana" panose="020B0604030504040204"/>
              <a:cs typeface="Verdana" panose="020B0604030504040204"/>
              <a:sym typeface="Verdana" panose="020B0604030504040204"/>
            </a:endParaRPr>
          </a:p>
        </p:txBody>
      </p:sp>
      <p:pic>
        <p:nvPicPr>
          <p:cNvPr id="262" name="Google Shape;262;p10"/>
          <p:cNvPicPr preferRelativeResize="0"/>
          <p:nvPr/>
        </p:nvPicPr>
        <p:blipFill rotWithShape="1">
          <a:blip r:embed="rId1"/>
          <a:srcRect/>
          <a:stretch>
            <a:fillRect/>
          </a:stretch>
        </p:blipFill>
        <p:spPr>
          <a:xfrm>
            <a:off x="6971817" y="932435"/>
            <a:ext cx="890288" cy="308519"/>
          </a:xfrm>
          <a:prstGeom prst="rect">
            <a:avLst/>
          </a:prstGeom>
          <a:noFill/>
          <a:ln>
            <a:noFill/>
          </a:ln>
        </p:spPr>
      </p:pic>
      <p:pic>
        <p:nvPicPr>
          <p:cNvPr id="263" name="Google Shape;263;p10"/>
          <p:cNvPicPr preferRelativeResize="0"/>
          <p:nvPr/>
        </p:nvPicPr>
        <p:blipFill rotWithShape="1">
          <a:blip r:embed="rId2"/>
          <a:srcRect/>
          <a:stretch>
            <a:fillRect/>
          </a:stretch>
        </p:blipFill>
        <p:spPr>
          <a:xfrm>
            <a:off x="1393507" y="2503647"/>
            <a:ext cx="6468428" cy="3076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67"/>
        <p:cNvGrpSpPr/>
        <p:nvPr/>
      </p:nvGrpSpPr>
      <p:grpSpPr>
        <a:xfrm>
          <a:off x="0" y="0"/>
          <a:ext cx="0" cy="0"/>
          <a:chOff x="0" y="0"/>
          <a:chExt cx="0" cy="0"/>
        </a:xfrm>
      </p:grpSpPr>
      <p:sp>
        <p:nvSpPr>
          <p:cNvPr id="268" name="Google Shape;268;p11"/>
          <p:cNvSpPr txBox="1"/>
          <p:nvPr/>
        </p:nvSpPr>
        <p:spPr>
          <a:xfrm>
            <a:off x="1143001" y="857250"/>
            <a:ext cx="6377362" cy="643902"/>
          </a:xfrm>
          <a:prstGeom prst="rect">
            <a:avLst/>
          </a:prstGeom>
          <a:noFill/>
          <a:ln>
            <a:noFill/>
          </a:ln>
        </p:spPr>
        <p:txBody>
          <a:bodyPr spcFirstLastPara="1" wrap="square" lIns="0" tIns="0" rIns="0" bIns="0" anchor="t" anchorCtr="0">
            <a:noAutofit/>
          </a:bodyPr>
          <a:lstStyle/>
          <a:p>
            <a:pPr>
              <a:buClr>
                <a:srgbClr val="002776"/>
              </a:buClr>
              <a:buSzPts val="2800"/>
            </a:pPr>
            <a:r>
              <a:rPr lang="en-US" sz="2100" b="1">
                <a:solidFill>
                  <a:srgbClr val="002776"/>
                </a:solidFill>
              </a:rPr>
              <a:t>Exploratory Data Analysis (EDA)</a:t>
            </a:r>
            <a:endParaRPr sz="1050"/>
          </a:p>
        </p:txBody>
      </p:sp>
      <p:sp>
        <p:nvSpPr>
          <p:cNvPr id="269" name="Google Shape;269;p11"/>
          <p:cNvSpPr/>
          <p:nvPr/>
        </p:nvSpPr>
        <p:spPr>
          <a:xfrm>
            <a:off x="1241109" y="1297305"/>
            <a:ext cx="6330791" cy="1361881"/>
          </a:xfrm>
          <a:prstGeom prst="rect">
            <a:avLst/>
          </a:prstGeom>
          <a:noFill/>
          <a:ln>
            <a:noFill/>
          </a:ln>
        </p:spPr>
        <p:txBody>
          <a:bodyPr spcFirstLastPara="1" wrap="square" lIns="68569" tIns="34275" rIns="68569" bIns="34275" anchor="t" anchorCtr="0">
            <a:spAutoFit/>
          </a:bodyPr>
          <a:lstStyle/>
          <a:p>
            <a:pPr algn="just">
              <a:buClr>
                <a:schemeClr val="dk1"/>
              </a:buClr>
              <a:buSzPts val="1600"/>
            </a:pPr>
            <a:r>
              <a:rPr lang="en-US" sz="1200" i="1">
                <a:solidFill>
                  <a:srgbClr val="385623"/>
                </a:solidFill>
                <a:latin typeface="Verdana" panose="020B0604030504040204"/>
                <a:ea typeface="Verdana" panose="020B0604030504040204"/>
                <a:cs typeface="Verdana" panose="020B0604030504040204"/>
                <a:sym typeface="Verdana" panose="020B0604030504040204"/>
              </a:rPr>
              <a:t>SEASONAL DECOMPOSITION</a:t>
            </a:r>
            <a:endParaRPr sz="1200" i="1">
              <a:solidFill>
                <a:srgbClr val="385623"/>
              </a:solidFill>
              <a:latin typeface="Verdana" panose="020B0604030504040204"/>
              <a:ea typeface="Verdana" panose="020B0604030504040204"/>
              <a:cs typeface="Verdana" panose="020B0604030504040204"/>
              <a:sym typeface="Verdana" panose="020B0604030504040204"/>
            </a:endParaRPr>
          </a:p>
          <a:p>
            <a:pPr algn="just">
              <a:buClr>
                <a:schemeClr val="dk1"/>
              </a:buClr>
              <a:buSzPts val="1600"/>
            </a:pPr>
            <a:endParaRPr sz="1200" i="1">
              <a:solidFill>
                <a:srgbClr val="385623"/>
              </a:solidFill>
              <a:latin typeface="Verdana" panose="020B0604030504040204"/>
              <a:ea typeface="Verdana" panose="020B0604030504040204"/>
              <a:cs typeface="Verdana" panose="020B0604030504040204"/>
              <a:sym typeface="Verdana" panose="020B0604030504040204"/>
            </a:endParaRPr>
          </a:p>
          <a:p>
            <a:pPr marL="214630" indent="-214630">
              <a:buClr>
                <a:srgbClr val="385623"/>
              </a:buClr>
              <a:buSzPts val="1600"/>
              <a:buFont typeface="Arial" panose="020B0604020202020204"/>
              <a:buChar char="•"/>
            </a:pPr>
            <a:r>
              <a:rPr lang="en-US" sz="1200" i="1">
                <a:solidFill>
                  <a:srgbClr val="385623"/>
                </a:solidFill>
                <a:latin typeface="Verdana" panose="020B0604030504040204"/>
                <a:ea typeface="Verdana" panose="020B0604030504040204"/>
                <a:cs typeface="Verdana" panose="020B0604030504040204"/>
                <a:sym typeface="Verdana" panose="020B0604030504040204"/>
              </a:rPr>
              <a:t>As we can see that there is change in amplitude of the seasonal component with respect to the trend.</a:t>
            </a:r>
            <a:endParaRPr sz="1200" i="1">
              <a:solidFill>
                <a:srgbClr val="385623"/>
              </a:solidFill>
              <a:latin typeface="Verdana" panose="020B0604030504040204"/>
              <a:ea typeface="Verdana" panose="020B0604030504040204"/>
              <a:cs typeface="Verdana" panose="020B0604030504040204"/>
              <a:sym typeface="Verdana" panose="020B0604030504040204"/>
            </a:endParaRPr>
          </a:p>
          <a:p>
            <a:pPr marL="214630" indent="-138430">
              <a:buClr>
                <a:srgbClr val="385623"/>
              </a:buClr>
              <a:buSzPts val="1600"/>
            </a:pPr>
            <a:endParaRPr sz="1200" i="1">
              <a:solidFill>
                <a:srgbClr val="385623"/>
              </a:solidFill>
              <a:latin typeface="Verdana" panose="020B0604030504040204"/>
              <a:ea typeface="Verdana" panose="020B0604030504040204"/>
              <a:cs typeface="Verdana" panose="020B0604030504040204"/>
              <a:sym typeface="Verdana" panose="020B0604030504040204"/>
            </a:endParaRPr>
          </a:p>
          <a:p>
            <a:pPr marL="214630" indent="-214630">
              <a:buClr>
                <a:srgbClr val="385623"/>
              </a:buClr>
              <a:buSzPts val="1600"/>
              <a:buFont typeface="Arial" panose="020B0604020202020204"/>
              <a:buChar char="•"/>
            </a:pPr>
            <a:r>
              <a:rPr lang="en-US" sz="1200" i="1">
                <a:solidFill>
                  <a:srgbClr val="385623"/>
                </a:solidFill>
                <a:latin typeface="Verdana" panose="020B0604030504040204"/>
                <a:ea typeface="Verdana" panose="020B0604030504040204"/>
                <a:cs typeface="Verdana" panose="020B0604030504040204"/>
                <a:sym typeface="Verdana" panose="020B0604030504040204"/>
              </a:rPr>
              <a:t>In the Seasonal graph, we can see that there is a pattern being repeated once in every 5 years.</a:t>
            </a:r>
            <a:endParaRPr sz="1200" i="1">
              <a:solidFill>
                <a:srgbClr val="385623"/>
              </a:solidFill>
              <a:latin typeface="Verdana" panose="020B0604030504040204"/>
              <a:ea typeface="Verdana" panose="020B0604030504040204"/>
              <a:cs typeface="Verdana" panose="020B0604030504040204"/>
              <a:sym typeface="Verdana" panose="020B0604030504040204"/>
            </a:endParaRPr>
          </a:p>
        </p:txBody>
      </p:sp>
      <p:pic>
        <p:nvPicPr>
          <p:cNvPr id="270" name="Google Shape;270;p11"/>
          <p:cNvPicPr preferRelativeResize="0"/>
          <p:nvPr/>
        </p:nvPicPr>
        <p:blipFill rotWithShape="1">
          <a:blip r:embed="rId1"/>
          <a:srcRect/>
          <a:stretch>
            <a:fillRect/>
          </a:stretch>
        </p:blipFill>
        <p:spPr>
          <a:xfrm>
            <a:off x="6971817" y="932435"/>
            <a:ext cx="890288" cy="308519"/>
          </a:xfrm>
          <a:prstGeom prst="rect">
            <a:avLst/>
          </a:prstGeom>
          <a:noFill/>
          <a:ln>
            <a:noFill/>
          </a:ln>
        </p:spPr>
      </p:pic>
      <p:pic>
        <p:nvPicPr>
          <p:cNvPr id="271" name="Google Shape;271;p11"/>
          <p:cNvPicPr preferRelativeResize="0"/>
          <p:nvPr/>
        </p:nvPicPr>
        <p:blipFill rotWithShape="1">
          <a:blip r:embed="rId2"/>
          <a:srcRect/>
          <a:stretch>
            <a:fillRect/>
          </a:stretch>
        </p:blipFill>
        <p:spPr>
          <a:xfrm>
            <a:off x="1487806" y="2762251"/>
            <a:ext cx="6134576" cy="29722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75"/>
        <p:cNvGrpSpPr/>
        <p:nvPr/>
      </p:nvGrpSpPr>
      <p:grpSpPr>
        <a:xfrm>
          <a:off x="0" y="0"/>
          <a:ext cx="0" cy="0"/>
          <a:chOff x="0" y="0"/>
          <a:chExt cx="0" cy="0"/>
        </a:xfrm>
      </p:grpSpPr>
      <p:sp>
        <p:nvSpPr>
          <p:cNvPr id="276" name="Google Shape;276;p12"/>
          <p:cNvSpPr txBox="1"/>
          <p:nvPr/>
        </p:nvSpPr>
        <p:spPr>
          <a:xfrm>
            <a:off x="1209193" y="898651"/>
            <a:ext cx="6377362" cy="459515"/>
          </a:xfrm>
          <a:prstGeom prst="rect">
            <a:avLst/>
          </a:prstGeom>
          <a:noFill/>
          <a:ln>
            <a:noFill/>
          </a:ln>
        </p:spPr>
        <p:txBody>
          <a:bodyPr spcFirstLastPara="1" wrap="square" lIns="0" tIns="0" rIns="0" bIns="0" anchor="t" anchorCtr="0">
            <a:noAutofit/>
          </a:bodyPr>
          <a:lstStyle/>
          <a:p>
            <a:pPr>
              <a:buClr>
                <a:srgbClr val="002776"/>
              </a:buClr>
              <a:buSzPts val="2800"/>
            </a:pPr>
            <a:r>
              <a:rPr lang="en-US" sz="2100" b="1">
                <a:solidFill>
                  <a:srgbClr val="002776"/>
                </a:solidFill>
              </a:rPr>
              <a:t>Feature Engineering</a:t>
            </a:r>
            <a:endParaRPr sz="1050"/>
          </a:p>
        </p:txBody>
      </p:sp>
      <p:pic>
        <p:nvPicPr>
          <p:cNvPr id="277" name="Google Shape;277;p12"/>
          <p:cNvPicPr preferRelativeResize="0"/>
          <p:nvPr/>
        </p:nvPicPr>
        <p:blipFill rotWithShape="1">
          <a:blip r:embed="rId1"/>
          <a:srcRect/>
          <a:stretch>
            <a:fillRect/>
          </a:stretch>
        </p:blipFill>
        <p:spPr>
          <a:xfrm>
            <a:off x="6971817" y="932435"/>
            <a:ext cx="890288" cy="308519"/>
          </a:xfrm>
          <a:prstGeom prst="rect">
            <a:avLst/>
          </a:prstGeom>
          <a:noFill/>
          <a:ln>
            <a:noFill/>
          </a:ln>
        </p:spPr>
      </p:pic>
      <p:sp>
        <p:nvSpPr>
          <p:cNvPr id="278" name="Google Shape;278;p12"/>
          <p:cNvSpPr txBox="1"/>
          <p:nvPr/>
        </p:nvSpPr>
        <p:spPr>
          <a:xfrm>
            <a:off x="1511141" y="1520667"/>
            <a:ext cx="6121718" cy="1523464"/>
          </a:xfrm>
          <a:prstGeom prst="rect">
            <a:avLst/>
          </a:prstGeom>
          <a:noFill/>
          <a:ln>
            <a:noFill/>
          </a:ln>
        </p:spPr>
        <p:txBody>
          <a:bodyPr spcFirstLastPara="1" wrap="square" lIns="68569" tIns="34275" rIns="68569" bIns="34275" anchor="t" anchorCtr="0">
            <a:spAutoFit/>
          </a:bodyPr>
          <a:lstStyle/>
          <a:p>
            <a:pPr>
              <a:buSzPts val="1800"/>
            </a:pPr>
            <a:r>
              <a:rPr lang="en-US" sz="1350" i="1">
                <a:solidFill>
                  <a:srgbClr val="385623"/>
                </a:solidFill>
                <a:latin typeface="Verdana" panose="020B0604030504040204"/>
                <a:ea typeface="Verdana" panose="020B0604030504040204"/>
                <a:cs typeface="Verdana" panose="020B0604030504040204"/>
                <a:sym typeface="Verdana" panose="020B0604030504040204"/>
              </a:rPr>
              <a:t>After performing ADF test result, the time series data turned out to be non-stationary, which implies that either there is no constant mean or variance</a:t>
            </a:r>
            <a:endParaRPr sz="1350" i="1">
              <a:solidFill>
                <a:srgbClr val="385623"/>
              </a:solidFill>
              <a:latin typeface="Verdana" panose="020B0604030504040204"/>
              <a:ea typeface="Verdana" panose="020B0604030504040204"/>
              <a:cs typeface="Verdana" panose="020B0604030504040204"/>
              <a:sym typeface="Verdana" panose="020B0604030504040204"/>
            </a:endParaRPr>
          </a:p>
          <a:p>
            <a:pPr>
              <a:buSzPts val="1800"/>
            </a:pPr>
            <a:r>
              <a:rPr lang="en-US" sz="1350" i="1">
                <a:solidFill>
                  <a:srgbClr val="385623"/>
                </a:solidFill>
                <a:latin typeface="Verdana" panose="020B0604030504040204"/>
                <a:ea typeface="Verdana" panose="020B0604030504040204"/>
                <a:cs typeface="Verdana" panose="020B0604030504040204"/>
                <a:sym typeface="Verdana" panose="020B0604030504040204"/>
              </a:rPr>
              <a:t>So we have used some techniques to convert to stationary time series</a:t>
            </a:r>
            <a:endParaRPr sz="1350" i="1">
              <a:solidFill>
                <a:srgbClr val="385623"/>
              </a:solidFill>
              <a:latin typeface="Verdana" panose="020B0604030504040204"/>
              <a:ea typeface="Verdana" panose="020B0604030504040204"/>
              <a:cs typeface="Verdana" panose="020B0604030504040204"/>
              <a:sym typeface="Verdana" panose="020B0604030504040204"/>
            </a:endParaRPr>
          </a:p>
          <a:p>
            <a:pPr marL="214630" indent="-214630">
              <a:buSzPts val="1800"/>
              <a:buFont typeface="Arial" panose="020B0604020202020204"/>
              <a:buChar char="•"/>
            </a:pPr>
            <a:r>
              <a:rPr lang="en-US" sz="1350" i="1">
                <a:solidFill>
                  <a:srgbClr val="385623"/>
                </a:solidFill>
                <a:latin typeface="Verdana" panose="020B0604030504040204"/>
                <a:ea typeface="Verdana" panose="020B0604030504040204"/>
                <a:cs typeface="Verdana" panose="020B0604030504040204"/>
                <a:sym typeface="Verdana" panose="020B0604030504040204"/>
              </a:rPr>
              <a:t>Transformations</a:t>
            </a:r>
            <a:endParaRPr sz="1350" i="1">
              <a:solidFill>
                <a:srgbClr val="385623"/>
              </a:solidFill>
              <a:latin typeface="Verdana" panose="020B0604030504040204"/>
              <a:ea typeface="Verdana" panose="020B0604030504040204"/>
              <a:cs typeface="Verdana" panose="020B0604030504040204"/>
              <a:sym typeface="Verdana" panose="020B0604030504040204"/>
            </a:endParaRPr>
          </a:p>
          <a:p>
            <a:pPr marL="214630" indent="-214630">
              <a:buSzPts val="1800"/>
              <a:buFont typeface="Arial" panose="020B0604020202020204"/>
              <a:buChar char="•"/>
            </a:pPr>
            <a:r>
              <a:rPr lang="en-US" sz="1350" i="1">
                <a:solidFill>
                  <a:srgbClr val="385623"/>
                </a:solidFill>
                <a:latin typeface="Verdana" panose="020B0604030504040204"/>
                <a:ea typeface="Verdana" panose="020B0604030504040204"/>
                <a:cs typeface="Verdana" panose="020B0604030504040204"/>
                <a:sym typeface="Verdana" panose="020B0604030504040204"/>
              </a:rPr>
              <a:t>Differencing</a:t>
            </a:r>
            <a:endParaRPr sz="1350" i="1">
              <a:solidFill>
                <a:srgbClr val="385623"/>
              </a:solidFill>
              <a:latin typeface="Verdana" panose="020B0604030504040204"/>
              <a:ea typeface="Verdana" panose="020B0604030504040204"/>
              <a:cs typeface="Verdana" panose="020B0604030504040204"/>
              <a:sym typeface="Verdana" panose="020B0604030504040204"/>
            </a:endParaRPr>
          </a:p>
        </p:txBody>
      </p:sp>
      <p:pic>
        <p:nvPicPr>
          <p:cNvPr id="279" name="Google Shape;279;p12"/>
          <p:cNvPicPr preferRelativeResize="0"/>
          <p:nvPr/>
        </p:nvPicPr>
        <p:blipFill rotWithShape="1">
          <a:blip r:embed="rId2"/>
          <a:srcRect/>
          <a:stretch>
            <a:fillRect/>
          </a:stretch>
        </p:blipFill>
        <p:spPr>
          <a:xfrm>
            <a:off x="1277303" y="3205639"/>
            <a:ext cx="6589395" cy="1259205"/>
          </a:xfrm>
          <a:prstGeom prst="rect">
            <a:avLst/>
          </a:prstGeom>
          <a:noFill/>
          <a:ln>
            <a:noFill/>
          </a:ln>
        </p:spPr>
      </p:pic>
      <p:pic>
        <p:nvPicPr>
          <p:cNvPr id="280" name="Google Shape;280;p12"/>
          <p:cNvPicPr preferRelativeResize="0"/>
          <p:nvPr/>
        </p:nvPicPr>
        <p:blipFill rotWithShape="1">
          <a:blip r:embed="rId3"/>
          <a:srcRect/>
          <a:stretch>
            <a:fillRect/>
          </a:stretch>
        </p:blipFill>
        <p:spPr>
          <a:xfrm>
            <a:off x="1277304" y="4627246"/>
            <a:ext cx="6585109" cy="90154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84"/>
        <p:cNvGrpSpPr/>
        <p:nvPr/>
      </p:nvGrpSpPr>
      <p:grpSpPr>
        <a:xfrm>
          <a:off x="0" y="0"/>
          <a:ext cx="0" cy="0"/>
          <a:chOff x="0" y="0"/>
          <a:chExt cx="0" cy="0"/>
        </a:xfrm>
      </p:grpSpPr>
      <p:sp>
        <p:nvSpPr>
          <p:cNvPr id="285" name="Google Shape;285;p13"/>
          <p:cNvSpPr txBox="1"/>
          <p:nvPr/>
        </p:nvSpPr>
        <p:spPr>
          <a:xfrm>
            <a:off x="291466" y="857218"/>
            <a:ext cx="5714891" cy="459515"/>
          </a:xfrm>
          <a:prstGeom prst="rect">
            <a:avLst/>
          </a:prstGeom>
          <a:noFill/>
          <a:ln>
            <a:noFill/>
          </a:ln>
        </p:spPr>
        <p:txBody>
          <a:bodyPr spcFirstLastPara="1" wrap="square" lIns="0" tIns="0" rIns="0" bIns="0" anchor="t" anchorCtr="0">
            <a:noAutofit/>
          </a:bodyPr>
          <a:lstStyle/>
          <a:p>
            <a:pPr>
              <a:buClr>
                <a:srgbClr val="002776"/>
              </a:buClr>
              <a:buSzPts val="2800"/>
            </a:pPr>
            <a:r>
              <a:rPr lang="en-US" sz="2100" b="1" dirty="0">
                <a:solidFill>
                  <a:srgbClr val="002776"/>
                </a:solidFill>
              </a:rPr>
              <a:t>Feature Engineering</a:t>
            </a:r>
            <a:endParaRPr sz="1050" dirty="0"/>
          </a:p>
        </p:txBody>
      </p:sp>
      <p:pic>
        <p:nvPicPr>
          <p:cNvPr id="286" name="Google Shape;286;p13"/>
          <p:cNvPicPr preferRelativeResize="0"/>
          <p:nvPr/>
        </p:nvPicPr>
        <p:blipFill rotWithShape="1">
          <a:blip r:embed="rId1"/>
          <a:srcRect/>
          <a:stretch>
            <a:fillRect/>
          </a:stretch>
        </p:blipFill>
        <p:spPr>
          <a:xfrm>
            <a:off x="6971817" y="932435"/>
            <a:ext cx="890288" cy="308519"/>
          </a:xfrm>
          <a:prstGeom prst="rect">
            <a:avLst/>
          </a:prstGeom>
          <a:noFill/>
          <a:ln>
            <a:noFill/>
          </a:ln>
        </p:spPr>
      </p:pic>
      <p:sp>
        <p:nvSpPr>
          <p:cNvPr id="287" name="Google Shape;287;p13"/>
          <p:cNvSpPr txBox="1"/>
          <p:nvPr/>
        </p:nvSpPr>
        <p:spPr>
          <a:xfrm>
            <a:off x="542003" y="1478756"/>
            <a:ext cx="5208716" cy="276969"/>
          </a:xfrm>
          <a:prstGeom prst="rect">
            <a:avLst/>
          </a:prstGeom>
          <a:noFill/>
          <a:ln>
            <a:noFill/>
          </a:ln>
        </p:spPr>
        <p:txBody>
          <a:bodyPr spcFirstLastPara="1" wrap="square" lIns="68569" tIns="34275" rIns="68569" bIns="34275" anchor="t" anchorCtr="0">
            <a:spAutoFit/>
          </a:bodyPr>
          <a:lstStyle/>
          <a:p>
            <a:pPr marL="214630" indent="-214630">
              <a:buSzPts val="1800"/>
              <a:buFont typeface="Arial" panose="020B0604020202020204"/>
              <a:buChar char="•"/>
            </a:pPr>
            <a:r>
              <a:rPr lang="en-US" sz="1350" i="1" dirty="0">
                <a:solidFill>
                  <a:srgbClr val="385623"/>
                </a:solidFill>
                <a:latin typeface="Verdana" panose="020B0604030504040204"/>
                <a:ea typeface="Verdana" panose="020B0604030504040204"/>
                <a:cs typeface="Verdana" panose="020B0604030504040204"/>
                <a:sym typeface="Verdana" panose="020B0604030504040204"/>
              </a:rPr>
              <a:t>Transformations</a:t>
            </a:r>
            <a:endParaRPr sz="1350" i="1" dirty="0">
              <a:solidFill>
                <a:srgbClr val="385623"/>
              </a:solidFill>
              <a:latin typeface="Verdana" panose="020B0604030504040204"/>
              <a:ea typeface="Verdana" panose="020B0604030504040204"/>
              <a:cs typeface="Verdana" panose="020B0604030504040204"/>
              <a:sym typeface="Verdana" panose="020B0604030504040204"/>
            </a:endParaRPr>
          </a:p>
        </p:txBody>
      </p:sp>
      <p:pic>
        <p:nvPicPr>
          <p:cNvPr id="288" name="Google Shape;288;p13"/>
          <p:cNvPicPr preferRelativeResize="0"/>
          <p:nvPr/>
        </p:nvPicPr>
        <p:blipFill rotWithShape="1">
          <a:blip r:embed="rId2"/>
          <a:srcRect/>
          <a:stretch>
            <a:fillRect/>
          </a:stretch>
        </p:blipFill>
        <p:spPr>
          <a:xfrm>
            <a:off x="291465" y="1916906"/>
            <a:ext cx="2798445" cy="2091690"/>
          </a:xfrm>
          <a:prstGeom prst="rect">
            <a:avLst/>
          </a:prstGeom>
          <a:noFill/>
          <a:ln>
            <a:noFill/>
          </a:ln>
        </p:spPr>
      </p:pic>
      <p:pic>
        <p:nvPicPr>
          <p:cNvPr id="289" name="Google Shape;289;p13"/>
          <p:cNvPicPr preferRelativeResize="0"/>
          <p:nvPr/>
        </p:nvPicPr>
        <p:blipFill rotWithShape="1">
          <a:blip r:embed="rId3"/>
          <a:srcRect/>
          <a:stretch>
            <a:fillRect/>
          </a:stretch>
        </p:blipFill>
        <p:spPr>
          <a:xfrm>
            <a:off x="3150049" y="1938338"/>
            <a:ext cx="2774156" cy="1991201"/>
          </a:xfrm>
          <a:prstGeom prst="rect">
            <a:avLst/>
          </a:prstGeom>
          <a:noFill/>
          <a:ln>
            <a:noFill/>
          </a:ln>
        </p:spPr>
      </p:pic>
      <p:pic>
        <p:nvPicPr>
          <p:cNvPr id="290" name="Google Shape;290;p13"/>
          <p:cNvPicPr preferRelativeResize="0"/>
          <p:nvPr/>
        </p:nvPicPr>
        <p:blipFill rotWithShape="1">
          <a:blip r:embed="rId4"/>
          <a:srcRect/>
          <a:stretch>
            <a:fillRect/>
          </a:stretch>
        </p:blipFill>
        <p:spPr>
          <a:xfrm>
            <a:off x="6054092" y="1970961"/>
            <a:ext cx="2798445" cy="1983581"/>
          </a:xfrm>
          <a:prstGeom prst="rect">
            <a:avLst/>
          </a:prstGeom>
          <a:noFill/>
          <a:ln>
            <a:noFill/>
          </a:ln>
        </p:spPr>
      </p:pic>
      <p:sp>
        <p:nvSpPr>
          <p:cNvPr id="291" name="Google Shape;291;p13"/>
          <p:cNvSpPr txBox="1"/>
          <p:nvPr/>
        </p:nvSpPr>
        <p:spPr>
          <a:xfrm>
            <a:off x="1459231" y="4112896"/>
            <a:ext cx="852011" cy="230802"/>
          </a:xfrm>
          <a:prstGeom prst="rect">
            <a:avLst/>
          </a:prstGeom>
          <a:noFill/>
          <a:ln>
            <a:noFill/>
          </a:ln>
        </p:spPr>
        <p:txBody>
          <a:bodyPr spcFirstLastPara="1" wrap="square" lIns="68569" tIns="34275" rIns="68569" bIns="34275" anchor="t" anchorCtr="0">
            <a:spAutoFit/>
          </a:bodyPr>
          <a:lstStyle/>
          <a:p>
            <a:pPr>
              <a:buSzPts val="1400"/>
            </a:pPr>
            <a:r>
              <a:rPr lang="en-US" sz="1050"/>
              <a:t>P = 0.41</a:t>
            </a:r>
            <a:endParaRPr sz="1050"/>
          </a:p>
        </p:txBody>
      </p:sp>
      <p:sp>
        <p:nvSpPr>
          <p:cNvPr id="292" name="Google Shape;292;p13"/>
          <p:cNvSpPr txBox="1"/>
          <p:nvPr/>
        </p:nvSpPr>
        <p:spPr>
          <a:xfrm>
            <a:off x="4349593" y="4112896"/>
            <a:ext cx="852011" cy="230802"/>
          </a:xfrm>
          <a:prstGeom prst="rect">
            <a:avLst/>
          </a:prstGeom>
          <a:noFill/>
          <a:ln>
            <a:noFill/>
          </a:ln>
        </p:spPr>
        <p:txBody>
          <a:bodyPr spcFirstLastPara="1" wrap="square" lIns="68569" tIns="34275" rIns="68569" bIns="34275" anchor="t" anchorCtr="0">
            <a:spAutoFit/>
          </a:bodyPr>
          <a:lstStyle/>
          <a:p>
            <a:pPr>
              <a:buSzPts val="1400"/>
            </a:pPr>
            <a:r>
              <a:rPr lang="en-US" sz="1050"/>
              <a:t>P = 0.56</a:t>
            </a:r>
            <a:endParaRPr sz="1050"/>
          </a:p>
        </p:txBody>
      </p:sp>
      <p:sp>
        <p:nvSpPr>
          <p:cNvPr id="293" name="Google Shape;293;p13"/>
          <p:cNvSpPr txBox="1"/>
          <p:nvPr/>
        </p:nvSpPr>
        <p:spPr>
          <a:xfrm>
            <a:off x="7603809" y="4112896"/>
            <a:ext cx="852011" cy="230802"/>
          </a:xfrm>
          <a:prstGeom prst="rect">
            <a:avLst/>
          </a:prstGeom>
          <a:noFill/>
          <a:ln>
            <a:noFill/>
          </a:ln>
        </p:spPr>
        <p:txBody>
          <a:bodyPr spcFirstLastPara="1" wrap="square" lIns="68569" tIns="34275" rIns="68569" bIns="34275" anchor="t" anchorCtr="0">
            <a:spAutoFit/>
          </a:bodyPr>
          <a:lstStyle/>
          <a:p>
            <a:pPr>
              <a:buSzPts val="1400"/>
            </a:pPr>
            <a:r>
              <a:rPr lang="en-US" sz="1050"/>
              <a:t>P = 0.39</a:t>
            </a:r>
            <a:endParaRPr sz="1050"/>
          </a:p>
        </p:txBody>
      </p:sp>
      <p:sp>
        <p:nvSpPr>
          <p:cNvPr id="294" name="Google Shape;294;p13"/>
          <p:cNvSpPr txBox="1"/>
          <p:nvPr/>
        </p:nvSpPr>
        <p:spPr>
          <a:xfrm>
            <a:off x="376084" y="4868227"/>
            <a:ext cx="8395520" cy="392385"/>
          </a:xfrm>
          <a:prstGeom prst="rect">
            <a:avLst/>
          </a:prstGeom>
          <a:noFill/>
          <a:ln>
            <a:noFill/>
          </a:ln>
        </p:spPr>
        <p:txBody>
          <a:bodyPr spcFirstLastPara="1" wrap="square" lIns="68569" tIns="34275" rIns="68569" bIns="34275" anchor="t" anchorCtr="0">
            <a:spAutoFit/>
          </a:bodyPr>
          <a:lstStyle/>
          <a:p>
            <a:pPr>
              <a:buSzPts val="1400"/>
            </a:pPr>
            <a:r>
              <a:rPr lang="en-US" sz="1050" i="1" dirty="0">
                <a:solidFill>
                  <a:srgbClr val="385623"/>
                </a:solidFill>
                <a:latin typeface="Verdana" panose="020B0604030504040204"/>
                <a:ea typeface="Verdana" panose="020B0604030504040204"/>
                <a:cs typeface="Verdana" panose="020B0604030504040204"/>
                <a:sym typeface="Verdana" panose="020B0604030504040204"/>
              </a:rPr>
              <a:t>After applying various transformations like Log, Square root, Cube root, the p-values did not give desired results. Hence we are going for  other technique Differencing</a:t>
            </a:r>
            <a:endParaRPr sz="10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98"/>
        <p:cNvGrpSpPr/>
        <p:nvPr/>
      </p:nvGrpSpPr>
      <p:grpSpPr>
        <a:xfrm>
          <a:off x="0" y="0"/>
          <a:ext cx="0" cy="0"/>
          <a:chOff x="0" y="0"/>
          <a:chExt cx="0" cy="0"/>
        </a:xfrm>
      </p:grpSpPr>
      <p:sp>
        <p:nvSpPr>
          <p:cNvPr id="299" name="Google Shape;299;p14"/>
          <p:cNvSpPr txBox="1"/>
          <p:nvPr/>
        </p:nvSpPr>
        <p:spPr>
          <a:xfrm>
            <a:off x="714375" y="857218"/>
            <a:ext cx="5291982" cy="459515"/>
          </a:xfrm>
          <a:prstGeom prst="rect">
            <a:avLst/>
          </a:prstGeom>
          <a:noFill/>
          <a:ln>
            <a:noFill/>
          </a:ln>
        </p:spPr>
        <p:txBody>
          <a:bodyPr spcFirstLastPara="1" wrap="square" lIns="0" tIns="0" rIns="0" bIns="0" anchor="t" anchorCtr="0">
            <a:noAutofit/>
          </a:bodyPr>
          <a:lstStyle/>
          <a:p>
            <a:pPr>
              <a:buClr>
                <a:srgbClr val="002776"/>
              </a:buClr>
              <a:buSzPts val="2800"/>
            </a:pPr>
            <a:r>
              <a:rPr lang="en-US" sz="2100" b="1">
                <a:solidFill>
                  <a:srgbClr val="002776"/>
                </a:solidFill>
              </a:rPr>
              <a:t>Feature Engineering</a:t>
            </a:r>
            <a:endParaRPr sz="1050"/>
          </a:p>
        </p:txBody>
      </p:sp>
      <p:pic>
        <p:nvPicPr>
          <p:cNvPr id="300" name="Google Shape;300;p14"/>
          <p:cNvPicPr preferRelativeResize="0"/>
          <p:nvPr/>
        </p:nvPicPr>
        <p:blipFill rotWithShape="1">
          <a:blip r:embed="rId1"/>
          <a:srcRect/>
          <a:stretch>
            <a:fillRect/>
          </a:stretch>
        </p:blipFill>
        <p:spPr>
          <a:xfrm>
            <a:off x="6971817" y="932435"/>
            <a:ext cx="890288" cy="308519"/>
          </a:xfrm>
          <a:prstGeom prst="rect">
            <a:avLst/>
          </a:prstGeom>
          <a:noFill/>
          <a:ln>
            <a:noFill/>
          </a:ln>
        </p:spPr>
      </p:pic>
      <p:sp>
        <p:nvSpPr>
          <p:cNvPr id="301" name="Google Shape;301;p14"/>
          <p:cNvSpPr txBox="1"/>
          <p:nvPr/>
        </p:nvSpPr>
        <p:spPr>
          <a:xfrm>
            <a:off x="714375" y="1387792"/>
            <a:ext cx="5036344" cy="276969"/>
          </a:xfrm>
          <a:prstGeom prst="rect">
            <a:avLst/>
          </a:prstGeom>
          <a:noFill/>
          <a:ln>
            <a:noFill/>
          </a:ln>
        </p:spPr>
        <p:txBody>
          <a:bodyPr spcFirstLastPara="1" wrap="square" lIns="68569" tIns="34275" rIns="68569" bIns="34275" anchor="t" anchorCtr="0">
            <a:spAutoFit/>
          </a:bodyPr>
          <a:lstStyle/>
          <a:p>
            <a:pPr marL="214630" indent="-214630">
              <a:buSzPts val="1800"/>
              <a:buFont typeface="Arial" panose="020B0604020202020204"/>
              <a:buChar char="•"/>
            </a:pPr>
            <a:r>
              <a:rPr lang="en-US" sz="1350" i="1" dirty="0">
                <a:solidFill>
                  <a:srgbClr val="385623"/>
                </a:solidFill>
                <a:latin typeface="Verdana" panose="020B0604030504040204"/>
                <a:ea typeface="Verdana" panose="020B0604030504040204"/>
                <a:cs typeface="Verdana" panose="020B0604030504040204"/>
                <a:sym typeface="Verdana" panose="020B0604030504040204"/>
              </a:rPr>
              <a:t>Differencing</a:t>
            </a:r>
            <a:endParaRPr sz="1350" i="1" dirty="0">
              <a:solidFill>
                <a:srgbClr val="385623"/>
              </a:solidFill>
              <a:latin typeface="Verdana" panose="020B0604030504040204"/>
              <a:ea typeface="Verdana" panose="020B0604030504040204"/>
              <a:cs typeface="Verdana" panose="020B0604030504040204"/>
              <a:sym typeface="Verdana" panose="020B0604030504040204"/>
            </a:endParaRPr>
          </a:p>
        </p:txBody>
      </p:sp>
      <p:sp>
        <p:nvSpPr>
          <p:cNvPr id="302" name="Google Shape;302;p14"/>
          <p:cNvSpPr txBox="1"/>
          <p:nvPr/>
        </p:nvSpPr>
        <p:spPr>
          <a:xfrm>
            <a:off x="400050" y="5189697"/>
            <a:ext cx="8443914" cy="392385"/>
          </a:xfrm>
          <a:prstGeom prst="rect">
            <a:avLst/>
          </a:prstGeom>
          <a:noFill/>
          <a:ln>
            <a:noFill/>
          </a:ln>
        </p:spPr>
        <p:txBody>
          <a:bodyPr spcFirstLastPara="1" wrap="square" lIns="68569" tIns="34275" rIns="68569" bIns="34275" anchor="t" anchorCtr="0">
            <a:spAutoFit/>
          </a:bodyPr>
          <a:lstStyle/>
          <a:p>
            <a:pPr>
              <a:buSzPts val="1400"/>
            </a:pPr>
            <a:r>
              <a:rPr lang="en-US" sz="1050" i="1" dirty="0">
                <a:solidFill>
                  <a:srgbClr val="385623"/>
                </a:solidFill>
                <a:latin typeface="Verdana" panose="020B0604030504040204"/>
                <a:ea typeface="Verdana" panose="020B0604030504040204"/>
                <a:cs typeface="Verdana" panose="020B0604030504040204"/>
                <a:sym typeface="Verdana" panose="020B0604030504040204"/>
              </a:rPr>
              <a:t>From the ADF test we can say that the time series is likely stationary, which is an essential requirement for many time series analysis and modeling techniques.</a:t>
            </a:r>
            <a:endParaRPr sz="1050" i="1" dirty="0">
              <a:solidFill>
                <a:srgbClr val="385623"/>
              </a:solidFill>
              <a:latin typeface="Verdana" panose="020B0604030504040204"/>
              <a:ea typeface="Verdana" panose="020B0604030504040204"/>
              <a:cs typeface="Verdana" panose="020B0604030504040204"/>
              <a:sym typeface="Verdana" panose="020B0604030504040204"/>
            </a:endParaRPr>
          </a:p>
        </p:txBody>
      </p:sp>
      <p:pic>
        <p:nvPicPr>
          <p:cNvPr id="303" name="Google Shape;303;p14"/>
          <p:cNvPicPr preferRelativeResize="0"/>
          <p:nvPr/>
        </p:nvPicPr>
        <p:blipFill rotWithShape="1">
          <a:blip r:embed="rId2"/>
          <a:srcRect/>
          <a:stretch>
            <a:fillRect/>
          </a:stretch>
        </p:blipFill>
        <p:spPr>
          <a:xfrm>
            <a:off x="1971438" y="1791415"/>
            <a:ext cx="3833336" cy="2832259"/>
          </a:xfrm>
          <a:prstGeom prst="rect">
            <a:avLst/>
          </a:prstGeom>
          <a:noFill/>
          <a:ln>
            <a:noFill/>
          </a:ln>
        </p:spPr>
      </p:pic>
      <p:sp>
        <p:nvSpPr>
          <p:cNvPr id="304" name="Google Shape;304;p14"/>
          <p:cNvSpPr txBox="1"/>
          <p:nvPr/>
        </p:nvSpPr>
        <p:spPr>
          <a:xfrm>
            <a:off x="3190399" y="4750595"/>
            <a:ext cx="2074545" cy="230802"/>
          </a:xfrm>
          <a:prstGeom prst="rect">
            <a:avLst/>
          </a:prstGeom>
          <a:noFill/>
          <a:ln>
            <a:noFill/>
          </a:ln>
        </p:spPr>
        <p:txBody>
          <a:bodyPr spcFirstLastPara="1" wrap="square" lIns="68569" tIns="34275" rIns="68569" bIns="34275" anchor="t" anchorCtr="0">
            <a:spAutoFit/>
          </a:bodyPr>
          <a:lstStyle/>
          <a:p>
            <a:pPr>
              <a:buSzPts val="1400"/>
            </a:pPr>
            <a:r>
              <a:rPr lang="en-US" sz="1050"/>
              <a:t>P = 1.8638484312265997e-11</a:t>
            </a:r>
            <a:endParaRPr sz="105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308"/>
        <p:cNvGrpSpPr/>
        <p:nvPr/>
      </p:nvGrpSpPr>
      <p:grpSpPr>
        <a:xfrm>
          <a:off x="0" y="0"/>
          <a:ext cx="0" cy="0"/>
          <a:chOff x="0" y="0"/>
          <a:chExt cx="0" cy="0"/>
        </a:xfrm>
      </p:grpSpPr>
      <p:sp>
        <p:nvSpPr>
          <p:cNvPr id="309" name="Google Shape;309;p15"/>
          <p:cNvSpPr txBox="1"/>
          <p:nvPr/>
        </p:nvSpPr>
        <p:spPr>
          <a:xfrm>
            <a:off x="3499826" y="3036586"/>
            <a:ext cx="2457067" cy="438551"/>
          </a:xfrm>
          <a:prstGeom prst="rect">
            <a:avLst/>
          </a:prstGeom>
          <a:noFill/>
          <a:ln>
            <a:noFill/>
          </a:ln>
        </p:spPr>
        <p:txBody>
          <a:bodyPr spcFirstLastPara="1" wrap="square" lIns="68569" tIns="34275" rIns="68569" bIns="34275" anchor="t" anchorCtr="0">
            <a:spAutoFit/>
          </a:bodyPr>
          <a:lstStyle/>
          <a:p>
            <a:pPr>
              <a:buSzPts val="2800"/>
            </a:pPr>
            <a:r>
              <a:rPr lang="en-US" sz="2400" b="1">
                <a:solidFill>
                  <a:srgbClr val="002776"/>
                </a:solidFill>
              </a:rPr>
              <a:t>Model Building</a:t>
            </a:r>
            <a:endParaRPr sz="1200"/>
          </a:p>
        </p:txBody>
      </p:sp>
      <p:pic>
        <p:nvPicPr>
          <p:cNvPr id="310" name="Google Shape;310;p15"/>
          <p:cNvPicPr preferRelativeResize="0"/>
          <p:nvPr/>
        </p:nvPicPr>
        <p:blipFill rotWithShape="1">
          <a:blip r:embed="rId1"/>
          <a:srcRect/>
          <a:stretch>
            <a:fillRect/>
          </a:stretch>
        </p:blipFill>
        <p:spPr>
          <a:xfrm>
            <a:off x="6971817" y="932435"/>
            <a:ext cx="890288" cy="3085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314"/>
        <p:cNvGrpSpPr/>
        <p:nvPr/>
      </p:nvGrpSpPr>
      <p:grpSpPr>
        <a:xfrm>
          <a:off x="0" y="0"/>
          <a:ext cx="0" cy="0"/>
          <a:chOff x="0" y="0"/>
          <a:chExt cx="0" cy="0"/>
        </a:xfrm>
      </p:grpSpPr>
      <p:sp>
        <p:nvSpPr>
          <p:cNvPr id="315" name="Google Shape;315;p16"/>
          <p:cNvSpPr txBox="1">
            <a:spLocks noGrp="1"/>
          </p:cNvSpPr>
          <p:nvPr>
            <p:ph type="title" idx="4294967295"/>
          </p:nvPr>
        </p:nvSpPr>
        <p:spPr>
          <a:xfrm>
            <a:off x="2458641" y="995363"/>
            <a:ext cx="6685359" cy="448866"/>
          </a:xfrm>
          <a:prstGeom prst="rect">
            <a:avLst/>
          </a:prstGeom>
          <a:noFill/>
          <a:ln>
            <a:noFill/>
          </a:ln>
        </p:spPr>
        <p:txBody>
          <a:bodyPr spcFirstLastPara="1" wrap="square" lIns="68569" tIns="34275" rIns="68569" bIns="34275" anchor="t" anchorCtr="0">
            <a:noAutofit/>
          </a:bodyPr>
          <a:lstStyle/>
          <a:p>
            <a:r>
              <a:rPr lang="en-US" sz="2400" b="1">
                <a:solidFill>
                  <a:srgbClr val="002776"/>
                </a:solidFill>
              </a:rPr>
              <a:t>SARIMAX</a:t>
            </a:r>
            <a:br>
              <a:rPr lang="en-US"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6" name="Google Shape;316;p16"/>
          <p:cNvSpPr txBox="1">
            <a:spLocks noGrp="1"/>
          </p:cNvSpPr>
          <p:nvPr>
            <p:ph type="body" idx="4294967295"/>
          </p:nvPr>
        </p:nvSpPr>
        <p:spPr>
          <a:xfrm>
            <a:off x="0" y="1574007"/>
            <a:ext cx="6378179" cy="1816894"/>
          </a:xfrm>
          <a:prstGeom prst="rect">
            <a:avLst/>
          </a:prstGeom>
          <a:noFill/>
          <a:ln>
            <a:noFill/>
          </a:ln>
        </p:spPr>
        <p:txBody>
          <a:bodyPr spcFirstLastPara="1" wrap="square" lIns="68569" tIns="34275" rIns="68569" bIns="34275" anchor="t" anchorCtr="0">
            <a:noAutofit/>
          </a:bodyPr>
          <a:lstStyle/>
          <a:p>
            <a:pPr indent="-266700"/>
            <a:r>
              <a:rPr lang="en-US"/>
              <a:t>Split Data in 80% Train and 20% Test</a:t>
            </a:r>
            <a:endParaRPr lang="en-US"/>
          </a:p>
          <a:p>
            <a:pPr indent="-266700"/>
            <a:r>
              <a:rPr lang="en-US"/>
              <a:t>By using SARIMAX(X_train, order=(1, 1, 1), seasonal_order=(2, 1, 1, 75)) parameters, we have achieved more accurate</a:t>
            </a:r>
            <a:endParaRPr lang="en-US"/>
          </a:p>
          <a:p>
            <a:pPr indent="-266700"/>
            <a:r>
              <a:rPr lang="en-US"/>
              <a:t>RMSE : 0.1630</a:t>
            </a:r>
            <a:endParaRPr lang="en-US"/>
          </a:p>
          <a:p>
            <a:pPr indent="-266700"/>
            <a:r>
              <a:rPr lang="en-US"/>
              <a:t>MAPE : 25.4331</a:t>
            </a:r>
            <a:endParaRPr lang="en-US"/>
          </a:p>
          <a:p>
            <a:pPr indent="-266700"/>
          </a:p>
          <a:p>
            <a:pPr indent="-266700"/>
          </a:p>
        </p:txBody>
      </p:sp>
      <p:pic>
        <p:nvPicPr>
          <p:cNvPr id="317" name="Google Shape;317;p16"/>
          <p:cNvPicPr preferRelativeResize="0"/>
          <p:nvPr/>
        </p:nvPicPr>
        <p:blipFill rotWithShape="1">
          <a:blip r:embed="rId1"/>
          <a:srcRect/>
          <a:stretch>
            <a:fillRect/>
          </a:stretch>
        </p:blipFill>
        <p:spPr>
          <a:xfrm>
            <a:off x="1596866" y="3390901"/>
            <a:ext cx="5950268" cy="247126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321"/>
        <p:cNvGrpSpPr/>
        <p:nvPr/>
      </p:nvGrpSpPr>
      <p:grpSpPr>
        <a:xfrm>
          <a:off x="0" y="0"/>
          <a:ext cx="0" cy="0"/>
          <a:chOff x="0" y="0"/>
          <a:chExt cx="0" cy="0"/>
        </a:xfrm>
      </p:grpSpPr>
      <p:sp>
        <p:nvSpPr>
          <p:cNvPr id="322" name="Google Shape;322;p17"/>
          <p:cNvSpPr txBox="1">
            <a:spLocks noGrp="1"/>
          </p:cNvSpPr>
          <p:nvPr>
            <p:ph type="title"/>
          </p:nvPr>
        </p:nvSpPr>
        <p:spPr>
          <a:xfrm>
            <a:off x="1315402" y="1064419"/>
            <a:ext cx="6685598" cy="448628"/>
          </a:xfrm>
          <a:prstGeom prst="rect">
            <a:avLst/>
          </a:prstGeom>
          <a:noFill/>
          <a:ln>
            <a:noFill/>
          </a:ln>
        </p:spPr>
        <p:txBody>
          <a:bodyPr spcFirstLastPara="1" wrap="square" lIns="68569" tIns="34275" rIns="68569" bIns="34275" anchor="t" anchorCtr="0">
            <a:noAutofit/>
          </a:bodyPr>
          <a:lstStyle/>
          <a:p>
            <a:r>
              <a:rPr lang="en-US" sz="2400" b="1">
                <a:solidFill>
                  <a:srgbClr val="002776"/>
                </a:solidFill>
                <a:latin typeface="Arial" panose="020B0604020202020204"/>
                <a:ea typeface="Arial" panose="020B0604020202020204"/>
                <a:cs typeface="Arial" panose="020B0604020202020204"/>
                <a:sym typeface="Arial" panose="020B0604020202020204"/>
              </a:rPr>
              <a:t>Exponential Smoothing</a:t>
            </a:r>
            <a:br>
              <a:rPr lang="en-US"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3" name="Google Shape;323;p17"/>
          <p:cNvSpPr txBox="1">
            <a:spLocks noGrp="1"/>
          </p:cNvSpPr>
          <p:nvPr>
            <p:ph type="body" idx="1"/>
          </p:nvPr>
        </p:nvSpPr>
        <p:spPr>
          <a:xfrm>
            <a:off x="1315404" y="1574482"/>
            <a:ext cx="6378416" cy="1816418"/>
          </a:xfrm>
          <a:prstGeom prst="rect">
            <a:avLst/>
          </a:prstGeom>
          <a:noFill/>
          <a:ln>
            <a:noFill/>
          </a:ln>
        </p:spPr>
        <p:txBody>
          <a:bodyPr spcFirstLastPara="1" wrap="square" lIns="68569" tIns="34275" rIns="68569" bIns="34275" anchor="t" anchorCtr="0">
            <a:noAutofit/>
          </a:bodyPr>
          <a:lstStyle/>
          <a:p>
            <a:pPr indent="-266700">
              <a:spcBef>
                <a:spcPts val="0"/>
              </a:spcBef>
            </a:pPr>
            <a:r>
              <a:rPr lang="en-US"/>
              <a:t>By using Holt-winters ExponentialSmoothing(endog_series, seasonal='add', seasonal_periods=12) parameters, we have data more accurate </a:t>
            </a:r>
            <a:endParaRPr lang="en-US"/>
          </a:p>
          <a:p>
            <a:pPr indent="-266700">
              <a:spcBef>
                <a:spcPts val="0"/>
              </a:spcBef>
            </a:pPr>
          </a:p>
          <a:p>
            <a:pPr indent="-266700">
              <a:spcBef>
                <a:spcPts val="0"/>
              </a:spcBef>
            </a:pPr>
            <a:r>
              <a:rPr lang="en-US"/>
              <a:t>RMSE : </a:t>
            </a:r>
            <a:r>
              <a:rPr lang="en-US">
                <a:solidFill>
                  <a:srgbClr val="000000"/>
                </a:solidFill>
                <a:latin typeface="Courier New" panose="02070309020205020404"/>
                <a:ea typeface="Courier New" panose="02070309020205020404"/>
                <a:cs typeface="Courier New" panose="02070309020205020404"/>
                <a:sym typeface="Courier New" panose="02070309020205020404"/>
              </a:rPr>
              <a:t>1.45</a:t>
            </a:r>
            <a:endParaRPr>
              <a:solidFill>
                <a:srgbClr val="000000"/>
              </a:solidFill>
              <a:latin typeface="Courier New" panose="02070309020205020404"/>
              <a:ea typeface="Courier New" panose="02070309020205020404"/>
              <a:cs typeface="Courier New" panose="02070309020205020404"/>
              <a:sym typeface="Courier New" panose="02070309020205020404"/>
            </a:endParaRPr>
          </a:p>
          <a:p>
            <a:pPr indent="-266700">
              <a:spcBef>
                <a:spcPts val="0"/>
              </a:spcBef>
            </a:pPr>
            <a:r>
              <a:rPr lang="en-US"/>
              <a:t>MAPE : NaN%</a:t>
            </a:r>
            <a:endParaRPr lang="en-US"/>
          </a:p>
          <a:p>
            <a:pPr indent="-266700">
              <a:spcBef>
                <a:spcPts val="0"/>
              </a:spcBef>
            </a:pPr>
          </a:p>
          <a:p>
            <a:pPr indent="-266700">
              <a:spcBef>
                <a:spcPts val="0"/>
              </a:spcBef>
            </a:pPr>
          </a:p>
        </p:txBody>
      </p:sp>
      <p:sp>
        <p:nvSpPr>
          <p:cNvPr id="324" name="Google Shape;324;p17"/>
          <p:cNvSpPr/>
          <p:nvPr/>
        </p:nvSpPr>
        <p:spPr>
          <a:xfrm>
            <a:off x="1143000" y="994075"/>
            <a:ext cx="15630" cy="69250"/>
          </a:xfrm>
          <a:prstGeom prst="rect">
            <a:avLst/>
          </a:prstGeom>
          <a:solidFill>
            <a:srgbClr val="FFFFFF"/>
          </a:solidFill>
          <a:ln>
            <a:noFill/>
          </a:ln>
        </p:spPr>
        <p:txBody>
          <a:bodyPr spcFirstLastPara="1" wrap="square" lIns="0" tIns="0" rIns="0" bIns="0" anchor="ctr" anchorCtr="0">
            <a:spAutoFit/>
          </a:bodyPr>
          <a:lstStyle/>
          <a:p>
            <a:pPr>
              <a:buClr>
                <a:schemeClr val="dk1"/>
              </a:buClr>
              <a:buSzPts val="600"/>
            </a:pPr>
            <a:r>
              <a:rPr lang="en-US" sz="450">
                <a:solidFill>
                  <a:schemeClr val="dk1"/>
                </a:solidFill>
              </a:rPr>
              <a:t> </a:t>
            </a:r>
            <a:endParaRPr sz="1350">
              <a:solidFill>
                <a:schemeClr val="dk1"/>
              </a:solidFill>
            </a:endParaRPr>
          </a:p>
        </p:txBody>
      </p:sp>
      <p:pic>
        <p:nvPicPr>
          <p:cNvPr id="325" name="Google Shape;325;p17"/>
          <p:cNvPicPr preferRelativeResize="0"/>
          <p:nvPr/>
        </p:nvPicPr>
        <p:blipFill rotWithShape="1">
          <a:blip r:embed="rId1"/>
          <a:srcRect/>
          <a:stretch>
            <a:fillRect/>
          </a:stretch>
        </p:blipFill>
        <p:spPr>
          <a:xfrm>
            <a:off x="1462407" y="2705625"/>
            <a:ext cx="6106444" cy="32278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329"/>
        <p:cNvGrpSpPr/>
        <p:nvPr/>
      </p:nvGrpSpPr>
      <p:grpSpPr>
        <a:xfrm>
          <a:off x="0" y="0"/>
          <a:ext cx="0" cy="0"/>
          <a:chOff x="0" y="0"/>
          <a:chExt cx="0" cy="0"/>
        </a:xfrm>
      </p:grpSpPr>
      <p:sp>
        <p:nvSpPr>
          <p:cNvPr id="330" name="Google Shape;330;p18"/>
          <p:cNvSpPr txBox="1">
            <a:spLocks noGrp="1"/>
          </p:cNvSpPr>
          <p:nvPr>
            <p:ph type="body" idx="1"/>
          </p:nvPr>
        </p:nvSpPr>
        <p:spPr>
          <a:xfrm>
            <a:off x="1978818" y="2803923"/>
            <a:ext cx="5707857" cy="2753075"/>
          </a:xfrm>
          <a:prstGeom prst="rect">
            <a:avLst/>
          </a:prstGeom>
          <a:noFill/>
          <a:ln>
            <a:noFill/>
          </a:ln>
        </p:spPr>
        <p:txBody>
          <a:bodyPr spcFirstLastPara="1" wrap="square" lIns="68569" tIns="34275" rIns="68569" bIns="34275" anchor="t" anchorCtr="0">
            <a:noAutofit/>
          </a:bodyPr>
          <a:lstStyle/>
          <a:p/>
        </p:txBody>
      </p:sp>
      <p:sp>
        <p:nvSpPr>
          <p:cNvPr id="331" name="Google Shape;331;p18"/>
          <p:cNvSpPr txBox="1"/>
          <p:nvPr/>
        </p:nvSpPr>
        <p:spPr>
          <a:xfrm>
            <a:off x="1421606" y="1118713"/>
            <a:ext cx="5496878" cy="427196"/>
          </a:xfrm>
          <a:prstGeom prst="rect">
            <a:avLst/>
          </a:prstGeom>
          <a:noFill/>
          <a:ln>
            <a:noFill/>
          </a:ln>
        </p:spPr>
        <p:txBody>
          <a:bodyPr spcFirstLastPara="1" wrap="square" lIns="68569" tIns="34275" rIns="68569" bIns="34275" anchor="t" anchorCtr="0">
            <a:noAutofit/>
          </a:bodyPr>
          <a:lstStyle/>
          <a:p>
            <a:pPr>
              <a:buClr>
                <a:schemeClr val="lt1"/>
              </a:buClr>
              <a:buSzPts val="3600"/>
            </a:pPr>
            <a:r>
              <a:rPr lang="en-US" sz="2400" b="1">
                <a:solidFill>
                  <a:srgbClr val="002776"/>
                </a:solidFill>
              </a:rPr>
              <a:t>Auto-ARIMA</a:t>
            </a:r>
            <a:br>
              <a:rPr lang="en-US" sz="2700"/>
            </a:br>
            <a:endParaRPr sz="27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332" name="Google Shape;332;p18"/>
          <p:cNvSpPr/>
          <p:nvPr/>
        </p:nvSpPr>
        <p:spPr>
          <a:xfrm>
            <a:off x="1421607" y="2559531"/>
            <a:ext cx="6685361" cy="415498"/>
          </a:xfrm>
          <a:prstGeom prst="rect">
            <a:avLst/>
          </a:prstGeom>
          <a:solidFill>
            <a:srgbClr val="FFFFFF"/>
          </a:solidFill>
          <a:ln>
            <a:noFill/>
          </a:ln>
        </p:spPr>
        <p:txBody>
          <a:bodyPr spcFirstLastPara="1" wrap="square" lIns="0" tIns="0" rIns="0" bIns="0" anchor="ctr" anchorCtr="0">
            <a:spAutoFit/>
          </a:bodyPr>
          <a:lstStyle/>
          <a:p>
            <a:pPr>
              <a:buSzPts val="1800"/>
            </a:pPr>
            <a:r>
              <a:rPr lang="en-US" sz="1350">
                <a:solidFill>
                  <a:schemeClr val="dk1"/>
                </a:solidFill>
                <a:latin typeface="Century Gothic" panose="020B0502020202020204"/>
                <a:ea typeface="Century Gothic" panose="020B0502020202020204"/>
                <a:cs typeface="Century Gothic" panose="020B0502020202020204"/>
                <a:sym typeface="Century Gothic" panose="020B0502020202020204"/>
              </a:rPr>
              <a:t>RMSE : 0.121297 </a:t>
            </a:r>
            <a:endParaRPr sz="135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a:buSzPts val="1800"/>
            </a:pPr>
            <a:r>
              <a:rPr lang="en-US" sz="1350">
                <a:solidFill>
                  <a:schemeClr val="dk1"/>
                </a:solidFill>
                <a:latin typeface="Century Gothic" panose="020B0502020202020204"/>
                <a:ea typeface="Century Gothic" panose="020B0502020202020204"/>
                <a:cs typeface="Century Gothic" panose="020B0502020202020204"/>
                <a:sym typeface="Century Gothic" panose="020B0502020202020204"/>
              </a:rPr>
              <a:t>MSE : 0.019448</a:t>
            </a:r>
            <a:endParaRPr sz="135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333" name="Google Shape;333;p18"/>
          <p:cNvSpPr/>
          <p:nvPr/>
        </p:nvSpPr>
        <p:spPr>
          <a:xfrm>
            <a:off x="1320404" y="1714102"/>
            <a:ext cx="6504383" cy="677078"/>
          </a:xfrm>
          <a:prstGeom prst="rect">
            <a:avLst/>
          </a:prstGeom>
          <a:noFill/>
          <a:ln>
            <a:noFill/>
          </a:ln>
        </p:spPr>
        <p:txBody>
          <a:bodyPr spcFirstLastPara="1" wrap="square" lIns="68569" tIns="34275" rIns="68569" bIns="34275" anchor="t" anchorCtr="0">
            <a:spAutoFit/>
          </a:bodyPr>
          <a:lstStyle/>
          <a:p>
            <a:pPr marL="342900" indent="-266700">
              <a:buSzPts val="1800"/>
            </a:pPr>
            <a:r>
              <a:rPr lang="en-US" sz="1350">
                <a:solidFill>
                  <a:schemeClr val="dk1"/>
                </a:solidFill>
                <a:latin typeface="Century Gothic" panose="020B0502020202020204"/>
                <a:ea typeface="Century Gothic" panose="020B0502020202020204"/>
                <a:cs typeface="Century Gothic" panose="020B0502020202020204"/>
                <a:sym typeface="Century Gothic" panose="020B0502020202020204"/>
              </a:rPr>
              <a:t>Split Data in 80% Train and 20% Test</a:t>
            </a:r>
            <a:endParaRPr sz="135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342900" indent="-266700">
              <a:spcBef>
                <a:spcPts val="1500"/>
              </a:spcBef>
              <a:buSzPts val="1800"/>
            </a:pPr>
            <a:r>
              <a:rPr lang="en-US" sz="1350">
                <a:solidFill>
                  <a:schemeClr val="dk1"/>
                </a:solidFill>
                <a:latin typeface="Century Gothic" panose="020B0502020202020204"/>
                <a:ea typeface="Century Gothic" panose="020B0502020202020204"/>
                <a:cs typeface="Century Gothic" panose="020B0502020202020204"/>
                <a:sym typeface="Century Gothic" panose="020B0502020202020204"/>
              </a:rPr>
              <a:t>we have achieved more accurate</a:t>
            </a:r>
            <a:endParaRPr sz="135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334" name="Google Shape;334;p18"/>
          <p:cNvPicPr preferRelativeResize="0"/>
          <p:nvPr/>
        </p:nvPicPr>
        <p:blipFill rotWithShape="1">
          <a:blip r:embed="rId1"/>
          <a:srcRect/>
          <a:stretch>
            <a:fillRect/>
          </a:stretch>
        </p:blipFill>
        <p:spPr>
          <a:xfrm>
            <a:off x="1143476" y="2804161"/>
            <a:ext cx="6858000" cy="30208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87"/>
        <p:cNvGrpSpPr/>
        <p:nvPr/>
      </p:nvGrpSpPr>
      <p:grpSpPr>
        <a:xfrm>
          <a:off x="0" y="0"/>
          <a:ext cx="0" cy="0"/>
          <a:chOff x="0" y="0"/>
          <a:chExt cx="0" cy="0"/>
        </a:xfrm>
      </p:grpSpPr>
      <p:sp>
        <p:nvSpPr>
          <p:cNvPr id="188" name="Google Shape;188;p2"/>
          <p:cNvSpPr txBox="1"/>
          <p:nvPr/>
        </p:nvSpPr>
        <p:spPr>
          <a:xfrm>
            <a:off x="1143001" y="941737"/>
            <a:ext cx="2630347" cy="392385"/>
          </a:xfrm>
          <a:prstGeom prst="rect">
            <a:avLst/>
          </a:prstGeom>
          <a:noFill/>
          <a:ln>
            <a:noFill/>
          </a:ln>
        </p:spPr>
        <p:txBody>
          <a:bodyPr spcFirstLastPara="1" wrap="square" lIns="68569" tIns="34275" rIns="68569" bIns="34275" anchor="t" anchorCtr="0">
            <a:spAutoFit/>
          </a:bodyPr>
          <a:lstStyle/>
          <a:p>
            <a:pPr>
              <a:buSzPts val="2800"/>
            </a:pPr>
            <a:r>
              <a:rPr lang="en-US" sz="2100" b="1">
                <a:solidFill>
                  <a:srgbClr val="002776"/>
                </a:solidFill>
              </a:rPr>
              <a:t>Business Problem:</a:t>
            </a:r>
            <a:endParaRPr sz="1050"/>
          </a:p>
        </p:txBody>
      </p:sp>
      <p:sp>
        <p:nvSpPr>
          <p:cNvPr id="189" name="Google Shape;189;p2"/>
          <p:cNvSpPr txBox="1"/>
          <p:nvPr/>
        </p:nvSpPr>
        <p:spPr>
          <a:xfrm>
            <a:off x="1127824" y="3581956"/>
            <a:ext cx="6734281" cy="450093"/>
          </a:xfrm>
          <a:prstGeom prst="rect">
            <a:avLst/>
          </a:prstGeom>
          <a:noFill/>
          <a:ln>
            <a:noFill/>
          </a:ln>
        </p:spPr>
        <p:txBody>
          <a:bodyPr spcFirstLastPara="1" wrap="square" lIns="68569" tIns="34275" rIns="68569" bIns="34275" anchor="t" anchorCtr="0">
            <a:spAutoFit/>
          </a:bodyPr>
          <a:lstStyle/>
          <a:p>
            <a:pPr algn="just">
              <a:buSzPts val="1100"/>
            </a:pPr>
            <a:r>
              <a:rPr lang="en-US" sz="825">
                <a:solidFill>
                  <a:schemeClr val="dk1"/>
                </a:solidFill>
                <a:latin typeface="Verdana" panose="020B0604030504040204"/>
                <a:ea typeface="Verdana" panose="020B0604030504040204"/>
                <a:cs typeface="Verdana" panose="020B0604030504040204"/>
                <a:sym typeface="Verdana" panose="020B0604030504040204"/>
              </a:rPr>
              <a:t>The objective of the analysis is to predict the price of the oil and to emphasize the need for a reliable model that can understand price patterns. This model aims to help customers and businesses make smart decisions considering the significant impact of oil prices on the economy. </a:t>
            </a:r>
            <a:endParaRPr sz="1050"/>
          </a:p>
        </p:txBody>
      </p:sp>
      <p:sp>
        <p:nvSpPr>
          <p:cNvPr id="190" name="Google Shape;190;p2"/>
          <p:cNvSpPr txBox="1"/>
          <p:nvPr/>
        </p:nvSpPr>
        <p:spPr>
          <a:xfrm>
            <a:off x="1477329" y="1550670"/>
            <a:ext cx="6093619" cy="1177215"/>
          </a:xfrm>
          <a:prstGeom prst="rect">
            <a:avLst/>
          </a:prstGeom>
          <a:noFill/>
          <a:ln>
            <a:noFill/>
          </a:ln>
        </p:spPr>
        <p:txBody>
          <a:bodyPr spcFirstLastPara="1" wrap="square" lIns="68569" tIns="34275" rIns="68569" bIns="34275" anchor="t" anchorCtr="0">
            <a:spAutoFit/>
          </a:bodyPr>
          <a:lstStyle/>
          <a:p>
            <a:pPr>
              <a:buSzPts val="1050"/>
            </a:pPr>
            <a:r>
              <a:rPr lang="en-US" sz="1200">
                <a:solidFill>
                  <a:srgbClr val="C00000"/>
                </a:solidFill>
                <a:latin typeface="Century Gothic" panose="020B0502020202020204"/>
                <a:ea typeface="Century Gothic" panose="020B0502020202020204"/>
                <a:cs typeface="Century Gothic" panose="020B0502020202020204"/>
                <a:sym typeface="Century Gothic" panose="020B0502020202020204"/>
              </a:rPr>
              <a:t>Oil is a product that goes completely in a different direction for a single market event as the oil prices are rarely based on real-time data, instead, it is driven by externalities making our attempt to forecast it even more challenging</a:t>
            </a:r>
            <a:endParaRPr sz="1200">
              <a:solidFill>
                <a:srgbClr val="C00000"/>
              </a:solidFill>
              <a:latin typeface="Century Gothic" panose="020B0502020202020204"/>
              <a:ea typeface="Century Gothic" panose="020B0502020202020204"/>
              <a:cs typeface="Century Gothic" panose="020B0502020202020204"/>
              <a:sym typeface="Century Gothic" panose="020B0502020202020204"/>
            </a:endParaRPr>
          </a:p>
          <a:p>
            <a:pPr>
              <a:buSzPts val="1050"/>
            </a:pPr>
            <a:r>
              <a:rPr lang="en-US" sz="1200">
                <a:solidFill>
                  <a:srgbClr val="C00000"/>
                </a:solidFill>
                <a:latin typeface="Century Gothic" panose="020B0502020202020204"/>
                <a:ea typeface="Century Gothic" panose="020B0502020202020204"/>
                <a:cs typeface="Century Gothic" panose="020B0502020202020204"/>
                <a:sym typeface="Century Gothic" panose="020B0502020202020204"/>
              </a:rPr>
              <a:t>As the economy will be highly affected by oil prices our model will help to understand the pattern in prices to help the customers and businesses to make smart decisions.</a:t>
            </a:r>
            <a:endParaRPr sz="1200">
              <a:solidFill>
                <a:srgbClr val="C00000"/>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2"/>
          <p:cNvSpPr txBox="1"/>
          <p:nvPr/>
        </p:nvSpPr>
        <p:spPr>
          <a:xfrm>
            <a:off x="1143001" y="3034570"/>
            <a:ext cx="1927184" cy="230802"/>
          </a:xfrm>
          <a:prstGeom prst="rect">
            <a:avLst/>
          </a:prstGeom>
          <a:noFill/>
          <a:ln>
            <a:noFill/>
          </a:ln>
        </p:spPr>
        <p:txBody>
          <a:bodyPr spcFirstLastPara="1" wrap="square" lIns="68569" tIns="34275" rIns="68569" bIns="34275" anchor="t" anchorCtr="0">
            <a:spAutoFit/>
          </a:bodyPr>
          <a:lstStyle/>
          <a:p>
            <a:pPr>
              <a:buSzPts val="1400"/>
            </a:pPr>
            <a:r>
              <a:rPr lang="en-US" sz="1050" b="1">
                <a:solidFill>
                  <a:schemeClr val="dk1"/>
                </a:solidFill>
                <a:latin typeface="Century Gothic" panose="020B0502020202020204"/>
                <a:ea typeface="Century Gothic" panose="020B0502020202020204"/>
                <a:cs typeface="Century Gothic" panose="020B0502020202020204"/>
                <a:sym typeface="Century Gothic" panose="020B0502020202020204"/>
              </a:rPr>
              <a:t>Objective:</a:t>
            </a:r>
            <a:endParaRPr sz="1050"/>
          </a:p>
        </p:txBody>
      </p:sp>
      <p:pic>
        <p:nvPicPr>
          <p:cNvPr id="192" name="Google Shape;192;p2"/>
          <p:cNvPicPr preferRelativeResize="0"/>
          <p:nvPr/>
        </p:nvPicPr>
        <p:blipFill rotWithShape="1">
          <a:blip r:embed="rId1"/>
          <a:srcRect/>
          <a:stretch>
            <a:fillRect/>
          </a:stretch>
        </p:blipFill>
        <p:spPr>
          <a:xfrm>
            <a:off x="6971817" y="932435"/>
            <a:ext cx="890288" cy="30851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338"/>
        <p:cNvGrpSpPr/>
        <p:nvPr/>
      </p:nvGrpSpPr>
      <p:grpSpPr>
        <a:xfrm>
          <a:off x="0" y="0"/>
          <a:ext cx="0" cy="0"/>
          <a:chOff x="0" y="0"/>
          <a:chExt cx="0" cy="0"/>
        </a:xfrm>
      </p:grpSpPr>
      <p:pic>
        <p:nvPicPr>
          <p:cNvPr id="341" name="Google Shape;341;p19"/>
          <p:cNvPicPr preferRelativeResize="0"/>
          <p:nvPr/>
        </p:nvPicPr>
        <p:blipFill rotWithShape="1">
          <a:blip r:embed="rId1"/>
          <a:srcRect/>
          <a:stretch>
            <a:fillRect/>
          </a:stretch>
        </p:blipFill>
        <p:spPr>
          <a:xfrm>
            <a:off x="1143000" y="3297891"/>
            <a:ext cx="6858000" cy="2613425"/>
          </a:xfrm>
          <a:prstGeom prst="rect">
            <a:avLst/>
          </a:prstGeom>
          <a:noFill/>
          <a:ln>
            <a:noFill/>
          </a:ln>
        </p:spPr>
      </p:pic>
      <p:pic>
        <p:nvPicPr>
          <p:cNvPr id="342" name="Google Shape;342;p19"/>
          <p:cNvPicPr preferRelativeResize="0"/>
          <p:nvPr/>
        </p:nvPicPr>
        <p:blipFill rotWithShape="1">
          <a:blip r:embed="rId2"/>
          <a:srcRect/>
          <a:stretch>
            <a:fillRect/>
          </a:stretch>
        </p:blipFill>
        <p:spPr>
          <a:xfrm>
            <a:off x="1143000" y="857251"/>
            <a:ext cx="6858000" cy="2571750"/>
          </a:xfrm>
          <a:prstGeom prst="rect">
            <a:avLst/>
          </a:prstGeom>
          <a:noFill/>
          <a:ln>
            <a:noFill/>
          </a:ln>
        </p:spPr>
      </p:pic>
      <p:sp>
        <p:nvSpPr>
          <p:cNvPr id="343" name="Google Shape;343;p19"/>
          <p:cNvSpPr txBox="1"/>
          <p:nvPr/>
        </p:nvSpPr>
        <p:spPr>
          <a:xfrm>
            <a:off x="3619500" y="3313749"/>
            <a:ext cx="1905000" cy="230802"/>
          </a:xfrm>
          <a:prstGeom prst="rect">
            <a:avLst/>
          </a:prstGeom>
          <a:noFill/>
          <a:ln>
            <a:noFill/>
          </a:ln>
        </p:spPr>
        <p:txBody>
          <a:bodyPr spcFirstLastPara="1" wrap="square" lIns="68569" tIns="34275" rIns="68569" bIns="34275" anchor="t" anchorCtr="0">
            <a:spAutoFit/>
          </a:bodyPr>
          <a:lstStyle/>
          <a:p>
            <a:pPr>
              <a:buSzPts val="1400"/>
            </a:pPr>
            <a:r>
              <a:rPr lang="en-US" sz="1050"/>
              <a:t> </a:t>
            </a:r>
            <a:endParaRPr sz="105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348"/>
        <p:cNvGrpSpPr/>
        <p:nvPr/>
      </p:nvGrpSpPr>
      <p:grpSpPr>
        <a:xfrm>
          <a:off x="0" y="0"/>
          <a:ext cx="0" cy="0"/>
          <a:chOff x="0" y="0"/>
          <a:chExt cx="0" cy="0"/>
        </a:xfrm>
      </p:grpSpPr>
      <p:sp>
        <p:nvSpPr>
          <p:cNvPr id="350" name="Google Shape;350;p20"/>
          <p:cNvSpPr txBox="1"/>
          <p:nvPr/>
        </p:nvSpPr>
        <p:spPr>
          <a:xfrm>
            <a:off x="1370344" y="1070381"/>
            <a:ext cx="3111750" cy="454725"/>
          </a:xfrm>
          <a:prstGeom prst="rect">
            <a:avLst/>
          </a:prstGeom>
          <a:noFill/>
          <a:ln>
            <a:noFill/>
          </a:ln>
        </p:spPr>
        <p:txBody>
          <a:bodyPr spcFirstLastPara="1" wrap="square" lIns="68569" tIns="68569" rIns="68569" bIns="68569" anchor="t" anchorCtr="0">
            <a:noAutofit/>
          </a:bodyPr>
          <a:lstStyle/>
          <a:p>
            <a:pPr>
              <a:buClr>
                <a:schemeClr val="lt1"/>
              </a:buClr>
              <a:buSzPts val="3600"/>
            </a:pPr>
            <a:r>
              <a:rPr lang="en-US" sz="2400" b="1">
                <a:solidFill>
                  <a:srgbClr val="002776"/>
                </a:solidFill>
              </a:rPr>
              <a:t>FB Prophet</a:t>
            </a:r>
            <a:br>
              <a:rPr lang="en-US" sz="2700">
                <a:solidFill>
                  <a:schemeClr val="dk1"/>
                </a:solidFill>
              </a:rPr>
            </a:br>
            <a:endParaRPr sz="2700">
              <a:solidFill>
                <a:schemeClr val="dk1"/>
              </a:solidFill>
            </a:endParaRPr>
          </a:p>
        </p:txBody>
      </p:sp>
      <p:sp>
        <p:nvSpPr>
          <p:cNvPr id="351" name="Google Shape;351;p20"/>
          <p:cNvSpPr txBox="1"/>
          <p:nvPr/>
        </p:nvSpPr>
        <p:spPr>
          <a:xfrm>
            <a:off x="1141913" y="1687875"/>
            <a:ext cx="6858000" cy="4312800"/>
          </a:xfrm>
          <a:prstGeom prst="rect">
            <a:avLst/>
          </a:prstGeom>
          <a:noFill/>
          <a:ln>
            <a:noFill/>
          </a:ln>
        </p:spPr>
        <p:txBody>
          <a:bodyPr spcFirstLastPara="1" wrap="square" lIns="68569" tIns="68569" rIns="68569" bIns="68569" anchor="t" anchorCtr="0">
            <a:noAutofit/>
          </a:bodyPr>
          <a:lstStyle/>
          <a:p>
            <a:pPr marL="342900" indent="-266700">
              <a:spcBef>
                <a:spcPts val="1500"/>
              </a:spcBef>
              <a:buSzPts val="2000"/>
            </a:pPr>
            <a:r>
              <a:rPr lang="en-US" sz="1500">
                <a:solidFill>
                  <a:srgbClr val="595959"/>
                </a:solidFill>
                <a:latin typeface="Century Gothic" panose="020B0502020202020204"/>
                <a:ea typeface="Century Gothic" panose="020B0502020202020204"/>
                <a:cs typeface="Century Gothic" panose="020B0502020202020204"/>
                <a:sym typeface="Century Gothic" panose="020B0502020202020204"/>
              </a:rPr>
              <a:t>  Prophet is basically a  library build  by facebook which helps us to</a:t>
            </a:r>
            <a:endParaRPr sz="1500">
              <a:solidFill>
                <a:srgbClr val="595959"/>
              </a:solidFill>
              <a:latin typeface="Century Gothic" panose="020B0502020202020204"/>
              <a:ea typeface="Century Gothic" panose="020B0502020202020204"/>
              <a:cs typeface="Century Gothic" panose="020B0502020202020204"/>
              <a:sym typeface="Century Gothic" panose="020B0502020202020204"/>
            </a:endParaRPr>
          </a:p>
          <a:p>
            <a:pPr marL="342900" indent="-266700">
              <a:spcBef>
                <a:spcPts val="1500"/>
              </a:spcBef>
              <a:buSzPts val="2000"/>
            </a:pPr>
            <a:r>
              <a:rPr lang="en-US" sz="1500">
                <a:solidFill>
                  <a:srgbClr val="595959"/>
                </a:solidFill>
                <a:latin typeface="Century Gothic" panose="020B0502020202020204"/>
                <a:ea typeface="Century Gothic" panose="020B0502020202020204"/>
                <a:cs typeface="Century Gothic" panose="020B0502020202020204"/>
                <a:sym typeface="Century Gothic" panose="020B0502020202020204"/>
              </a:rPr>
              <a:t>  forecast time series data.</a:t>
            </a:r>
            <a:endParaRPr sz="1500">
              <a:solidFill>
                <a:srgbClr val="595959"/>
              </a:solidFill>
              <a:latin typeface="Century Gothic" panose="020B0502020202020204"/>
              <a:ea typeface="Century Gothic" panose="020B0502020202020204"/>
              <a:cs typeface="Century Gothic" panose="020B0502020202020204"/>
              <a:sym typeface="Century Gothic" panose="020B0502020202020204"/>
            </a:endParaRPr>
          </a:p>
          <a:p>
            <a:pPr marL="342900" indent="-266700">
              <a:spcBef>
                <a:spcPts val="1500"/>
              </a:spcBef>
              <a:buSzPts val="2000"/>
            </a:pPr>
            <a:r>
              <a:rPr lang="en-US" sz="1500">
                <a:solidFill>
                  <a:srgbClr val="595959"/>
                </a:solidFill>
                <a:latin typeface="Century Gothic" panose="020B0502020202020204"/>
                <a:ea typeface="Century Gothic" panose="020B0502020202020204"/>
                <a:cs typeface="Century Gothic" panose="020B0502020202020204"/>
                <a:sym typeface="Century Gothic" panose="020B0502020202020204"/>
              </a:rPr>
              <a:t>  By using Prophet,</a:t>
            </a:r>
            <a:endParaRPr sz="1500">
              <a:solidFill>
                <a:srgbClr val="595959"/>
              </a:solidFill>
              <a:latin typeface="Century Gothic" panose="020B0502020202020204"/>
              <a:ea typeface="Century Gothic" panose="020B0502020202020204"/>
              <a:cs typeface="Century Gothic" panose="020B0502020202020204"/>
              <a:sym typeface="Century Gothic" panose="020B0502020202020204"/>
            </a:endParaRPr>
          </a:p>
          <a:p>
            <a:pPr marL="342900" indent="-266700">
              <a:spcBef>
                <a:spcPts val="1500"/>
              </a:spcBef>
              <a:buSzPts val="2000"/>
            </a:pPr>
            <a:r>
              <a:rPr lang="en-US" sz="1500">
                <a:solidFill>
                  <a:srgbClr val="595959"/>
                </a:solidFill>
                <a:latin typeface="Century Gothic" panose="020B0502020202020204"/>
                <a:ea typeface="Century Gothic" panose="020B0502020202020204"/>
                <a:cs typeface="Century Gothic" panose="020B0502020202020204"/>
                <a:sym typeface="Century Gothic" panose="020B0502020202020204"/>
              </a:rPr>
              <a:t>  m = Prophet()</a:t>
            </a:r>
            <a:endParaRPr sz="1500">
              <a:solidFill>
                <a:srgbClr val="595959"/>
              </a:solidFill>
              <a:latin typeface="Century Gothic" panose="020B0502020202020204"/>
              <a:ea typeface="Century Gothic" panose="020B0502020202020204"/>
              <a:cs typeface="Century Gothic" panose="020B0502020202020204"/>
              <a:sym typeface="Century Gothic" panose="020B0502020202020204"/>
            </a:endParaRPr>
          </a:p>
          <a:p>
            <a:pPr marL="342900" indent="-266700">
              <a:spcBef>
                <a:spcPts val="1500"/>
              </a:spcBef>
              <a:buSzPts val="2000"/>
            </a:pPr>
            <a:r>
              <a:rPr lang="en-US" sz="1500">
                <a:solidFill>
                  <a:srgbClr val="595959"/>
                </a:solidFill>
                <a:latin typeface="Century Gothic" panose="020B0502020202020204"/>
                <a:ea typeface="Century Gothic" panose="020B0502020202020204"/>
                <a:cs typeface="Century Gothic" panose="020B0502020202020204"/>
                <a:sym typeface="Century Gothic" panose="020B0502020202020204"/>
              </a:rPr>
              <a:t>  m.fit(train)</a:t>
            </a:r>
            <a:endParaRPr sz="1500">
              <a:solidFill>
                <a:srgbClr val="595959"/>
              </a:solidFill>
              <a:latin typeface="Century Gothic" panose="020B0502020202020204"/>
              <a:ea typeface="Century Gothic" panose="020B0502020202020204"/>
              <a:cs typeface="Century Gothic" panose="020B0502020202020204"/>
              <a:sym typeface="Century Gothic" panose="020B0502020202020204"/>
            </a:endParaRPr>
          </a:p>
          <a:p>
            <a:pPr marL="342900" indent="-266700">
              <a:spcBef>
                <a:spcPts val="1500"/>
              </a:spcBef>
              <a:buClr>
                <a:schemeClr val="dk1"/>
              </a:buClr>
              <a:buSzPts val="1100"/>
            </a:pPr>
            <a:r>
              <a:rPr lang="en-US" sz="1500">
                <a:solidFill>
                  <a:srgbClr val="595959"/>
                </a:solidFill>
                <a:latin typeface="Century Gothic" panose="020B0502020202020204"/>
                <a:ea typeface="Century Gothic" panose="020B0502020202020204"/>
                <a:cs typeface="Century Gothic" panose="020B0502020202020204"/>
                <a:sym typeface="Century Gothic" panose="020B0502020202020204"/>
              </a:rPr>
              <a:t>  future = m.make_future_dataframe(periods=365)</a:t>
            </a:r>
            <a:endParaRPr sz="1500">
              <a:solidFill>
                <a:srgbClr val="595959"/>
              </a:solidFill>
              <a:latin typeface="Century Gothic" panose="020B0502020202020204"/>
              <a:ea typeface="Century Gothic" panose="020B0502020202020204"/>
              <a:cs typeface="Century Gothic" panose="020B0502020202020204"/>
              <a:sym typeface="Century Gothic" panose="020B0502020202020204"/>
            </a:endParaRPr>
          </a:p>
          <a:p>
            <a:pPr marL="342900" indent="-266700">
              <a:spcBef>
                <a:spcPts val="1500"/>
              </a:spcBef>
              <a:buClr>
                <a:schemeClr val="dk1"/>
              </a:buClr>
              <a:buSzPts val="1100"/>
            </a:pPr>
            <a:r>
              <a:rPr lang="en-US" sz="1500">
                <a:solidFill>
                  <a:srgbClr val="595959"/>
                </a:solidFill>
                <a:latin typeface="Century Gothic" panose="020B0502020202020204"/>
                <a:ea typeface="Century Gothic" panose="020B0502020202020204"/>
                <a:cs typeface="Century Gothic" panose="020B0502020202020204"/>
                <a:sym typeface="Century Gothic" panose="020B0502020202020204"/>
              </a:rPr>
              <a:t>  forecast = m.predict(future) </a:t>
            </a:r>
            <a:endParaRPr sz="1500">
              <a:solidFill>
                <a:srgbClr val="595959"/>
              </a:solidFill>
              <a:latin typeface="Century Gothic" panose="020B0502020202020204"/>
              <a:ea typeface="Century Gothic" panose="020B0502020202020204"/>
              <a:cs typeface="Century Gothic" panose="020B0502020202020204"/>
              <a:sym typeface="Century Gothic" panose="020B0502020202020204"/>
            </a:endParaRPr>
          </a:p>
          <a:p>
            <a:pPr marL="342900" indent="-266700">
              <a:spcBef>
                <a:spcPts val="1500"/>
              </a:spcBef>
              <a:buSzPts val="2000"/>
            </a:pPr>
            <a:r>
              <a:rPr lang="en-US" sz="1500">
                <a:solidFill>
                  <a:srgbClr val="595959"/>
                </a:solidFill>
                <a:latin typeface="Century Gothic" panose="020B0502020202020204"/>
                <a:ea typeface="Century Gothic" panose="020B0502020202020204"/>
                <a:cs typeface="Century Gothic" panose="020B0502020202020204"/>
                <a:sym typeface="Century Gothic" panose="020B0502020202020204"/>
              </a:rPr>
              <a:t>   Thus by using prophet model , we have achieved more accurate</a:t>
            </a:r>
            <a:endParaRPr sz="1500">
              <a:solidFill>
                <a:srgbClr val="595959"/>
              </a:solidFill>
              <a:latin typeface="Century Gothic" panose="020B0502020202020204"/>
              <a:ea typeface="Century Gothic" panose="020B0502020202020204"/>
              <a:cs typeface="Century Gothic" panose="020B0502020202020204"/>
              <a:sym typeface="Century Gothic" panose="020B0502020202020204"/>
            </a:endParaRPr>
          </a:p>
          <a:p>
            <a:pPr marL="342900" indent="-266700">
              <a:spcBef>
                <a:spcPts val="1500"/>
              </a:spcBef>
              <a:buSzPts val="2000"/>
            </a:pPr>
            <a:r>
              <a:rPr lang="en-US" sz="1500">
                <a:solidFill>
                  <a:srgbClr val="595959"/>
                </a:solidFill>
                <a:latin typeface="Century Gothic" panose="020B0502020202020204"/>
                <a:ea typeface="Century Gothic" panose="020B0502020202020204"/>
                <a:cs typeface="Century Gothic" panose="020B0502020202020204"/>
                <a:sym typeface="Century Gothic" panose="020B0502020202020204"/>
              </a:rPr>
              <a:t>   RMSE value .</a:t>
            </a:r>
            <a:endParaRPr sz="1500">
              <a:solidFill>
                <a:srgbClr val="595959"/>
              </a:solidFill>
              <a:latin typeface="Century Gothic" panose="020B0502020202020204"/>
              <a:ea typeface="Century Gothic" panose="020B0502020202020204"/>
              <a:cs typeface="Century Gothic" panose="020B0502020202020204"/>
              <a:sym typeface="Century Gothic" panose="020B0502020202020204"/>
            </a:endParaRPr>
          </a:p>
          <a:p>
            <a:pPr marL="342900" indent="-266700">
              <a:spcBef>
                <a:spcPts val="1500"/>
              </a:spcBef>
              <a:buSzPts val="2000"/>
            </a:pPr>
            <a:r>
              <a:rPr lang="en-US" sz="1500">
                <a:solidFill>
                  <a:srgbClr val="595959"/>
                </a:solidFill>
                <a:latin typeface="Century Gothic" panose="020B0502020202020204"/>
                <a:ea typeface="Century Gothic" panose="020B0502020202020204"/>
                <a:cs typeface="Century Gothic" panose="020B0502020202020204"/>
                <a:sym typeface="Century Gothic" panose="020B0502020202020204"/>
              </a:rPr>
              <a:t>   RMSE = 0.37</a:t>
            </a:r>
            <a:endParaRPr sz="1500">
              <a:solidFill>
                <a:srgbClr val="595959"/>
              </a:solidFill>
              <a:latin typeface="Century Gothic" panose="020B0502020202020204"/>
              <a:ea typeface="Century Gothic" panose="020B0502020202020204"/>
              <a:cs typeface="Century Gothic" panose="020B0502020202020204"/>
              <a:sym typeface="Century Gothic" panose="020B0502020202020204"/>
            </a:endParaRPr>
          </a:p>
          <a:p>
            <a:pPr marL="342900" indent="-266700">
              <a:spcBef>
                <a:spcPts val="1500"/>
              </a:spcBef>
              <a:buSzPts val="2000"/>
            </a:pPr>
            <a:endParaRPr sz="1500">
              <a:solidFill>
                <a:srgbClr val="595959"/>
              </a:solidFill>
              <a:latin typeface="Century Gothic" panose="020B0502020202020204"/>
              <a:ea typeface="Century Gothic" panose="020B0502020202020204"/>
              <a:cs typeface="Century Gothic" panose="020B0502020202020204"/>
              <a:sym typeface="Century Gothic" panose="020B0502020202020204"/>
            </a:endParaRPr>
          </a:p>
          <a:p>
            <a:pPr marL="342900" indent="-266700">
              <a:spcBef>
                <a:spcPts val="1500"/>
              </a:spcBef>
              <a:buSzPts val="2000"/>
            </a:pPr>
            <a:endParaRPr sz="1500">
              <a:solidFill>
                <a:srgbClr val="595959"/>
              </a:solidFill>
              <a:latin typeface="Century Gothic" panose="020B0502020202020204"/>
              <a:ea typeface="Century Gothic" panose="020B0502020202020204"/>
              <a:cs typeface="Century Gothic" panose="020B0502020202020204"/>
              <a:sym typeface="Century Gothic" panose="020B0502020202020204"/>
            </a:endParaRPr>
          </a:p>
          <a:p>
            <a:pPr marL="342900" indent="-266700">
              <a:spcBef>
                <a:spcPts val="1500"/>
              </a:spcBef>
              <a:buSzPts val="2000"/>
            </a:pPr>
            <a:endParaRPr sz="1500">
              <a:solidFill>
                <a:srgbClr val="595959"/>
              </a:solidFill>
              <a:latin typeface="Century Gothic" panose="020B0502020202020204"/>
              <a:ea typeface="Century Gothic" panose="020B0502020202020204"/>
              <a:cs typeface="Century Gothic" panose="020B0502020202020204"/>
              <a:sym typeface="Century Gothic" panose="020B0502020202020204"/>
            </a:endParaRPr>
          </a:p>
          <a:p>
            <a:pPr marL="342900" indent="-266700">
              <a:spcBef>
                <a:spcPts val="1500"/>
              </a:spcBef>
              <a:buSzPts val="2000"/>
            </a:pPr>
            <a:endParaRPr sz="1500">
              <a:solidFill>
                <a:srgbClr val="595959"/>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56"/>
        <p:cNvGrpSpPr/>
        <p:nvPr/>
      </p:nvGrpSpPr>
      <p:grpSpPr>
        <a:xfrm>
          <a:off x="0" y="0"/>
          <a:ext cx="0" cy="0"/>
          <a:chOff x="0" y="0"/>
          <a:chExt cx="0" cy="0"/>
        </a:xfrm>
      </p:grpSpPr>
      <p:sp>
        <p:nvSpPr>
          <p:cNvPr id="358" name="Google Shape;358;p21"/>
          <p:cNvSpPr txBox="1"/>
          <p:nvPr/>
        </p:nvSpPr>
        <p:spPr>
          <a:xfrm>
            <a:off x="1143000" y="857250"/>
            <a:ext cx="2250000" cy="923307"/>
          </a:xfrm>
          <a:prstGeom prst="rect">
            <a:avLst/>
          </a:prstGeom>
          <a:noFill/>
          <a:ln>
            <a:noFill/>
          </a:ln>
        </p:spPr>
        <p:txBody>
          <a:bodyPr spcFirstLastPara="1" wrap="square" lIns="68569" tIns="68569" rIns="68569" bIns="68569" anchor="t" anchorCtr="0">
            <a:spAutoFit/>
          </a:bodyPr>
          <a:lstStyle/>
          <a:p>
            <a:pPr>
              <a:buSzPts val="3200"/>
            </a:pPr>
            <a:r>
              <a:rPr lang="en-US" sz="2400" b="1">
                <a:solidFill>
                  <a:srgbClr val="002776"/>
                </a:solidFill>
              </a:rPr>
              <a:t>  FB Prophet</a:t>
            </a:r>
            <a:br>
              <a:rPr lang="en-US" sz="2700">
                <a:solidFill>
                  <a:schemeClr val="dk1"/>
                </a:solidFill>
              </a:rPr>
            </a:br>
            <a:endParaRPr sz="2700">
              <a:solidFill>
                <a:schemeClr val="dk1"/>
              </a:solidFill>
            </a:endParaRPr>
          </a:p>
        </p:txBody>
      </p:sp>
      <p:sp>
        <p:nvSpPr>
          <p:cNvPr id="359" name="Google Shape;359;p21"/>
          <p:cNvSpPr txBox="1"/>
          <p:nvPr/>
        </p:nvSpPr>
        <p:spPr>
          <a:xfrm>
            <a:off x="1299300" y="1339706"/>
            <a:ext cx="6464925" cy="1037250"/>
          </a:xfrm>
          <a:prstGeom prst="rect">
            <a:avLst/>
          </a:prstGeom>
          <a:noFill/>
          <a:ln>
            <a:noFill/>
          </a:ln>
        </p:spPr>
        <p:txBody>
          <a:bodyPr spcFirstLastPara="1" wrap="square" lIns="68569" tIns="68569" rIns="68569" bIns="68569" anchor="t" anchorCtr="0">
            <a:noAutofit/>
          </a:bodyPr>
          <a:lstStyle/>
          <a:p>
            <a:pPr marR="142875">
              <a:spcBef>
                <a:spcPts val="750"/>
              </a:spcBef>
              <a:buSzPts val="1950"/>
            </a:pPr>
            <a:r>
              <a:rPr lang="en-US" sz="1465">
                <a:solidFill>
                  <a:schemeClr val="dk1"/>
                </a:solidFill>
                <a:highlight>
                  <a:srgbClr val="FFFFFF"/>
                </a:highlight>
                <a:latin typeface="Century Gothic" panose="020B0502020202020204"/>
                <a:ea typeface="Century Gothic" panose="020B0502020202020204"/>
                <a:cs typeface="Century Gothic" panose="020B0502020202020204"/>
                <a:sym typeface="Century Gothic" panose="020B0502020202020204"/>
              </a:rPr>
              <a:t>U</a:t>
            </a:r>
            <a:r>
              <a:rPr lang="en-US" sz="1615">
                <a:solidFill>
                  <a:schemeClr val="dk1"/>
                </a:solidFill>
                <a:highlight>
                  <a:srgbClr val="FFFFFF"/>
                </a:highlight>
                <a:latin typeface="Century Gothic" panose="020B0502020202020204"/>
                <a:ea typeface="Century Gothic" panose="020B0502020202020204"/>
                <a:cs typeface="Century Gothic" panose="020B0502020202020204"/>
                <a:sym typeface="Century Gothic" panose="020B0502020202020204"/>
              </a:rPr>
              <a:t>SING BUILT-IN PROPHET VISUALIZATION :</a:t>
            </a:r>
            <a:endParaRPr sz="1615">
              <a:solidFill>
                <a:schemeClr val="dk1"/>
              </a:solidFill>
              <a:highlight>
                <a:srgbClr val="FFFFFF"/>
              </a:highlight>
              <a:latin typeface="Century Gothic" panose="020B0502020202020204"/>
              <a:ea typeface="Century Gothic" panose="020B0502020202020204"/>
              <a:cs typeface="Century Gothic" panose="020B0502020202020204"/>
              <a:sym typeface="Century Gothic" panose="020B0502020202020204"/>
            </a:endParaRPr>
          </a:p>
          <a:p>
            <a:pPr marR="142875">
              <a:spcBef>
                <a:spcPts val="750"/>
              </a:spcBef>
              <a:buClr>
                <a:schemeClr val="dk1"/>
              </a:buClr>
              <a:buSzPts val="1100"/>
            </a:pPr>
            <a:r>
              <a:rPr lang="en-US" sz="1615">
                <a:solidFill>
                  <a:schemeClr val="dk1"/>
                </a:solidFill>
                <a:highlight>
                  <a:srgbClr val="FFFFFF"/>
                </a:highlight>
                <a:latin typeface="Century Gothic" panose="020B0502020202020204"/>
                <a:ea typeface="Century Gothic" panose="020B0502020202020204"/>
                <a:cs typeface="Century Gothic" panose="020B0502020202020204"/>
                <a:sym typeface="Century Gothic" panose="020B0502020202020204"/>
              </a:rPr>
              <a:t>plot_plotly(m ,forecast)</a:t>
            </a:r>
            <a:endParaRPr sz="1615">
              <a:solidFill>
                <a:schemeClr val="dk1"/>
              </a:solidFill>
              <a:highlight>
                <a:srgbClr val="FFFFFF"/>
              </a:highlight>
              <a:latin typeface="Century Gothic" panose="020B0502020202020204"/>
              <a:ea typeface="Century Gothic" panose="020B0502020202020204"/>
              <a:cs typeface="Century Gothic" panose="020B0502020202020204"/>
              <a:sym typeface="Century Gothic" panose="020B0502020202020204"/>
            </a:endParaRPr>
          </a:p>
          <a:p>
            <a:pPr>
              <a:buSzPts val="2000"/>
            </a:pPr>
            <a:endParaRPr sz="1500">
              <a:latin typeface="Century Gothic" panose="020B0502020202020204"/>
              <a:ea typeface="Century Gothic" panose="020B0502020202020204"/>
              <a:cs typeface="Century Gothic" panose="020B0502020202020204"/>
              <a:sym typeface="Century Gothic" panose="020B0502020202020204"/>
            </a:endParaRPr>
          </a:p>
        </p:txBody>
      </p:sp>
      <p:pic>
        <p:nvPicPr>
          <p:cNvPr id="360" name="Google Shape;360;p21"/>
          <p:cNvPicPr preferRelativeResize="0"/>
          <p:nvPr/>
        </p:nvPicPr>
        <p:blipFill rotWithShape="1">
          <a:blip r:embed="rId1"/>
          <a:srcRect t="6155" r="-6269" b="5785"/>
          <a:stretch>
            <a:fillRect/>
          </a:stretch>
        </p:blipFill>
        <p:spPr>
          <a:xfrm>
            <a:off x="1257301" y="2121807"/>
            <a:ext cx="6685424" cy="35379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365"/>
        <p:cNvGrpSpPr/>
        <p:nvPr/>
      </p:nvGrpSpPr>
      <p:grpSpPr>
        <a:xfrm>
          <a:off x="0" y="0"/>
          <a:ext cx="0" cy="0"/>
          <a:chOff x="0" y="0"/>
          <a:chExt cx="0" cy="0"/>
        </a:xfrm>
      </p:grpSpPr>
      <p:sp>
        <p:nvSpPr>
          <p:cNvPr id="367" name="Google Shape;367;p22"/>
          <p:cNvSpPr txBox="1"/>
          <p:nvPr/>
        </p:nvSpPr>
        <p:spPr>
          <a:xfrm>
            <a:off x="1257300" y="914400"/>
            <a:ext cx="2250000" cy="669392"/>
          </a:xfrm>
          <a:prstGeom prst="rect">
            <a:avLst/>
          </a:prstGeom>
          <a:noFill/>
          <a:ln>
            <a:noFill/>
          </a:ln>
        </p:spPr>
        <p:txBody>
          <a:bodyPr spcFirstLastPara="1" wrap="square" lIns="68569" tIns="68569" rIns="68569" bIns="68569" anchor="t" anchorCtr="0">
            <a:spAutoFit/>
          </a:bodyPr>
          <a:lstStyle/>
          <a:p>
            <a:pPr>
              <a:buSzPts val="3200"/>
            </a:pPr>
            <a:r>
              <a:rPr lang="en-US" sz="2400" b="1">
                <a:solidFill>
                  <a:srgbClr val="002776"/>
                </a:solidFill>
              </a:rPr>
              <a:t>FB Prophet</a:t>
            </a:r>
            <a:br>
              <a:rPr lang="en-US" sz="2700">
                <a:solidFill>
                  <a:schemeClr val="dk1"/>
                </a:solidFill>
              </a:rPr>
            </a:br>
            <a:endParaRPr sz="1050">
              <a:solidFill>
                <a:schemeClr val="dk1"/>
              </a:solidFill>
            </a:endParaRPr>
          </a:p>
        </p:txBody>
      </p:sp>
      <p:sp>
        <p:nvSpPr>
          <p:cNvPr id="368" name="Google Shape;368;p22"/>
          <p:cNvSpPr txBox="1"/>
          <p:nvPr/>
        </p:nvSpPr>
        <p:spPr>
          <a:xfrm>
            <a:off x="1326450" y="1427812"/>
            <a:ext cx="6043725" cy="840080"/>
          </a:xfrm>
          <a:prstGeom prst="rect">
            <a:avLst/>
          </a:prstGeom>
          <a:noFill/>
          <a:ln>
            <a:noFill/>
          </a:ln>
        </p:spPr>
        <p:txBody>
          <a:bodyPr spcFirstLastPara="1" wrap="square" lIns="68569" tIns="68569" rIns="68569" bIns="68569" anchor="t" anchorCtr="0">
            <a:spAutoFit/>
          </a:bodyPr>
          <a:lstStyle/>
          <a:p>
            <a:pPr marR="142875">
              <a:spcBef>
                <a:spcPts val="750"/>
              </a:spcBef>
              <a:buSzPts val="1950"/>
            </a:pPr>
            <a:r>
              <a:rPr lang="en-US" sz="1465">
                <a:solidFill>
                  <a:schemeClr val="dk1"/>
                </a:solidFill>
                <a:highlight>
                  <a:srgbClr val="FFFFFF"/>
                </a:highlight>
                <a:latin typeface="Century Gothic" panose="020B0502020202020204"/>
                <a:ea typeface="Century Gothic" panose="020B0502020202020204"/>
                <a:cs typeface="Century Gothic" panose="020B0502020202020204"/>
                <a:sym typeface="Century Gothic" panose="020B0502020202020204"/>
              </a:rPr>
              <a:t>U</a:t>
            </a:r>
            <a:r>
              <a:rPr lang="en-US" sz="1615">
                <a:solidFill>
                  <a:schemeClr val="dk1"/>
                </a:solidFill>
                <a:highlight>
                  <a:srgbClr val="FFFFFF"/>
                </a:highlight>
                <a:latin typeface="Century Gothic" panose="020B0502020202020204"/>
                <a:ea typeface="Century Gothic" panose="020B0502020202020204"/>
                <a:cs typeface="Century Gothic" panose="020B0502020202020204"/>
                <a:sym typeface="Century Gothic" panose="020B0502020202020204"/>
              </a:rPr>
              <a:t>SING BUILT-IN PROPHET VISUALIZATION :</a:t>
            </a:r>
            <a:endParaRPr sz="1615">
              <a:solidFill>
                <a:schemeClr val="dk1"/>
              </a:solidFill>
              <a:highlight>
                <a:srgbClr val="FFFFFF"/>
              </a:highlight>
              <a:latin typeface="Century Gothic" panose="020B0502020202020204"/>
              <a:ea typeface="Century Gothic" panose="020B0502020202020204"/>
              <a:cs typeface="Century Gothic" panose="020B0502020202020204"/>
              <a:sym typeface="Century Gothic" panose="020B0502020202020204"/>
            </a:endParaRPr>
          </a:p>
          <a:p>
            <a:pPr marR="142875">
              <a:spcBef>
                <a:spcPts val="750"/>
              </a:spcBef>
              <a:buSzPts val="2150"/>
            </a:pPr>
            <a:r>
              <a:rPr lang="en-US" sz="1615">
                <a:solidFill>
                  <a:schemeClr val="dk1"/>
                </a:solidFill>
                <a:highlight>
                  <a:srgbClr val="FFFFFF"/>
                </a:highlight>
                <a:latin typeface="Century Gothic" panose="020B0502020202020204"/>
                <a:ea typeface="Century Gothic" panose="020B0502020202020204"/>
                <a:cs typeface="Century Gothic" panose="020B0502020202020204"/>
                <a:sym typeface="Century Gothic" panose="020B0502020202020204"/>
              </a:rPr>
              <a:t>plot_components_plotly(m, forecast)</a:t>
            </a:r>
            <a:endParaRPr sz="1615">
              <a:solidFill>
                <a:schemeClr val="dk1"/>
              </a:solidFill>
              <a:highlight>
                <a:srgbClr val="FFFFFF"/>
              </a:highlight>
              <a:latin typeface="Century Gothic" panose="020B0502020202020204"/>
              <a:ea typeface="Century Gothic" panose="020B0502020202020204"/>
              <a:cs typeface="Century Gothic" panose="020B0502020202020204"/>
              <a:sym typeface="Century Gothic" panose="020B0502020202020204"/>
            </a:endParaRPr>
          </a:p>
        </p:txBody>
      </p:sp>
      <p:pic>
        <p:nvPicPr>
          <p:cNvPr id="369" name="Google Shape;369;p22"/>
          <p:cNvPicPr preferRelativeResize="0"/>
          <p:nvPr/>
        </p:nvPicPr>
        <p:blipFill rotWithShape="1">
          <a:blip r:embed="rId1"/>
          <a:srcRect t="12831" r="5514"/>
          <a:stretch>
            <a:fillRect/>
          </a:stretch>
        </p:blipFill>
        <p:spPr>
          <a:xfrm>
            <a:off x="1257300" y="2158837"/>
            <a:ext cx="6571125" cy="35861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73"/>
        <p:cNvGrpSpPr/>
        <p:nvPr/>
      </p:nvGrpSpPr>
      <p:grpSpPr>
        <a:xfrm>
          <a:off x="0" y="0"/>
          <a:ext cx="0" cy="0"/>
          <a:chOff x="0" y="0"/>
          <a:chExt cx="0" cy="0"/>
        </a:xfrm>
      </p:grpSpPr>
      <p:sp>
        <p:nvSpPr>
          <p:cNvPr id="374" name="Google Shape;374;p23"/>
          <p:cNvSpPr txBox="1"/>
          <p:nvPr/>
        </p:nvSpPr>
        <p:spPr>
          <a:xfrm>
            <a:off x="1421607" y="1139561"/>
            <a:ext cx="5497115" cy="736970"/>
          </a:xfrm>
          <a:prstGeom prst="rect">
            <a:avLst/>
          </a:prstGeom>
          <a:noFill/>
          <a:ln>
            <a:noFill/>
          </a:ln>
        </p:spPr>
        <p:txBody>
          <a:bodyPr spcFirstLastPara="1" wrap="square" lIns="68569" tIns="34275" rIns="68569" bIns="34275" anchor="t" anchorCtr="0">
            <a:noAutofit/>
          </a:bodyPr>
          <a:lstStyle/>
          <a:p>
            <a:pPr>
              <a:buClr>
                <a:schemeClr val="lt1"/>
              </a:buClr>
              <a:buSzPts val="3600"/>
            </a:pPr>
            <a:r>
              <a:rPr lang="en-US" sz="2400" b="1">
                <a:solidFill>
                  <a:srgbClr val="002776"/>
                </a:solidFill>
              </a:rPr>
              <a:t>LSTM-RNN</a:t>
            </a:r>
            <a:br>
              <a:rPr lang="en-US" sz="2700"/>
            </a:br>
            <a:endParaRPr sz="27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375" name="Google Shape;375;p23"/>
          <p:cNvSpPr/>
          <p:nvPr/>
        </p:nvSpPr>
        <p:spPr>
          <a:xfrm>
            <a:off x="1421607" y="1599531"/>
            <a:ext cx="3150393" cy="276969"/>
          </a:xfrm>
          <a:prstGeom prst="rect">
            <a:avLst/>
          </a:prstGeom>
          <a:noFill/>
          <a:ln>
            <a:noFill/>
          </a:ln>
        </p:spPr>
        <p:txBody>
          <a:bodyPr spcFirstLastPara="1" wrap="square" lIns="68569" tIns="34275" rIns="68569" bIns="34275" anchor="t" anchorCtr="0">
            <a:spAutoFit/>
          </a:bodyPr>
          <a:lstStyle/>
          <a:p>
            <a:pPr marL="342900" indent="-266700">
              <a:buSzPts val="1800"/>
            </a:pPr>
            <a:r>
              <a:rPr lang="en-US" sz="1350">
                <a:solidFill>
                  <a:schemeClr val="dk1"/>
                </a:solidFill>
                <a:latin typeface="Century Gothic" panose="020B0502020202020204"/>
                <a:ea typeface="Century Gothic" panose="020B0502020202020204"/>
                <a:cs typeface="Century Gothic" panose="020B0502020202020204"/>
                <a:sym typeface="Century Gothic" panose="020B0502020202020204"/>
              </a:rPr>
              <a:t>Split Data in 70% Train and 30% Test</a:t>
            </a:r>
            <a:endParaRPr sz="135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376" name="Google Shape;376;p23"/>
          <p:cNvSpPr/>
          <p:nvPr/>
        </p:nvSpPr>
        <p:spPr>
          <a:xfrm>
            <a:off x="1576667" y="1876530"/>
            <a:ext cx="4467786" cy="415498"/>
          </a:xfrm>
          <a:prstGeom prst="rect">
            <a:avLst/>
          </a:prstGeom>
          <a:solidFill>
            <a:srgbClr val="FFFFFF"/>
          </a:solidFill>
          <a:ln>
            <a:noFill/>
          </a:ln>
        </p:spPr>
        <p:txBody>
          <a:bodyPr spcFirstLastPara="1" wrap="square" lIns="0" tIns="0" rIns="0" bIns="0" anchor="ctr" anchorCtr="0">
            <a:spAutoFit/>
          </a:bodyPr>
          <a:lstStyle/>
          <a:p>
            <a:pPr>
              <a:buSzPts val="1800"/>
            </a:pPr>
            <a:r>
              <a:rPr lang="en-US" sz="1350">
                <a:solidFill>
                  <a:schemeClr val="dk1"/>
                </a:solidFill>
                <a:latin typeface="Century Gothic" panose="020B0502020202020204"/>
                <a:ea typeface="Century Gothic" panose="020B0502020202020204"/>
                <a:cs typeface="Century Gothic" panose="020B0502020202020204"/>
                <a:sym typeface="Century Gothic" panose="020B0502020202020204"/>
              </a:rPr>
              <a:t>RMSE : 0.</a:t>
            </a:r>
            <a:r>
              <a:rPr lang="en-US" sz="1350">
                <a:latin typeface="Courier New" panose="02070309020205020404"/>
                <a:ea typeface="Courier New" panose="02070309020205020404"/>
                <a:cs typeface="Courier New" panose="02070309020205020404"/>
                <a:sym typeface="Courier New" panose="02070309020205020404"/>
              </a:rPr>
              <a:t>26138</a:t>
            </a:r>
            <a:endParaRPr sz="135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a:buSzPts val="1800"/>
            </a:pPr>
            <a:r>
              <a:rPr lang="en-US" sz="1350">
                <a:solidFill>
                  <a:schemeClr val="dk1"/>
                </a:solidFill>
                <a:latin typeface="Century Gothic" panose="020B0502020202020204"/>
                <a:ea typeface="Century Gothic" panose="020B0502020202020204"/>
                <a:cs typeface="Century Gothic" panose="020B0502020202020204"/>
                <a:sym typeface="Century Gothic" panose="020B0502020202020204"/>
              </a:rPr>
              <a:t>MSE : 0.019448</a:t>
            </a:r>
            <a:endParaRPr sz="135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377" name="Google Shape;377;p23"/>
          <p:cNvPicPr preferRelativeResize="0"/>
          <p:nvPr/>
        </p:nvPicPr>
        <p:blipFill rotWithShape="1">
          <a:blip r:embed="rId1"/>
          <a:srcRect/>
          <a:stretch>
            <a:fillRect/>
          </a:stretch>
        </p:blipFill>
        <p:spPr>
          <a:xfrm>
            <a:off x="1143000" y="3041915"/>
            <a:ext cx="6858000" cy="2676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81"/>
        <p:cNvGrpSpPr/>
        <p:nvPr/>
      </p:nvGrpSpPr>
      <p:grpSpPr>
        <a:xfrm>
          <a:off x="0" y="0"/>
          <a:ext cx="0" cy="0"/>
          <a:chOff x="0" y="0"/>
          <a:chExt cx="0" cy="0"/>
        </a:xfrm>
      </p:grpSpPr>
      <p:sp>
        <p:nvSpPr>
          <p:cNvPr id="382" name="Google Shape;382;p24"/>
          <p:cNvSpPr txBox="1"/>
          <p:nvPr/>
        </p:nvSpPr>
        <p:spPr>
          <a:xfrm>
            <a:off x="2948940" y="3187542"/>
            <a:ext cx="3246120" cy="484718"/>
          </a:xfrm>
          <a:prstGeom prst="rect">
            <a:avLst/>
          </a:prstGeom>
          <a:noFill/>
          <a:ln>
            <a:noFill/>
          </a:ln>
        </p:spPr>
        <p:txBody>
          <a:bodyPr spcFirstLastPara="1" wrap="square" lIns="68569" tIns="34275" rIns="68569" bIns="34275" anchor="t" anchorCtr="0">
            <a:spAutoFit/>
          </a:bodyPr>
          <a:lstStyle/>
          <a:p>
            <a:pPr>
              <a:buClr>
                <a:srgbClr val="002776"/>
              </a:buClr>
              <a:buSzPts val="2800"/>
            </a:pPr>
            <a:r>
              <a:rPr lang="en-US" sz="2700" b="1">
                <a:solidFill>
                  <a:srgbClr val="002776"/>
                </a:solidFill>
              </a:rPr>
              <a:t>Model Predictions</a:t>
            </a:r>
            <a:endParaRPr sz="1050"/>
          </a:p>
        </p:txBody>
      </p:sp>
      <p:pic>
        <p:nvPicPr>
          <p:cNvPr id="383" name="Google Shape;383;p24"/>
          <p:cNvPicPr preferRelativeResize="0"/>
          <p:nvPr/>
        </p:nvPicPr>
        <p:blipFill rotWithShape="1">
          <a:blip r:embed="rId1"/>
          <a:srcRect/>
          <a:stretch>
            <a:fillRect/>
          </a:stretch>
        </p:blipFill>
        <p:spPr>
          <a:xfrm>
            <a:off x="6971817" y="932435"/>
            <a:ext cx="890288" cy="30851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87"/>
        <p:cNvGrpSpPr/>
        <p:nvPr/>
      </p:nvGrpSpPr>
      <p:grpSpPr>
        <a:xfrm>
          <a:off x="0" y="0"/>
          <a:ext cx="0" cy="0"/>
          <a:chOff x="0" y="0"/>
          <a:chExt cx="0" cy="0"/>
        </a:xfrm>
      </p:grpSpPr>
      <p:sp>
        <p:nvSpPr>
          <p:cNvPr id="388" name="Google Shape;388;p25"/>
          <p:cNvSpPr txBox="1">
            <a:spLocks noGrp="1"/>
          </p:cNvSpPr>
          <p:nvPr>
            <p:ph type="title"/>
          </p:nvPr>
        </p:nvSpPr>
        <p:spPr>
          <a:xfrm>
            <a:off x="1301591" y="1120141"/>
            <a:ext cx="3709035" cy="469106"/>
          </a:xfrm>
          <a:prstGeom prst="rect">
            <a:avLst/>
          </a:prstGeom>
          <a:noFill/>
          <a:ln>
            <a:noFill/>
          </a:ln>
        </p:spPr>
        <p:txBody>
          <a:bodyPr spcFirstLastPara="1" wrap="square" lIns="68569" tIns="34275" rIns="68569" bIns="34275" anchor="t" anchorCtr="0">
            <a:noAutofit/>
          </a:bodyPr>
          <a:lstStyle/>
          <a:p>
            <a:r>
              <a:rPr lang="en-US" b="1">
                <a:solidFill>
                  <a:srgbClr val="002776"/>
                </a:solidFill>
                <a:latin typeface="Arial" panose="020B0604020202020204"/>
                <a:ea typeface="Arial" panose="020B0604020202020204"/>
                <a:cs typeface="Arial" panose="020B0604020202020204"/>
                <a:sym typeface="Arial" panose="020B0604020202020204"/>
              </a:rPr>
              <a:t>SARIMAX</a:t>
            </a:r>
            <a:endParaRPr b="1">
              <a:solidFill>
                <a:srgbClr val="002776"/>
              </a:solidFill>
              <a:latin typeface="Arial" panose="020B0604020202020204"/>
              <a:ea typeface="Arial" panose="020B0604020202020204"/>
              <a:cs typeface="Arial" panose="020B0604020202020204"/>
              <a:sym typeface="Arial" panose="020B0604020202020204"/>
            </a:endParaRPr>
          </a:p>
        </p:txBody>
      </p:sp>
      <p:pic>
        <p:nvPicPr>
          <p:cNvPr id="389" name="Google Shape;389;p25"/>
          <p:cNvPicPr preferRelativeResize="0"/>
          <p:nvPr/>
        </p:nvPicPr>
        <p:blipFill rotWithShape="1">
          <a:blip r:embed="rId1"/>
          <a:srcRect/>
          <a:stretch>
            <a:fillRect/>
          </a:stretch>
        </p:blipFill>
        <p:spPr>
          <a:xfrm>
            <a:off x="2330291" y="1939291"/>
            <a:ext cx="4073843" cy="359521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393"/>
        <p:cNvGrpSpPr/>
        <p:nvPr/>
      </p:nvGrpSpPr>
      <p:grpSpPr>
        <a:xfrm>
          <a:off x="0" y="0"/>
          <a:ext cx="0" cy="0"/>
          <a:chOff x="0" y="0"/>
          <a:chExt cx="0" cy="0"/>
        </a:xfrm>
      </p:grpSpPr>
      <p:sp>
        <p:nvSpPr>
          <p:cNvPr id="394" name="Google Shape;394;p26"/>
          <p:cNvSpPr txBox="1">
            <a:spLocks noGrp="1"/>
          </p:cNvSpPr>
          <p:nvPr>
            <p:ph type="title"/>
          </p:nvPr>
        </p:nvSpPr>
        <p:spPr>
          <a:xfrm>
            <a:off x="1301586" y="1120144"/>
            <a:ext cx="5445225" cy="469125"/>
          </a:xfrm>
          <a:prstGeom prst="rect">
            <a:avLst/>
          </a:prstGeom>
          <a:noFill/>
          <a:ln>
            <a:noFill/>
          </a:ln>
        </p:spPr>
        <p:txBody>
          <a:bodyPr spcFirstLastPara="1" wrap="square" lIns="68569" tIns="34275" rIns="68569" bIns="34275" anchor="t" anchorCtr="0">
            <a:noAutofit/>
          </a:bodyPr>
          <a:lstStyle/>
          <a:p>
            <a:r>
              <a:rPr lang="en-US" b="1">
                <a:solidFill>
                  <a:srgbClr val="002776"/>
                </a:solidFill>
                <a:latin typeface="Arial" panose="020B0604020202020204"/>
                <a:ea typeface="Arial" panose="020B0604020202020204"/>
                <a:cs typeface="Arial" panose="020B0604020202020204"/>
                <a:sym typeface="Arial" panose="020B0604020202020204"/>
              </a:rPr>
              <a:t>Exponential Smoothing</a:t>
            </a:r>
            <a:endParaRPr b="1">
              <a:solidFill>
                <a:srgbClr val="002776"/>
              </a:solidFill>
              <a:latin typeface="Arial" panose="020B0604020202020204"/>
              <a:ea typeface="Arial" panose="020B0604020202020204"/>
              <a:cs typeface="Arial" panose="020B0604020202020204"/>
              <a:sym typeface="Arial" panose="020B0604020202020204"/>
            </a:endParaRPr>
          </a:p>
        </p:txBody>
      </p:sp>
      <p:pic>
        <p:nvPicPr>
          <p:cNvPr id="395" name="Google Shape;395;p26"/>
          <p:cNvPicPr preferRelativeResize="0"/>
          <p:nvPr/>
        </p:nvPicPr>
        <p:blipFill rotWithShape="1">
          <a:blip r:embed="rId1"/>
          <a:srcRect/>
          <a:stretch>
            <a:fillRect/>
          </a:stretch>
        </p:blipFill>
        <p:spPr>
          <a:xfrm>
            <a:off x="1882972" y="1782978"/>
            <a:ext cx="4487348" cy="384894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99"/>
        <p:cNvGrpSpPr/>
        <p:nvPr/>
      </p:nvGrpSpPr>
      <p:grpSpPr>
        <a:xfrm>
          <a:off x="0" y="0"/>
          <a:ext cx="0" cy="0"/>
          <a:chOff x="0" y="0"/>
          <a:chExt cx="0" cy="0"/>
        </a:xfrm>
      </p:grpSpPr>
      <p:pic>
        <p:nvPicPr>
          <p:cNvPr id="400" name="Google Shape;400;p27"/>
          <p:cNvPicPr preferRelativeResize="0"/>
          <p:nvPr/>
        </p:nvPicPr>
        <p:blipFill rotWithShape="1">
          <a:blip r:embed="rId1"/>
          <a:srcRect/>
          <a:stretch>
            <a:fillRect/>
          </a:stretch>
        </p:blipFill>
        <p:spPr>
          <a:xfrm>
            <a:off x="2958352" y="2042644"/>
            <a:ext cx="2768330" cy="3695216"/>
          </a:xfrm>
          <a:prstGeom prst="rect">
            <a:avLst/>
          </a:prstGeom>
          <a:noFill/>
          <a:ln>
            <a:noFill/>
          </a:ln>
        </p:spPr>
      </p:pic>
      <p:sp>
        <p:nvSpPr>
          <p:cNvPr id="401" name="Google Shape;401;p27"/>
          <p:cNvSpPr txBox="1"/>
          <p:nvPr/>
        </p:nvSpPr>
        <p:spPr>
          <a:xfrm>
            <a:off x="1301591" y="1120141"/>
            <a:ext cx="3709035" cy="469106"/>
          </a:xfrm>
          <a:prstGeom prst="rect">
            <a:avLst/>
          </a:prstGeom>
          <a:noFill/>
          <a:ln>
            <a:noFill/>
          </a:ln>
        </p:spPr>
        <p:txBody>
          <a:bodyPr spcFirstLastPara="1" wrap="square" lIns="68569" tIns="34275" rIns="68569" bIns="34275" anchor="t" anchorCtr="0">
            <a:noAutofit/>
          </a:bodyPr>
          <a:lstStyle/>
          <a:p>
            <a:pPr>
              <a:buClr>
                <a:schemeClr val="lt1"/>
              </a:buClr>
              <a:buSzPts val="3600"/>
            </a:pPr>
            <a:r>
              <a:rPr lang="en-US" sz="2700" b="1">
                <a:solidFill>
                  <a:srgbClr val="002776"/>
                </a:solidFill>
              </a:rPr>
              <a:t>Auto-ARIMAX</a:t>
            </a:r>
            <a:endParaRPr sz="27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405"/>
        <p:cNvGrpSpPr/>
        <p:nvPr/>
      </p:nvGrpSpPr>
      <p:grpSpPr>
        <a:xfrm>
          <a:off x="0" y="0"/>
          <a:ext cx="0" cy="0"/>
          <a:chOff x="0" y="0"/>
          <a:chExt cx="0" cy="0"/>
        </a:xfrm>
      </p:grpSpPr>
      <p:pic>
        <p:nvPicPr>
          <p:cNvPr id="408" name="Google Shape;408;p28"/>
          <p:cNvPicPr preferRelativeResize="0"/>
          <p:nvPr/>
        </p:nvPicPr>
        <p:blipFill rotWithShape="1">
          <a:blip r:embed="rId1"/>
          <a:srcRect/>
          <a:stretch>
            <a:fillRect/>
          </a:stretch>
        </p:blipFill>
        <p:spPr>
          <a:xfrm>
            <a:off x="2928098" y="1936377"/>
            <a:ext cx="2944906" cy="3801484"/>
          </a:xfrm>
          <a:prstGeom prst="rect">
            <a:avLst/>
          </a:prstGeom>
          <a:noFill/>
          <a:ln>
            <a:noFill/>
          </a:ln>
        </p:spPr>
      </p:pic>
      <p:sp>
        <p:nvSpPr>
          <p:cNvPr id="409" name="Google Shape;409;p28"/>
          <p:cNvSpPr txBox="1"/>
          <p:nvPr/>
        </p:nvSpPr>
        <p:spPr>
          <a:xfrm>
            <a:off x="1301591" y="1120141"/>
            <a:ext cx="3709035" cy="469106"/>
          </a:xfrm>
          <a:prstGeom prst="rect">
            <a:avLst/>
          </a:prstGeom>
          <a:noFill/>
          <a:ln>
            <a:noFill/>
          </a:ln>
        </p:spPr>
        <p:txBody>
          <a:bodyPr spcFirstLastPara="1" wrap="square" lIns="68569" tIns="34275" rIns="68569" bIns="34275" anchor="t" anchorCtr="0">
            <a:noAutofit/>
          </a:bodyPr>
          <a:lstStyle/>
          <a:p>
            <a:pPr>
              <a:buClr>
                <a:schemeClr val="lt1"/>
              </a:buClr>
              <a:buSzPts val="3600"/>
            </a:pPr>
            <a:r>
              <a:rPr lang="en-US" sz="2700" b="1">
                <a:solidFill>
                  <a:srgbClr val="002776"/>
                </a:solidFill>
              </a:rPr>
              <a:t>Forecast</a:t>
            </a:r>
            <a:endParaRPr sz="27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pic>
        <p:nvPicPr>
          <p:cNvPr id="197" name="Google Shape;197;p3"/>
          <p:cNvPicPr preferRelativeResize="0"/>
          <p:nvPr/>
        </p:nvPicPr>
        <p:blipFill rotWithShape="1">
          <a:blip r:embed="rId1"/>
          <a:srcRect/>
          <a:stretch>
            <a:fillRect/>
          </a:stretch>
        </p:blipFill>
        <p:spPr>
          <a:xfrm>
            <a:off x="6971817" y="932435"/>
            <a:ext cx="890288" cy="308519"/>
          </a:xfrm>
          <a:prstGeom prst="rect">
            <a:avLst/>
          </a:prstGeom>
          <a:noFill/>
          <a:ln>
            <a:noFill/>
          </a:ln>
        </p:spPr>
      </p:pic>
      <p:sp>
        <p:nvSpPr>
          <p:cNvPr id="198" name="Google Shape;198;p3"/>
          <p:cNvSpPr txBox="1"/>
          <p:nvPr/>
        </p:nvSpPr>
        <p:spPr>
          <a:xfrm>
            <a:off x="1420794" y="1056913"/>
            <a:ext cx="4600936" cy="392385"/>
          </a:xfrm>
          <a:prstGeom prst="rect">
            <a:avLst/>
          </a:prstGeom>
          <a:noFill/>
          <a:ln>
            <a:noFill/>
          </a:ln>
        </p:spPr>
        <p:txBody>
          <a:bodyPr spcFirstLastPara="1" wrap="square" lIns="68569" tIns="34275" rIns="68569" bIns="34275" anchor="t" anchorCtr="0">
            <a:spAutoFit/>
          </a:bodyPr>
          <a:lstStyle/>
          <a:p>
            <a:pPr>
              <a:buSzPts val="2800"/>
            </a:pPr>
            <a:r>
              <a:rPr lang="en-US" sz="2100" b="1">
                <a:solidFill>
                  <a:srgbClr val="002776"/>
                </a:solidFill>
              </a:rPr>
              <a:t>Project Architecture / Project Flow</a:t>
            </a:r>
            <a:endParaRPr sz="1050"/>
          </a:p>
        </p:txBody>
      </p:sp>
      <p:sp>
        <p:nvSpPr>
          <p:cNvPr id="199" name="Google Shape;199;p3"/>
          <p:cNvSpPr txBox="1"/>
          <p:nvPr/>
        </p:nvSpPr>
        <p:spPr>
          <a:xfrm>
            <a:off x="1420654" y="2009775"/>
            <a:ext cx="3612833" cy="2839208"/>
          </a:xfrm>
          <a:prstGeom prst="rect">
            <a:avLst/>
          </a:prstGeom>
          <a:noFill/>
          <a:ln>
            <a:noFill/>
          </a:ln>
        </p:spPr>
        <p:txBody>
          <a:bodyPr spcFirstLastPara="1" wrap="square" lIns="68569" tIns="34275" rIns="68569" bIns="34275" anchor="t" anchorCtr="0">
            <a:spAutoFit/>
          </a:bodyPr>
          <a:lstStyle/>
          <a:p>
            <a:pPr marL="214630" indent="-214630">
              <a:buSzPts val="2400"/>
              <a:buFont typeface="Arial" panose="020B0604020202020204"/>
              <a:buChar char="•"/>
            </a:pPr>
            <a:r>
              <a:rPr lang="en-US" sz="1800"/>
              <a:t>Data Collection</a:t>
            </a:r>
            <a:endParaRPr sz="1800"/>
          </a:p>
          <a:p>
            <a:pPr marL="214630" indent="-214630">
              <a:buSzPts val="2400"/>
              <a:buFont typeface="Arial" panose="020B0604020202020204"/>
              <a:buChar char="•"/>
            </a:pPr>
            <a:r>
              <a:rPr lang="en-US" sz="1800"/>
              <a:t>Data Preprocessing</a:t>
            </a:r>
            <a:endParaRPr sz="1800"/>
          </a:p>
          <a:p>
            <a:pPr marL="214630" indent="-214630">
              <a:buSzPts val="2400"/>
              <a:buFont typeface="Arial" panose="020B0604020202020204"/>
              <a:buChar char="•"/>
            </a:pPr>
            <a:r>
              <a:rPr lang="en-US" sz="1800"/>
              <a:t>Feature Engineering</a:t>
            </a:r>
            <a:endParaRPr sz="1800"/>
          </a:p>
          <a:p>
            <a:pPr marL="214630" indent="-214630">
              <a:buSzPts val="2400"/>
              <a:buFont typeface="Arial" panose="020B0604020202020204"/>
              <a:buChar char="•"/>
            </a:pPr>
            <a:r>
              <a:rPr lang="en-US" sz="1800"/>
              <a:t>Train-Test Split</a:t>
            </a:r>
            <a:endParaRPr sz="1800"/>
          </a:p>
          <a:p>
            <a:pPr marL="214630" indent="-214630">
              <a:buSzPts val="2400"/>
              <a:buFont typeface="Arial" panose="020B0604020202020204"/>
              <a:buChar char="•"/>
            </a:pPr>
            <a:r>
              <a:rPr lang="en-US" sz="1800"/>
              <a:t>Model Selection</a:t>
            </a:r>
            <a:endParaRPr sz="1800"/>
          </a:p>
          <a:p>
            <a:pPr marL="214630" indent="-214630">
              <a:buSzPts val="2400"/>
              <a:buFont typeface="Arial" panose="020B0604020202020204"/>
              <a:buChar char="•"/>
            </a:pPr>
            <a:r>
              <a:rPr lang="en-US" sz="1800"/>
              <a:t>Model Training</a:t>
            </a:r>
            <a:endParaRPr sz="1800"/>
          </a:p>
          <a:p>
            <a:pPr marL="214630" indent="-214630">
              <a:buSzPts val="2400"/>
              <a:buFont typeface="Arial" panose="020B0604020202020204"/>
              <a:buChar char="•"/>
            </a:pPr>
            <a:r>
              <a:rPr lang="en-US" sz="1800"/>
              <a:t>Model Evaluation</a:t>
            </a:r>
            <a:endParaRPr sz="1800"/>
          </a:p>
          <a:p>
            <a:pPr marL="214630" indent="-214630">
              <a:buSzPts val="2400"/>
              <a:buFont typeface="Arial" panose="020B0604020202020204"/>
              <a:buChar char="•"/>
            </a:pPr>
            <a:r>
              <a:rPr lang="en-US" sz="1800"/>
              <a:t>Prediction</a:t>
            </a:r>
            <a:endParaRPr sz="1800"/>
          </a:p>
          <a:p>
            <a:pPr marL="214630" indent="-214630">
              <a:buSzPts val="2400"/>
              <a:buFont typeface="Arial" panose="020B0604020202020204"/>
              <a:buChar char="•"/>
            </a:pPr>
            <a:r>
              <a:rPr lang="en-US" sz="1800"/>
              <a:t>Forecast Visualization</a:t>
            </a:r>
            <a:endParaRPr sz="1800"/>
          </a:p>
          <a:p>
            <a:pPr marL="214630" indent="-214630">
              <a:buSzPts val="2400"/>
              <a:buFont typeface="Arial" panose="020B0604020202020204"/>
              <a:buChar char="•"/>
            </a:pPr>
            <a:r>
              <a:rPr lang="en-US" sz="1800"/>
              <a:t>Deployment</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414"/>
        <p:cNvGrpSpPr/>
        <p:nvPr/>
      </p:nvGrpSpPr>
      <p:grpSpPr>
        <a:xfrm>
          <a:off x="0" y="0"/>
          <a:ext cx="0" cy="0"/>
          <a:chOff x="0" y="0"/>
          <a:chExt cx="0" cy="0"/>
        </a:xfrm>
      </p:grpSpPr>
      <p:sp>
        <p:nvSpPr>
          <p:cNvPr id="416" name="Google Shape;416;p29"/>
          <p:cNvSpPr txBox="1"/>
          <p:nvPr/>
        </p:nvSpPr>
        <p:spPr>
          <a:xfrm>
            <a:off x="1314450" y="1028700"/>
            <a:ext cx="5584050" cy="553976"/>
          </a:xfrm>
          <a:prstGeom prst="rect">
            <a:avLst/>
          </a:prstGeom>
          <a:noFill/>
          <a:ln>
            <a:noFill/>
          </a:ln>
        </p:spPr>
        <p:txBody>
          <a:bodyPr spcFirstLastPara="1" wrap="square" lIns="68569" tIns="68569" rIns="68569" bIns="68569" anchor="t" anchorCtr="0">
            <a:spAutoFit/>
          </a:bodyPr>
          <a:lstStyle/>
          <a:p>
            <a:pPr>
              <a:buSzPts val="3600"/>
            </a:pPr>
            <a:r>
              <a:rPr lang="en-US" sz="2700" b="1">
                <a:solidFill>
                  <a:srgbClr val="002776"/>
                </a:solidFill>
              </a:rPr>
              <a:t>FB Prophet</a:t>
            </a:r>
            <a:endParaRPr sz="2700" b="1">
              <a:solidFill>
                <a:srgbClr val="002776"/>
              </a:solidFill>
            </a:endParaRPr>
          </a:p>
        </p:txBody>
      </p:sp>
      <p:pic>
        <p:nvPicPr>
          <p:cNvPr id="417" name="Google Shape;417;p29"/>
          <p:cNvPicPr preferRelativeResize="0"/>
          <p:nvPr/>
        </p:nvPicPr>
        <p:blipFill rotWithShape="1">
          <a:blip r:embed="rId1"/>
          <a:srcRect l="8486" t="41836" r="46345" b="28604"/>
          <a:stretch>
            <a:fillRect/>
          </a:stretch>
        </p:blipFill>
        <p:spPr>
          <a:xfrm>
            <a:off x="1583458" y="1766606"/>
            <a:ext cx="6174431" cy="396418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421"/>
        <p:cNvGrpSpPr/>
        <p:nvPr/>
      </p:nvGrpSpPr>
      <p:grpSpPr>
        <a:xfrm>
          <a:off x="0" y="0"/>
          <a:ext cx="0" cy="0"/>
          <a:chOff x="0" y="0"/>
          <a:chExt cx="0" cy="0"/>
        </a:xfrm>
      </p:grpSpPr>
      <p:pic>
        <p:nvPicPr>
          <p:cNvPr id="422" name="Google Shape;422;p30"/>
          <p:cNvPicPr preferRelativeResize="0"/>
          <p:nvPr/>
        </p:nvPicPr>
        <p:blipFill rotWithShape="1">
          <a:blip r:embed="rId1"/>
          <a:srcRect/>
          <a:stretch>
            <a:fillRect/>
          </a:stretch>
        </p:blipFill>
        <p:spPr>
          <a:xfrm>
            <a:off x="1869141" y="1876531"/>
            <a:ext cx="5049581" cy="3890407"/>
          </a:xfrm>
          <a:prstGeom prst="rect">
            <a:avLst/>
          </a:prstGeom>
          <a:noFill/>
          <a:ln>
            <a:noFill/>
          </a:ln>
        </p:spPr>
      </p:pic>
      <p:sp>
        <p:nvSpPr>
          <p:cNvPr id="423" name="Google Shape;423;p30"/>
          <p:cNvSpPr txBox="1"/>
          <p:nvPr/>
        </p:nvSpPr>
        <p:spPr>
          <a:xfrm>
            <a:off x="1421607" y="1139561"/>
            <a:ext cx="5497115" cy="736970"/>
          </a:xfrm>
          <a:prstGeom prst="rect">
            <a:avLst/>
          </a:prstGeom>
          <a:noFill/>
          <a:ln>
            <a:noFill/>
          </a:ln>
        </p:spPr>
        <p:txBody>
          <a:bodyPr spcFirstLastPara="1" wrap="square" lIns="68569" tIns="34275" rIns="68569" bIns="34275" anchor="t" anchorCtr="0">
            <a:noAutofit/>
          </a:bodyPr>
          <a:lstStyle/>
          <a:p>
            <a:pPr>
              <a:buClr>
                <a:schemeClr val="lt1"/>
              </a:buClr>
              <a:buSzPts val="3600"/>
            </a:pPr>
            <a:r>
              <a:rPr lang="en-US" sz="2400" b="1">
                <a:solidFill>
                  <a:srgbClr val="002776"/>
                </a:solidFill>
              </a:rPr>
              <a:t>LSTM-RNN</a:t>
            </a:r>
            <a:br>
              <a:rPr lang="en-US" sz="2700"/>
            </a:br>
            <a:endParaRPr sz="27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427"/>
        <p:cNvGrpSpPr/>
        <p:nvPr/>
      </p:nvGrpSpPr>
      <p:grpSpPr>
        <a:xfrm>
          <a:off x="0" y="0"/>
          <a:ext cx="0" cy="0"/>
          <a:chOff x="0" y="0"/>
          <a:chExt cx="0" cy="0"/>
        </a:xfrm>
      </p:grpSpPr>
      <p:sp>
        <p:nvSpPr>
          <p:cNvPr id="428" name="Google Shape;428;p31"/>
          <p:cNvSpPr txBox="1"/>
          <p:nvPr/>
        </p:nvSpPr>
        <p:spPr>
          <a:xfrm>
            <a:off x="1143000" y="857250"/>
            <a:ext cx="2841380" cy="392385"/>
          </a:xfrm>
          <a:prstGeom prst="rect">
            <a:avLst/>
          </a:prstGeom>
          <a:noFill/>
          <a:ln>
            <a:noFill/>
          </a:ln>
        </p:spPr>
        <p:txBody>
          <a:bodyPr spcFirstLastPara="1" wrap="square" lIns="68569" tIns="34275" rIns="68569" bIns="34275" anchor="t" anchorCtr="0">
            <a:spAutoFit/>
          </a:bodyPr>
          <a:lstStyle/>
          <a:p>
            <a:pPr>
              <a:buClr>
                <a:srgbClr val="002776"/>
              </a:buClr>
              <a:buSzPts val="2800"/>
            </a:pPr>
            <a:r>
              <a:rPr lang="en-US" sz="2100" b="1">
                <a:solidFill>
                  <a:srgbClr val="002776"/>
                </a:solidFill>
              </a:rPr>
              <a:t>Model Results</a:t>
            </a:r>
            <a:endParaRPr sz="1050"/>
          </a:p>
        </p:txBody>
      </p:sp>
      <p:pic>
        <p:nvPicPr>
          <p:cNvPr id="429" name="Google Shape;429;p31"/>
          <p:cNvPicPr preferRelativeResize="0"/>
          <p:nvPr/>
        </p:nvPicPr>
        <p:blipFill rotWithShape="1">
          <a:blip r:embed="rId1"/>
          <a:srcRect/>
          <a:stretch>
            <a:fillRect/>
          </a:stretch>
        </p:blipFill>
        <p:spPr>
          <a:xfrm>
            <a:off x="6971817" y="932435"/>
            <a:ext cx="890288" cy="308519"/>
          </a:xfrm>
          <a:prstGeom prst="rect">
            <a:avLst/>
          </a:prstGeom>
          <a:noFill/>
          <a:ln>
            <a:noFill/>
          </a:ln>
        </p:spPr>
      </p:pic>
      <p:pic>
        <p:nvPicPr>
          <p:cNvPr id="430" name="Google Shape;430;p31"/>
          <p:cNvPicPr preferRelativeResize="0"/>
          <p:nvPr/>
        </p:nvPicPr>
        <p:blipFill rotWithShape="1">
          <a:blip r:embed="rId2"/>
          <a:srcRect/>
          <a:stretch>
            <a:fillRect/>
          </a:stretch>
        </p:blipFill>
        <p:spPr>
          <a:xfrm>
            <a:off x="1257300" y="2415526"/>
            <a:ext cx="6629400" cy="2903999"/>
          </a:xfrm>
          <a:prstGeom prst="rect">
            <a:avLst/>
          </a:prstGeom>
          <a:noFill/>
          <a:ln>
            <a:noFill/>
          </a:ln>
        </p:spPr>
      </p:pic>
      <p:sp>
        <p:nvSpPr>
          <p:cNvPr id="431" name="Google Shape;431;p31"/>
          <p:cNvSpPr txBox="1"/>
          <p:nvPr/>
        </p:nvSpPr>
        <p:spPr>
          <a:xfrm>
            <a:off x="1442475" y="1536188"/>
            <a:ext cx="6195150" cy="708750"/>
          </a:xfrm>
          <a:prstGeom prst="rect">
            <a:avLst/>
          </a:prstGeom>
          <a:noFill/>
          <a:ln>
            <a:noFill/>
          </a:ln>
        </p:spPr>
        <p:txBody>
          <a:bodyPr spcFirstLastPara="1" wrap="square" lIns="68569" tIns="68569" rIns="68569" bIns="68569" anchor="t" anchorCtr="0">
            <a:noAutofit/>
          </a:bodyPr>
          <a:lstStyle/>
          <a:p>
            <a:pPr marL="342900" indent="-266700">
              <a:buClr>
                <a:schemeClr val="dk1"/>
              </a:buClr>
              <a:buSzPts val="1800"/>
            </a:pPr>
            <a:r>
              <a:rPr lang="en-US" sz="1350">
                <a:solidFill>
                  <a:schemeClr val="dk1"/>
                </a:solidFill>
                <a:latin typeface="Century Gothic" panose="020B0502020202020204"/>
                <a:ea typeface="Century Gothic" panose="020B0502020202020204"/>
                <a:cs typeface="Century Gothic" panose="020B0502020202020204"/>
                <a:sym typeface="Century Gothic" panose="020B0502020202020204"/>
              </a:rPr>
              <a:t>Split Data in 70% Train Model has RMSE value of 0.16 and MAPE value of 25.44</a:t>
            </a:r>
            <a:endParaRPr sz="135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a:buSzPts val="1800"/>
            </a:pPr>
            <a:endParaRPr sz="135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435"/>
        <p:cNvGrpSpPr/>
        <p:nvPr/>
      </p:nvGrpSpPr>
      <p:grpSpPr>
        <a:xfrm>
          <a:off x="0" y="0"/>
          <a:ext cx="0" cy="0"/>
          <a:chOff x="0" y="0"/>
          <a:chExt cx="0" cy="0"/>
        </a:xfrm>
      </p:grpSpPr>
      <p:sp>
        <p:nvSpPr>
          <p:cNvPr id="436" name="Google Shape;436;p32"/>
          <p:cNvSpPr txBox="1"/>
          <p:nvPr/>
        </p:nvSpPr>
        <p:spPr>
          <a:xfrm>
            <a:off x="3329477" y="3232800"/>
            <a:ext cx="2690775" cy="392385"/>
          </a:xfrm>
          <a:prstGeom prst="rect">
            <a:avLst/>
          </a:prstGeom>
          <a:noFill/>
          <a:ln>
            <a:noFill/>
          </a:ln>
        </p:spPr>
        <p:txBody>
          <a:bodyPr spcFirstLastPara="1" wrap="square" lIns="68569" tIns="34275" rIns="68569" bIns="34275" anchor="t" anchorCtr="0">
            <a:spAutoFit/>
          </a:bodyPr>
          <a:lstStyle/>
          <a:p>
            <a:pPr>
              <a:buSzPts val="2800"/>
            </a:pPr>
            <a:r>
              <a:rPr lang="en-US" sz="2100" b="1">
                <a:solidFill>
                  <a:srgbClr val="002776"/>
                </a:solidFill>
              </a:rPr>
              <a:t>Model Deployment</a:t>
            </a:r>
            <a:endParaRPr sz="1050"/>
          </a:p>
        </p:txBody>
      </p:sp>
      <p:pic>
        <p:nvPicPr>
          <p:cNvPr id="437" name="Google Shape;437;p32"/>
          <p:cNvPicPr preferRelativeResize="0"/>
          <p:nvPr/>
        </p:nvPicPr>
        <p:blipFill rotWithShape="1">
          <a:blip r:embed="rId1"/>
          <a:srcRect/>
          <a:stretch>
            <a:fillRect/>
          </a:stretch>
        </p:blipFill>
        <p:spPr>
          <a:xfrm>
            <a:off x="6971817" y="932435"/>
            <a:ext cx="890288" cy="30851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441"/>
        <p:cNvGrpSpPr/>
        <p:nvPr/>
      </p:nvGrpSpPr>
      <p:grpSpPr>
        <a:xfrm>
          <a:off x="0" y="0"/>
          <a:ext cx="0" cy="0"/>
          <a:chOff x="0" y="0"/>
          <a:chExt cx="0" cy="0"/>
        </a:xfrm>
      </p:grpSpPr>
      <p:sp>
        <p:nvSpPr>
          <p:cNvPr id="442" name="Google Shape;442;p33"/>
          <p:cNvSpPr txBox="1">
            <a:spLocks noGrp="1"/>
          </p:cNvSpPr>
          <p:nvPr>
            <p:ph type="title"/>
          </p:nvPr>
        </p:nvSpPr>
        <p:spPr>
          <a:xfrm>
            <a:off x="1229201" y="1175863"/>
            <a:ext cx="6685598" cy="392906"/>
          </a:xfrm>
          <a:prstGeom prst="rect">
            <a:avLst/>
          </a:prstGeom>
          <a:noFill/>
          <a:ln>
            <a:noFill/>
          </a:ln>
        </p:spPr>
        <p:txBody>
          <a:bodyPr spcFirstLastPara="1" wrap="square" lIns="68569" tIns="34275" rIns="68569" bIns="34275" anchor="t" anchorCtr="0">
            <a:noAutofit/>
          </a:bodyPr>
          <a:lstStyle/>
          <a:p>
            <a:r>
              <a:rPr lang="en-US" sz="1800" b="1">
                <a:solidFill>
                  <a:srgbClr val="002776"/>
                </a:solidFill>
                <a:latin typeface="Arial" panose="020B0604020202020204"/>
                <a:ea typeface="Arial" panose="020B0604020202020204"/>
                <a:cs typeface="Arial" panose="020B0604020202020204"/>
                <a:sym typeface="Arial" panose="020B0604020202020204"/>
              </a:rPr>
              <a:t>Deployment Using Streamlit</a:t>
            </a:r>
            <a:br>
              <a:rPr lang="en-US">
                <a:solidFill>
                  <a:srgbClr val="000000"/>
                </a:solidFill>
                <a:latin typeface="Arial" panose="020B0604020202020204"/>
                <a:ea typeface="Arial" panose="020B0604020202020204"/>
                <a:cs typeface="Arial" panose="020B0604020202020204"/>
                <a:sym typeface="Arial" panose="020B0604020202020204"/>
              </a:rPr>
            </a:br>
            <a:br>
              <a:rPr lang="en-US"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rPr>
            </a:br>
            <a:endParaRPr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443" name="Google Shape;443;p33"/>
          <p:cNvPicPr preferRelativeResize="0"/>
          <p:nvPr/>
        </p:nvPicPr>
        <p:blipFill rotWithShape="1">
          <a:blip r:embed="rId1"/>
          <a:srcRect t="13435"/>
          <a:stretch>
            <a:fillRect/>
          </a:stretch>
        </p:blipFill>
        <p:spPr>
          <a:xfrm>
            <a:off x="1438753" y="1813560"/>
            <a:ext cx="6266021" cy="3341370"/>
          </a:xfrm>
          <a:prstGeom prst="rect">
            <a:avLst/>
          </a:prstGeom>
          <a:noFill/>
          <a:ln>
            <a:noFill/>
          </a:ln>
        </p:spPr>
      </p:pic>
      <p:pic>
        <p:nvPicPr>
          <p:cNvPr id="4" name="Google Shape;437;p32"/>
          <p:cNvPicPr preferRelativeResize="0"/>
          <p:nvPr/>
        </p:nvPicPr>
        <p:blipFill rotWithShape="1">
          <a:blip r:embed="rId2"/>
          <a:srcRect/>
          <a:stretch>
            <a:fillRect/>
          </a:stretch>
        </p:blipFill>
        <p:spPr>
          <a:xfrm>
            <a:off x="6971817" y="932435"/>
            <a:ext cx="890288" cy="30851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447"/>
        <p:cNvGrpSpPr/>
        <p:nvPr/>
      </p:nvGrpSpPr>
      <p:grpSpPr>
        <a:xfrm>
          <a:off x="0" y="0"/>
          <a:ext cx="0" cy="0"/>
          <a:chOff x="0" y="0"/>
          <a:chExt cx="0" cy="0"/>
        </a:xfrm>
      </p:grpSpPr>
      <p:pic>
        <p:nvPicPr>
          <p:cNvPr id="448" name="Google Shape;448;p34"/>
          <p:cNvPicPr preferRelativeResize="0"/>
          <p:nvPr/>
        </p:nvPicPr>
        <p:blipFill rotWithShape="1">
          <a:blip r:embed="rId1"/>
          <a:srcRect/>
          <a:stretch>
            <a:fillRect/>
          </a:stretch>
        </p:blipFill>
        <p:spPr>
          <a:xfrm>
            <a:off x="3223260" y="1685925"/>
            <a:ext cx="2795588" cy="3612833"/>
          </a:xfrm>
          <a:prstGeom prst="rect">
            <a:avLst/>
          </a:prstGeom>
          <a:noFill/>
          <a:ln>
            <a:noFill/>
          </a:ln>
        </p:spPr>
      </p:pic>
      <p:pic>
        <p:nvPicPr>
          <p:cNvPr id="3" name="Google Shape;437;p32"/>
          <p:cNvPicPr preferRelativeResize="0"/>
          <p:nvPr/>
        </p:nvPicPr>
        <p:blipFill rotWithShape="1">
          <a:blip r:embed="rId2"/>
          <a:srcRect/>
          <a:stretch>
            <a:fillRect/>
          </a:stretch>
        </p:blipFill>
        <p:spPr>
          <a:xfrm>
            <a:off x="6971817" y="932435"/>
            <a:ext cx="890288" cy="30851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452"/>
        <p:cNvGrpSpPr/>
        <p:nvPr/>
      </p:nvGrpSpPr>
      <p:grpSpPr>
        <a:xfrm>
          <a:off x="0" y="0"/>
          <a:ext cx="0" cy="0"/>
          <a:chOff x="0" y="0"/>
          <a:chExt cx="0" cy="0"/>
        </a:xfrm>
      </p:grpSpPr>
      <p:sp>
        <p:nvSpPr>
          <p:cNvPr id="453" name="Google Shape;453;p35"/>
          <p:cNvSpPr txBox="1"/>
          <p:nvPr/>
        </p:nvSpPr>
        <p:spPr>
          <a:xfrm>
            <a:off x="3329477" y="3232800"/>
            <a:ext cx="2690775" cy="392385"/>
          </a:xfrm>
          <a:prstGeom prst="rect">
            <a:avLst/>
          </a:prstGeom>
          <a:noFill/>
          <a:ln>
            <a:noFill/>
          </a:ln>
        </p:spPr>
        <p:txBody>
          <a:bodyPr spcFirstLastPara="1" wrap="square" lIns="68569" tIns="34275" rIns="68569" bIns="34275" anchor="t" anchorCtr="0">
            <a:spAutoFit/>
          </a:bodyPr>
          <a:lstStyle/>
          <a:p>
            <a:pPr>
              <a:buSzPts val="2800"/>
            </a:pPr>
            <a:r>
              <a:rPr lang="en-US" sz="2100" b="1">
                <a:solidFill>
                  <a:srgbClr val="002776"/>
                </a:solidFill>
              </a:rPr>
              <a:t>Challenges Faced</a:t>
            </a:r>
            <a:endParaRPr sz="1050"/>
          </a:p>
        </p:txBody>
      </p:sp>
      <p:pic>
        <p:nvPicPr>
          <p:cNvPr id="454" name="Google Shape;454;p35"/>
          <p:cNvPicPr preferRelativeResize="0"/>
          <p:nvPr/>
        </p:nvPicPr>
        <p:blipFill rotWithShape="1">
          <a:blip r:embed="rId1"/>
          <a:srcRect/>
          <a:stretch>
            <a:fillRect/>
          </a:stretch>
        </p:blipFill>
        <p:spPr>
          <a:xfrm>
            <a:off x="6971817" y="932435"/>
            <a:ext cx="890288" cy="30851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Table 4"/>
          <p:cNvGraphicFramePr/>
          <p:nvPr/>
        </p:nvGraphicFramePr>
        <p:xfrm>
          <a:off x="1471613" y="686754"/>
          <a:ext cx="5690235" cy="5242560"/>
        </p:xfrm>
        <a:graphic>
          <a:graphicData uri="http://schemas.openxmlformats.org/drawingml/2006/table">
            <a:tbl>
              <a:tblPr firstRow="1" bandRow="1">
                <a:tableStyleId>{7DF18680-E054-41AD-8BC1-D1AEF772440D}</a:tableStyleId>
              </a:tblPr>
              <a:tblGrid>
                <a:gridCol w="2845118"/>
                <a:gridCol w="2845118"/>
              </a:tblGrid>
              <a:tr h="358775">
                <a:tc>
                  <a:txBody>
                    <a:bodyPr/>
                    <a:lstStyle/>
                    <a:p>
                      <a:pPr algn="ctr">
                        <a:buNone/>
                      </a:pPr>
                      <a:r>
                        <a:rPr lang="en-US" sz="1400"/>
                        <a:t>Challenges Faced</a:t>
                      </a:r>
                      <a:endParaRPr lang="en-US" sz="1400"/>
                    </a:p>
                  </a:txBody>
                  <a:tcPr marL="68580" marR="68580" marT="34290" marB="34290"/>
                </a:tc>
                <a:tc>
                  <a:txBody>
                    <a:bodyPr/>
                    <a:lstStyle/>
                    <a:p>
                      <a:pPr algn="ctr">
                        <a:buNone/>
                      </a:pPr>
                      <a:r>
                        <a:rPr lang="en-US" sz="1400"/>
                        <a:t>Solution</a:t>
                      </a:r>
                      <a:endParaRPr lang="en-US" sz="1400"/>
                    </a:p>
                  </a:txBody>
                  <a:tcPr marL="68580" marR="68580" marT="34290" marB="34290"/>
                </a:tc>
              </a:tr>
              <a:tr h="708660">
                <a:tc>
                  <a:txBody>
                    <a:bodyPr/>
                    <a:p>
                      <a:pPr>
                        <a:buNone/>
                      </a:pPr>
                      <a:r>
                        <a:rPr lang="en-US" sz="1100">
                          <a:sym typeface="+mn-ea"/>
                        </a:rPr>
                        <a:t>We had problem with Date column in the dataset with some information of the dataset in the first five rows.</a:t>
                      </a:r>
                      <a:endParaRPr lang="en-US" sz="1100" dirty="0"/>
                    </a:p>
                  </a:txBody>
                  <a:tcPr marL="68580" marR="68580" marT="34290" marB="34290"/>
                </a:tc>
                <a:tc>
                  <a:txBody>
                    <a:bodyPr/>
                    <a:p>
                      <a:pPr>
                        <a:buNone/>
                      </a:pPr>
                      <a:r>
                        <a:rPr lang="en-US" sz="1100">
                          <a:sym typeface="+mn-ea"/>
                        </a:rPr>
                        <a:t>We have used SkipRows attribute in pd.read_csv function</a:t>
                      </a:r>
                      <a:endParaRPr sz="1100" u="none" strike="noStrike" cap="none"/>
                    </a:p>
                    <a:p>
                      <a:pPr>
                        <a:buNone/>
                      </a:pPr>
                      <a:endParaRPr lang="en-US" sz="1100" b="0" i="0" u="none" strike="noStrike" cap="none" dirty="0">
                        <a:solidFill>
                          <a:schemeClr val="dk1"/>
                        </a:solidFill>
                        <a:latin typeface="+mn-lt"/>
                        <a:ea typeface="+mn-ea"/>
                        <a:cs typeface="+mn-cs"/>
                        <a:sym typeface="Arial" panose="020B0604020202020204"/>
                      </a:endParaRPr>
                    </a:p>
                  </a:txBody>
                  <a:tcPr marL="68580" marR="68580" marT="34290" marB="34290"/>
                </a:tc>
              </a:tr>
              <a:tr h="708660">
                <a:tc>
                  <a:txBody>
                    <a:bodyPr/>
                    <a:p>
                      <a:pPr>
                        <a:buNone/>
                      </a:pPr>
                      <a:r>
                        <a:rPr lang="en-US" sz="1100">
                          <a:sym typeface="+mn-ea"/>
                        </a:rPr>
                        <a:t>During EDA, we have faced data being Non-Stationarity</a:t>
                      </a:r>
                      <a:endParaRPr sz="1100" u="none" strike="noStrike" cap="none"/>
                    </a:p>
                    <a:p>
                      <a:pPr>
                        <a:buNone/>
                      </a:pPr>
                      <a:endParaRPr lang="en-US" sz="1100" dirty="0"/>
                    </a:p>
                  </a:txBody>
                  <a:tcPr marL="68580" marR="68580" marT="34290" marB="34290"/>
                </a:tc>
                <a:tc>
                  <a:txBody>
                    <a:bodyPr/>
                    <a:p>
                      <a:pPr>
                        <a:buNone/>
                      </a:pPr>
                      <a:r>
                        <a:rPr lang="en-US" sz="1100">
                          <a:sym typeface="+mn-ea"/>
                        </a:rPr>
                        <a:t>We have overcame Non-Stationarity issue by using Differencing technique</a:t>
                      </a:r>
                      <a:endParaRPr sz="1100" u="none" strike="noStrike" cap="none"/>
                    </a:p>
                    <a:p>
                      <a:pPr>
                        <a:buNone/>
                      </a:pPr>
                      <a:endParaRPr lang="en-US" sz="1100" b="0" i="0" u="none" strike="noStrike" cap="none" dirty="0">
                        <a:solidFill>
                          <a:schemeClr val="dk1"/>
                        </a:solidFill>
                        <a:latin typeface="+mn-lt"/>
                        <a:ea typeface="+mn-ea"/>
                        <a:cs typeface="+mn-cs"/>
                        <a:sym typeface="Arial" panose="020B0604020202020204"/>
                      </a:endParaRPr>
                    </a:p>
                  </a:txBody>
                  <a:tcPr marL="68580" marR="68580" marT="34290" marB="34290"/>
                </a:tc>
              </a:tr>
              <a:tr h="708660">
                <a:tc>
                  <a:txBody>
                    <a:bodyPr/>
                    <a:p>
                      <a:pPr>
                        <a:buNone/>
                      </a:pPr>
                      <a:r>
                        <a:rPr lang="en-US" sz="1100">
                          <a:sym typeface="+mn-ea"/>
                        </a:rPr>
                        <a:t>Time series data exhibited seasonality/long-term trends.</a:t>
                      </a:r>
                      <a:endParaRPr lang="en-US" sz="1100" dirty="0"/>
                    </a:p>
                  </a:txBody>
                  <a:tcPr marL="68580" marR="68580" marT="34290" marB="34290"/>
                </a:tc>
                <a:tc>
                  <a:txBody>
                    <a:bodyPr/>
                    <a:p>
                      <a:pPr>
                        <a:buNone/>
                      </a:pPr>
                      <a:r>
                        <a:rPr lang="en-US" sz="1100">
                          <a:sym typeface="+mn-ea"/>
                        </a:rPr>
                        <a:t>Implemented SARIMAX model for this problem</a:t>
                      </a:r>
                      <a:endParaRPr sz="1100" u="none" strike="noStrike" cap="none"/>
                    </a:p>
                    <a:p>
                      <a:pPr>
                        <a:buNone/>
                      </a:pPr>
                      <a:endParaRPr lang="en-US" sz="1100" b="0" i="0" u="none" strike="noStrike" cap="none" dirty="0">
                        <a:solidFill>
                          <a:schemeClr val="dk1"/>
                        </a:solidFill>
                        <a:latin typeface="+mn-lt"/>
                        <a:ea typeface="+mn-ea"/>
                        <a:cs typeface="+mn-cs"/>
                        <a:sym typeface="Arial" panose="020B0604020202020204"/>
                      </a:endParaRPr>
                    </a:p>
                  </a:txBody>
                  <a:tcPr marL="68580" marR="68580" marT="34290" marB="34290"/>
                </a:tc>
              </a:tr>
              <a:tr h="708660">
                <a:tc>
                  <a:txBody>
                    <a:bodyPr/>
                    <a:lstStyle/>
                    <a:p>
                      <a:pPr>
                        <a:buNone/>
                      </a:pPr>
                      <a:r>
                        <a:rPr lang="en-US" sz="1100" dirty="0"/>
                        <a:t>For Plotting Heatmap month vs year we needed month or year column</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100" b="0" i="0" u="none" strike="noStrike" cap="none" dirty="0">
                          <a:solidFill>
                            <a:schemeClr val="dk1"/>
                          </a:solidFill>
                          <a:latin typeface="+mn-lt"/>
                          <a:ea typeface="+mn-ea"/>
                          <a:cs typeface="+mn-cs"/>
                          <a:sym typeface="Arial" panose="020B0604020202020204"/>
                        </a:rPr>
                        <a:t>Separated Month and Year into Column for Visualization and removing meaningful insight of the data</a:t>
                      </a:r>
                      <a:endParaRPr lang="en-US" sz="1100" b="0" i="0" u="none" strike="noStrike" cap="none" dirty="0">
                        <a:solidFill>
                          <a:schemeClr val="dk1"/>
                        </a:solidFill>
                        <a:latin typeface="+mn-lt"/>
                        <a:ea typeface="+mn-ea"/>
                        <a:cs typeface="+mn-cs"/>
                        <a:sym typeface="Arial" panose="020B0604020202020204"/>
                      </a:endParaRPr>
                    </a:p>
                    <a:p>
                      <a:pPr>
                        <a:buNone/>
                      </a:pPr>
                      <a:endParaRPr lang="en-US" sz="1100" b="0" i="0" u="none" strike="noStrike" cap="none" dirty="0">
                        <a:solidFill>
                          <a:schemeClr val="dk1"/>
                        </a:solidFill>
                        <a:latin typeface="+mn-lt"/>
                        <a:ea typeface="+mn-ea"/>
                        <a:cs typeface="+mn-cs"/>
                        <a:sym typeface="Arial" panose="020B0604020202020204"/>
                      </a:endParaRPr>
                    </a:p>
                  </a:txBody>
                  <a:tcPr marL="68580" marR="68580" marT="34290" marB="34290"/>
                </a:tc>
              </a:tr>
              <a:tr h="608648">
                <a:tc>
                  <a:txBody>
                    <a:bodyPr/>
                    <a:lstStyle/>
                    <a:p>
                      <a:pPr>
                        <a:buNone/>
                      </a:pPr>
                      <a:r>
                        <a:rPr lang="en-US" sz="1100" dirty="0"/>
                        <a:t>For analyzing the monthly variation in price  </a:t>
                      </a:r>
                      <a:endParaRPr lang="en-US" sz="11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100" b="0" i="0" u="none" strike="noStrike" cap="none" dirty="0">
                          <a:solidFill>
                            <a:schemeClr val="dk1"/>
                          </a:solidFill>
                          <a:latin typeface="+mn-lt"/>
                          <a:ea typeface="+mn-ea"/>
                          <a:cs typeface="+mn-cs"/>
                          <a:sym typeface="Arial" panose="020B0604020202020204"/>
                        </a:rPr>
                        <a:t>We have plotted Box Plot by Monthly Intervals</a:t>
                      </a:r>
                      <a:endParaRPr lang="en-US" sz="1100" b="0" i="0" u="none" strike="noStrike" cap="none" dirty="0">
                        <a:solidFill>
                          <a:schemeClr val="dk1"/>
                        </a:solidFill>
                        <a:latin typeface="+mn-lt"/>
                        <a:ea typeface="+mn-ea"/>
                        <a:cs typeface="+mn-cs"/>
                        <a:sym typeface="Arial" panose="020B0604020202020204"/>
                      </a:endParaRPr>
                    </a:p>
                    <a:p>
                      <a:pPr>
                        <a:buNone/>
                      </a:pPr>
                      <a:endParaRPr lang="en-US" sz="1100" b="0" i="0" u="none" strike="noStrike" cap="none" dirty="0">
                        <a:solidFill>
                          <a:schemeClr val="dk1"/>
                        </a:solidFill>
                        <a:latin typeface="+mn-lt"/>
                        <a:ea typeface="+mn-ea"/>
                        <a:cs typeface="+mn-cs"/>
                        <a:sym typeface="Arial" panose="020B0604020202020204"/>
                      </a:endParaRPr>
                    </a:p>
                  </a:txBody>
                  <a:tcPr marL="68580" marR="68580" marT="34290" marB="34290"/>
                </a:tc>
              </a:tr>
              <a:tr h="1188720">
                <a:tc>
                  <a:txBody>
                    <a:bodyPr/>
                    <a:lstStyle/>
                    <a:p>
                      <a:pPr>
                        <a:buNone/>
                      </a:pPr>
                      <a:r>
                        <a:rPr lang="en-US" sz="1100" b="0" i="0" u="none" strike="noStrike" cap="none" dirty="0">
                          <a:solidFill>
                            <a:schemeClr val="dk1"/>
                          </a:solidFill>
                          <a:effectLst/>
                          <a:latin typeface="+mn-lt"/>
                          <a:ea typeface="+mn-ea"/>
                          <a:cs typeface="+mn-cs"/>
                          <a:sym typeface="Arial" panose="020B0604020202020204"/>
                        </a:rPr>
                        <a:t>For predicting future values based on past values</a:t>
                      </a:r>
                      <a:endParaRPr lang="en-US" sz="800" dirty="0"/>
                    </a:p>
                  </a:txBody>
                  <a:tcPr marL="68580" marR="68580" marT="34290" marB="34290"/>
                </a:tc>
                <a:tc>
                  <a:txBody>
                    <a:bodyPr/>
                    <a:lstStyle/>
                    <a:p>
                      <a:pPr>
                        <a:buNone/>
                      </a:pPr>
                      <a:r>
                        <a:rPr lang="en-US" sz="1100" b="0" i="0" u="none" strike="noStrike" cap="none" dirty="0">
                          <a:solidFill>
                            <a:schemeClr val="dk1"/>
                          </a:solidFill>
                          <a:effectLst/>
                          <a:latin typeface="+mn-lt"/>
                          <a:ea typeface="+mn-ea"/>
                          <a:cs typeface="+mn-cs"/>
                          <a:sym typeface="Arial" panose="020B0604020202020204"/>
                        </a:rPr>
                        <a:t>Auto ARIMA (Auto-Regressive Integrated Moving Average) is a statistical algorithm used for time series forecasting. It automatically determines the optimal parameters for an ARIMA model, such as the order of differencing, autoregressive (AR) terms, and moving average (MA) terms</a:t>
                      </a:r>
                      <a:endParaRPr lang="en-US" sz="800" dirty="0"/>
                    </a:p>
                  </a:txBody>
                  <a:tcPr marL="68580" marR="68580" marT="34290" marB="34290"/>
                </a:tc>
              </a:tr>
            </a:tbl>
          </a:graphicData>
        </a:graphic>
      </p:graphicFrame>
      <p:pic>
        <p:nvPicPr>
          <p:cNvPr id="6" name="Google Shape;437;p32"/>
          <p:cNvPicPr preferRelativeResize="0"/>
          <p:nvPr/>
        </p:nvPicPr>
        <p:blipFill rotWithShape="1">
          <a:blip r:embed="rId1"/>
          <a:srcRect/>
          <a:stretch>
            <a:fillRect/>
          </a:stretch>
        </p:blipFill>
        <p:spPr>
          <a:xfrm>
            <a:off x="7296937" y="272670"/>
            <a:ext cx="890288" cy="30851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464"/>
        <p:cNvGrpSpPr/>
        <p:nvPr/>
      </p:nvGrpSpPr>
      <p:grpSpPr>
        <a:xfrm>
          <a:off x="0" y="0"/>
          <a:ext cx="0" cy="0"/>
          <a:chOff x="0" y="0"/>
          <a:chExt cx="0" cy="0"/>
        </a:xfrm>
      </p:grpSpPr>
      <p:sp>
        <p:nvSpPr>
          <p:cNvPr id="465" name="Google Shape;465;p37"/>
          <p:cNvSpPr txBox="1"/>
          <p:nvPr/>
        </p:nvSpPr>
        <p:spPr>
          <a:xfrm>
            <a:off x="3842499" y="3210485"/>
            <a:ext cx="1519474" cy="392385"/>
          </a:xfrm>
          <a:prstGeom prst="rect">
            <a:avLst/>
          </a:prstGeom>
          <a:noFill/>
          <a:ln>
            <a:noFill/>
          </a:ln>
        </p:spPr>
        <p:txBody>
          <a:bodyPr spcFirstLastPara="1" wrap="square" lIns="68569" tIns="34275" rIns="68569" bIns="34275" anchor="t" anchorCtr="0">
            <a:spAutoFit/>
          </a:bodyPr>
          <a:lstStyle/>
          <a:p>
            <a:pPr>
              <a:buSzPts val="2800"/>
            </a:pPr>
            <a:r>
              <a:rPr lang="en-US" sz="2100" b="1">
                <a:solidFill>
                  <a:srgbClr val="002776"/>
                </a:solidFill>
              </a:rPr>
              <a:t>Thank you</a:t>
            </a:r>
            <a:endParaRPr sz="1050"/>
          </a:p>
        </p:txBody>
      </p:sp>
      <p:pic>
        <p:nvPicPr>
          <p:cNvPr id="466" name="Google Shape;466;p37"/>
          <p:cNvPicPr preferRelativeResize="0"/>
          <p:nvPr/>
        </p:nvPicPr>
        <p:blipFill rotWithShape="1">
          <a:blip r:embed="rId1"/>
          <a:srcRect/>
          <a:stretch>
            <a:fillRect/>
          </a:stretch>
        </p:blipFill>
        <p:spPr>
          <a:xfrm>
            <a:off x="6971817" y="932435"/>
            <a:ext cx="890288" cy="30851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4"/>
          <p:cNvSpPr txBox="1"/>
          <p:nvPr/>
        </p:nvSpPr>
        <p:spPr>
          <a:xfrm>
            <a:off x="2158679" y="2988951"/>
            <a:ext cx="4826644" cy="715550"/>
          </a:xfrm>
          <a:prstGeom prst="rect">
            <a:avLst/>
          </a:prstGeom>
          <a:noFill/>
          <a:ln>
            <a:noFill/>
          </a:ln>
        </p:spPr>
        <p:txBody>
          <a:bodyPr spcFirstLastPara="1" wrap="square" lIns="68569" tIns="34275" rIns="68569" bIns="34275" anchor="t" anchorCtr="0">
            <a:spAutoFit/>
          </a:bodyPr>
          <a:lstStyle/>
          <a:p>
            <a:pPr>
              <a:buSzPts val="2800"/>
            </a:pPr>
            <a:r>
              <a:rPr lang="en-US" sz="2100" b="1">
                <a:solidFill>
                  <a:srgbClr val="002776"/>
                </a:solidFill>
              </a:rPr>
              <a:t>Exploratory Data Analysis (EDA) and </a:t>
            </a:r>
            <a:endParaRPr sz="1050"/>
          </a:p>
          <a:p>
            <a:pPr>
              <a:buSzPts val="2800"/>
            </a:pPr>
            <a:r>
              <a:rPr lang="en-US" sz="2100" b="1">
                <a:solidFill>
                  <a:srgbClr val="002776"/>
                </a:solidFill>
              </a:rPr>
              <a:t>Feature Engineering</a:t>
            </a:r>
            <a:endParaRPr sz="1050"/>
          </a:p>
        </p:txBody>
      </p:sp>
      <p:pic>
        <p:nvPicPr>
          <p:cNvPr id="205" name="Google Shape;205;p4"/>
          <p:cNvPicPr preferRelativeResize="0"/>
          <p:nvPr/>
        </p:nvPicPr>
        <p:blipFill rotWithShape="1">
          <a:blip r:embed="rId1"/>
          <a:srcRect/>
          <a:stretch>
            <a:fillRect/>
          </a:stretch>
        </p:blipFill>
        <p:spPr>
          <a:xfrm>
            <a:off x="6971817" y="932435"/>
            <a:ext cx="890288" cy="3085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09"/>
        <p:cNvGrpSpPr/>
        <p:nvPr/>
      </p:nvGrpSpPr>
      <p:grpSpPr>
        <a:xfrm>
          <a:off x="0" y="0"/>
          <a:ext cx="0" cy="0"/>
          <a:chOff x="0" y="0"/>
          <a:chExt cx="0" cy="0"/>
        </a:xfrm>
      </p:grpSpPr>
      <p:sp>
        <p:nvSpPr>
          <p:cNvPr id="210" name="Google Shape;210;p5"/>
          <p:cNvSpPr txBox="1"/>
          <p:nvPr/>
        </p:nvSpPr>
        <p:spPr>
          <a:xfrm>
            <a:off x="1143000" y="857250"/>
            <a:ext cx="2265744" cy="392385"/>
          </a:xfrm>
          <a:prstGeom prst="rect">
            <a:avLst/>
          </a:prstGeom>
          <a:noFill/>
          <a:ln>
            <a:noFill/>
          </a:ln>
        </p:spPr>
        <p:txBody>
          <a:bodyPr spcFirstLastPara="1" wrap="square" lIns="68569" tIns="34275" rIns="68569" bIns="34275" anchor="t" anchorCtr="0">
            <a:spAutoFit/>
          </a:bodyPr>
          <a:lstStyle/>
          <a:p>
            <a:pPr>
              <a:buSzPts val="2800"/>
            </a:pPr>
            <a:r>
              <a:rPr lang="en-US" sz="2100" b="1">
                <a:solidFill>
                  <a:srgbClr val="002776"/>
                </a:solidFill>
              </a:rPr>
              <a:t>Dataset details</a:t>
            </a:r>
            <a:endParaRPr sz="1050"/>
          </a:p>
        </p:txBody>
      </p:sp>
      <p:pic>
        <p:nvPicPr>
          <p:cNvPr id="211" name="Google Shape;211;p5"/>
          <p:cNvPicPr preferRelativeResize="0"/>
          <p:nvPr/>
        </p:nvPicPr>
        <p:blipFill rotWithShape="1">
          <a:blip r:embed="rId1"/>
          <a:srcRect/>
          <a:stretch>
            <a:fillRect/>
          </a:stretch>
        </p:blipFill>
        <p:spPr>
          <a:xfrm>
            <a:off x="6971817" y="932435"/>
            <a:ext cx="890288" cy="308519"/>
          </a:xfrm>
          <a:prstGeom prst="rect">
            <a:avLst/>
          </a:prstGeom>
          <a:noFill/>
          <a:ln>
            <a:noFill/>
          </a:ln>
        </p:spPr>
      </p:pic>
      <p:sp>
        <p:nvSpPr>
          <p:cNvPr id="212" name="Google Shape;212;p5"/>
          <p:cNvSpPr txBox="1"/>
          <p:nvPr/>
        </p:nvSpPr>
        <p:spPr>
          <a:xfrm>
            <a:off x="1281589" y="1567339"/>
            <a:ext cx="6256020" cy="692467"/>
          </a:xfrm>
          <a:prstGeom prst="rect">
            <a:avLst/>
          </a:prstGeom>
          <a:noFill/>
          <a:ln>
            <a:noFill/>
          </a:ln>
        </p:spPr>
        <p:txBody>
          <a:bodyPr spcFirstLastPara="1" wrap="square" lIns="68569" tIns="34275" rIns="68569" bIns="34275" anchor="t" anchorCtr="0">
            <a:spAutoFit/>
          </a:bodyPr>
          <a:lstStyle/>
          <a:p>
            <a:pPr>
              <a:buSzPts val="1800"/>
            </a:pPr>
            <a:r>
              <a:rPr lang="en-US" sz="1350">
                <a:solidFill>
                  <a:schemeClr val="dk1"/>
                </a:solidFill>
                <a:latin typeface="Century Gothic" panose="020B0502020202020204"/>
                <a:ea typeface="Century Gothic" panose="020B0502020202020204"/>
                <a:cs typeface="Century Gothic" panose="020B0502020202020204"/>
                <a:sym typeface="Century Gothic" panose="020B0502020202020204"/>
              </a:rPr>
              <a:t>Our dataset contains 449 rows and 2 columns, First column describes about the timestamp and second column describes about the Dollars per gallon </a:t>
            </a:r>
            <a:endParaRPr sz="1050"/>
          </a:p>
        </p:txBody>
      </p:sp>
      <p:pic>
        <p:nvPicPr>
          <p:cNvPr id="213" name="Google Shape;213;p5"/>
          <p:cNvPicPr preferRelativeResize="0"/>
          <p:nvPr/>
        </p:nvPicPr>
        <p:blipFill rotWithShape="1">
          <a:blip r:embed="rId2"/>
          <a:srcRect/>
          <a:stretch>
            <a:fillRect/>
          </a:stretch>
        </p:blipFill>
        <p:spPr>
          <a:xfrm>
            <a:off x="1719264" y="2799874"/>
            <a:ext cx="5818346" cy="24679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217"/>
        <p:cNvGrpSpPr/>
        <p:nvPr/>
      </p:nvGrpSpPr>
      <p:grpSpPr>
        <a:xfrm>
          <a:off x="0" y="0"/>
          <a:ext cx="0" cy="0"/>
          <a:chOff x="0" y="0"/>
          <a:chExt cx="0" cy="0"/>
        </a:xfrm>
      </p:grpSpPr>
      <p:sp>
        <p:nvSpPr>
          <p:cNvPr id="218" name="Google Shape;218;p6"/>
          <p:cNvSpPr txBox="1"/>
          <p:nvPr/>
        </p:nvSpPr>
        <p:spPr>
          <a:xfrm>
            <a:off x="1143001" y="857250"/>
            <a:ext cx="6377362" cy="643902"/>
          </a:xfrm>
          <a:prstGeom prst="rect">
            <a:avLst/>
          </a:prstGeom>
          <a:noFill/>
          <a:ln>
            <a:noFill/>
          </a:ln>
        </p:spPr>
        <p:txBody>
          <a:bodyPr spcFirstLastPara="1" wrap="square" lIns="0" tIns="0" rIns="0" bIns="0" anchor="t" anchorCtr="0">
            <a:noAutofit/>
          </a:bodyPr>
          <a:lstStyle/>
          <a:p>
            <a:pPr>
              <a:buClr>
                <a:srgbClr val="002776"/>
              </a:buClr>
              <a:buSzPts val="2800"/>
            </a:pPr>
            <a:r>
              <a:rPr lang="en-US" sz="2100" b="1">
                <a:solidFill>
                  <a:srgbClr val="002776"/>
                </a:solidFill>
              </a:rPr>
              <a:t>Exploratory Data Analysis (EDA)</a:t>
            </a:r>
            <a:endParaRPr sz="1050"/>
          </a:p>
        </p:txBody>
      </p:sp>
      <p:sp>
        <p:nvSpPr>
          <p:cNvPr id="219" name="Google Shape;219;p6"/>
          <p:cNvSpPr/>
          <p:nvPr/>
        </p:nvSpPr>
        <p:spPr>
          <a:xfrm>
            <a:off x="1255000" y="1402134"/>
            <a:ext cx="6400479" cy="1361881"/>
          </a:xfrm>
          <a:prstGeom prst="rect">
            <a:avLst/>
          </a:prstGeom>
          <a:noFill/>
          <a:ln>
            <a:noFill/>
          </a:ln>
        </p:spPr>
        <p:txBody>
          <a:bodyPr spcFirstLastPara="1" wrap="square" lIns="68569" tIns="34275" rIns="68569" bIns="34275" anchor="t" anchorCtr="0">
            <a:spAutoFit/>
          </a:bodyPr>
          <a:lstStyle/>
          <a:p>
            <a:pPr marL="214630" indent="-214630" algn="just">
              <a:buClr>
                <a:srgbClr val="385623"/>
              </a:buClr>
              <a:buSzPts val="1600"/>
              <a:buFont typeface="Arial" panose="020B0604020202020204"/>
              <a:buChar char="•"/>
            </a:pPr>
            <a:r>
              <a:rPr lang="en-US" sz="1200" i="1">
                <a:solidFill>
                  <a:srgbClr val="385623"/>
                </a:solidFill>
                <a:latin typeface="Verdana" panose="020B0604030504040204"/>
                <a:ea typeface="Verdana" panose="020B0604030504040204"/>
                <a:cs typeface="Verdana" panose="020B0604030504040204"/>
                <a:sym typeface="Verdana" panose="020B0604030504040204"/>
              </a:rPr>
              <a:t>If we observe the price of the gasoline over period of time, the upward trend started from the year 2002 we can say that vehicles are affordable to common people</a:t>
            </a:r>
            <a:endParaRPr sz="1050"/>
          </a:p>
          <a:p>
            <a:pPr algn="just">
              <a:buClr>
                <a:schemeClr val="dk1"/>
              </a:buClr>
              <a:buSzPts val="1600"/>
            </a:pPr>
            <a:endParaRPr sz="1200" i="1">
              <a:solidFill>
                <a:srgbClr val="385623"/>
              </a:solidFill>
              <a:latin typeface="Verdana" panose="020B0604030504040204"/>
              <a:ea typeface="Verdana" panose="020B0604030504040204"/>
              <a:cs typeface="Verdana" panose="020B0604030504040204"/>
              <a:sym typeface="Verdana" panose="020B0604030504040204"/>
            </a:endParaRPr>
          </a:p>
          <a:p>
            <a:pPr marL="214630" indent="-214630" algn="just">
              <a:buClr>
                <a:srgbClr val="385623"/>
              </a:buClr>
              <a:buSzPts val="1600"/>
              <a:buFont typeface="Arial" panose="020B0604020202020204"/>
              <a:buChar char="•"/>
            </a:pPr>
            <a:r>
              <a:rPr lang="en-US" sz="1200" i="1">
                <a:solidFill>
                  <a:srgbClr val="385623"/>
                </a:solidFill>
                <a:latin typeface="Verdana" panose="020B0604030504040204"/>
                <a:ea typeface="Verdana" panose="020B0604030504040204"/>
                <a:cs typeface="Verdana" panose="020B0604030504040204"/>
                <a:sym typeface="Verdana" panose="020B0604030504040204"/>
              </a:rPr>
              <a:t>Also the exponential nature of the oil price over the time can be observed due to inflation and various factors like Technological Advances, Global Economic Recession (2008) etc.,</a:t>
            </a:r>
            <a:endParaRPr sz="1200" i="1">
              <a:solidFill>
                <a:srgbClr val="385623"/>
              </a:solidFill>
              <a:latin typeface="Verdana" panose="020B0604030504040204"/>
              <a:ea typeface="Verdana" panose="020B0604030504040204"/>
              <a:cs typeface="Verdana" panose="020B0604030504040204"/>
              <a:sym typeface="Verdana" panose="020B0604030504040204"/>
            </a:endParaRPr>
          </a:p>
        </p:txBody>
      </p:sp>
      <p:pic>
        <p:nvPicPr>
          <p:cNvPr id="220" name="Google Shape;220;p6"/>
          <p:cNvPicPr preferRelativeResize="0"/>
          <p:nvPr/>
        </p:nvPicPr>
        <p:blipFill rotWithShape="1">
          <a:blip r:embed="rId1"/>
          <a:srcRect/>
          <a:stretch>
            <a:fillRect/>
          </a:stretch>
        </p:blipFill>
        <p:spPr>
          <a:xfrm>
            <a:off x="6971817" y="932435"/>
            <a:ext cx="890288" cy="308519"/>
          </a:xfrm>
          <a:prstGeom prst="rect">
            <a:avLst/>
          </a:prstGeom>
          <a:noFill/>
          <a:ln>
            <a:noFill/>
          </a:ln>
        </p:spPr>
      </p:pic>
      <p:pic>
        <p:nvPicPr>
          <p:cNvPr id="221" name="Google Shape;221;p6"/>
          <p:cNvPicPr preferRelativeResize="0">
            <a:picLocks noGrp="1"/>
          </p:cNvPicPr>
          <p:nvPr>
            <p:ph type="pic" idx="2"/>
          </p:nvPr>
        </p:nvPicPr>
        <p:blipFill rotWithShape="1">
          <a:blip r:embed="rId2"/>
          <a:srcRect/>
          <a:stretch>
            <a:fillRect/>
          </a:stretch>
        </p:blipFill>
        <p:spPr>
          <a:xfrm>
            <a:off x="1405415" y="3024189"/>
            <a:ext cx="6249829" cy="28113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25"/>
        <p:cNvGrpSpPr/>
        <p:nvPr/>
      </p:nvGrpSpPr>
      <p:grpSpPr>
        <a:xfrm>
          <a:off x="0" y="0"/>
          <a:ext cx="0" cy="0"/>
          <a:chOff x="0" y="0"/>
          <a:chExt cx="0" cy="0"/>
        </a:xfrm>
      </p:grpSpPr>
      <p:sp>
        <p:nvSpPr>
          <p:cNvPr id="226" name="Google Shape;226;g2a16f67c072_0_0"/>
          <p:cNvSpPr txBox="1"/>
          <p:nvPr/>
        </p:nvSpPr>
        <p:spPr>
          <a:xfrm>
            <a:off x="1920674" y="857250"/>
            <a:ext cx="4783050" cy="643950"/>
          </a:xfrm>
          <a:prstGeom prst="rect">
            <a:avLst/>
          </a:prstGeom>
          <a:noFill/>
          <a:ln>
            <a:noFill/>
          </a:ln>
        </p:spPr>
        <p:txBody>
          <a:bodyPr spcFirstLastPara="1" wrap="square" lIns="0" tIns="0" rIns="0" bIns="0" anchor="t" anchorCtr="0">
            <a:noAutofit/>
          </a:bodyPr>
          <a:lstStyle/>
          <a:p>
            <a:r>
              <a:rPr lang="en-US" sz="2100" b="1">
                <a:solidFill>
                  <a:srgbClr val="002776"/>
                </a:solidFill>
              </a:rPr>
              <a:t>Exploratory Data Analysis (EDA)</a:t>
            </a:r>
            <a:endParaRPr sz="1050"/>
          </a:p>
        </p:txBody>
      </p:sp>
      <p:sp>
        <p:nvSpPr>
          <p:cNvPr id="227" name="Google Shape;227;g2a16f67c072_0_0"/>
          <p:cNvSpPr/>
          <p:nvPr/>
        </p:nvSpPr>
        <p:spPr>
          <a:xfrm>
            <a:off x="2071277" y="1179201"/>
            <a:ext cx="4800375" cy="1939050"/>
          </a:xfrm>
          <a:prstGeom prst="rect">
            <a:avLst/>
          </a:prstGeom>
          <a:noFill/>
          <a:ln>
            <a:noFill/>
          </a:ln>
        </p:spPr>
        <p:txBody>
          <a:bodyPr spcFirstLastPara="1" wrap="square" lIns="68569" tIns="34275" rIns="68569" bIns="34275" anchor="t" anchorCtr="0">
            <a:noAutofit/>
          </a:bodyPr>
          <a:lstStyle/>
          <a:p>
            <a:pPr algn="just"/>
            <a:r>
              <a:rPr lang="en-US" sz="1350" i="1">
                <a:solidFill>
                  <a:srgbClr val="385623"/>
                </a:solidFill>
                <a:latin typeface="Verdana" panose="020B0604030504040204"/>
                <a:ea typeface="Verdana" panose="020B0604030504040204"/>
                <a:cs typeface="Verdana" panose="020B0604030504040204"/>
                <a:sym typeface="Verdana" panose="020B0604030504040204"/>
              </a:rPr>
              <a:t>Monthly Boxplot</a:t>
            </a:r>
            <a:endParaRPr sz="1050"/>
          </a:p>
          <a:p>
            <a:pPr algn="just"/>
            <a:endParaRPr sz="1200" i="1">
              <a:solidFill>
                <a:srgbClr val="385623"/>
              </a:solidFill>
              <a:latin typeface="Verdana" panose="020B0604030504040204"/>
              <a:ea typeface="Verdana" panose="020B0604030504040204"/>
              <a:cs typeface="Verdana" panose="020B0604030504040204"/>
              <a:sym typeface="Verdana" panose="020B0604030504040204"/>
            </a:endParaRPr>
          </a:p>
          <a:p>
            <a:pPr marL="214630" indent="-214630" algn="just">
              <a:buClr>
                <a:srgbClr val="385623"/>
              </a:buClr>
              <a:buSzPts val="1600"/>
              <a:buFont typeface="Arial" panose="020B0604020202020204"/>
              <a:buChar char="•"/>
            </a:pPr>
            <a:r>
              <a:rPr lang="en-US" sz="1200" i="1">
                <a:solidFill>
                  <a:srgbClr val="385623"/>
                </a:solidFill>
                <a:latin typeface="Verdana" panose="020B0604030504040204"/>
                <a:ea typeface="Verdana" panose="020B0604030504040204"/>
                <a:cs typeface="Verdana" panose="020B0604030504040204"/>
                <a:sym typeface="Verdana" panose="020B0604030504040204"/>
              </a:rPr>
              <a:t>If we observe the price ,we found it higher in June and May and lesser in the months of Dec, Jan and Feb </a:t>
            </a:r>
            <a:endParaRPr sz="1050"/>
          </a:p>
          <a:p>
            <a:pPr marL="214630" indent="-214630" algn="just">
              <a:buClr>
                <a:srgbClr val="385623"/>
              </a:buClr>
              <a:buSzPts val="1600"/>
              <a:buFont typeface="Arial" panose="020B0604020202020204"/>
              <a:buChar char="•"/>
            </a:pPr>
            <a:r>
              <a:rPr lang="en-US" sz="1200" i="1">
                <a:solidFill>
                  <a:srgbClr val="385623"/>
                </a:solidFill>
                <a:latin typeface="Verdana" panose="020B0604030504040204"/>
                <a:ea typeface="Verdana" panose="020B0604030504040204"/>
                <a:cs typeface="Verdana" panose="020B0604030504040204"/>
                <a:sym typeface="Verdana" panose="020B0604030504040204"/>
              </a:rPr>
              <a:t>We can say that the price of gasoline is higher during summer season and lower in winter season </a:t>
            </a:r>
            <a:endParaRPr sz="1050"/>
          </a:p>
          <a:p>
            <a:pPr marL="214630" indent="-214630" algn="just">
              <a:buClr>
                <a:srgbClr val="385623"/>
              </a:buClr>
              <a:buSzPts val="1600"/>
              <a:buFont typeface="Arial" panose="020B0604020202020204"/>
              <a:buChar char="•"/>
            </a:pPr>
            <a:r>
              <a:rPr lang="en-US" sz="1200" i="1">
                <a:solidFill>
                  <a:srgbClr val="385623"/>
                </a:solidFill>
                <a:latin typeface="Verdana" panose="020B0604030504040204"/>
                <a:ea typeface="Verdana" panose="020B0604030504040204"/>
                <a:cs typeface="Verdana" panose="020B0604030504040204"/>
                <a:sym typeface="Verdana" panose="020B0604030504040204"/>
              </a:rPr>
              <a:t>Because All oils, (Even synthetics) are a complex mixture of hydrocarbons. During summer season in the hot environment of the engine, a small amount of some of the components will slowly evaporate</a:t>
            </a:r>
            <a:endParaRPr sz="1200" i="1">
              <a:solidFill>
                <a:srgbClr val="385623"/>
              </a:solidFill>
              <a:latin typeface="Verdana" panose="020B0604030504040204"/>
              <a:ea typeface="Verdana" panose="020B0604030504040204"/>
              <a:cs typeface="Verdana" panose="020B0604030504040204"/>
              <a:sym typeface="Verdana" panose="020B0604030504040204"/>
            </a:endParaRPr>
          </a:p>
          <a:p>
            <a:pPr marL="214630" indent="-138430" algn="just">
              <a:buClr>
                <a:srgbClr val="385623"/>
              </a:buClr>
              <a:buSzPts val="1600"/>
            </a:pPr>
            <a:endParaRPr sz="1200" i="1">
              <a:solidFill>
                <a:srgbClr val="385623"/>
              </a:solidFill>
              <a:latin typeface="Verdana" panose="020B0604030504040204"/>
              <a:ea typeface="Verdana" panose="020B0604030504040204"/>
              <a:cs typeface="Verdana" panose="020B0604030504040204"/>
              <a:sym typeface="Verdana" panose="020B0604030504040204"/>
            </a:endParaRPr>
          </a:p>
        </p:txBody>
      </p:sp>
      <p:pic>
        <p:nvPicPr>
          <p:cNvPr id="228" name="Google Shape;228;g2a16f67c072_0_0"/>
          <p:cNvPicPr preferRelativeResize="0"/>
          <p:nvPr/>
        </p:nvPicPr>
        <p:blipFill rotWithShape="1">
          <a:blip r:embed="rId1"/>
          <a:srcRect/>
          <a:stretch>
            <a:fillRect/>
          </a:stretch>
        </p:blipFill>
        <p:spPr>
          <a:xfrm>
            <a:off x="6371862" y="932436"/>
            <a:ext cx="667716" cy="231389"/>
          </a:xfrm>
          <a:prstGeom prst="rect">
            <a:avLst/>
          </a:prstGeom>
          <a:noFill/>
          <a:ln>
            <a:noFill/>
          </a:ln>
        </p:spPr>
      </p:pic>
      <p:pic>
        <p:nvPicPr>
          <p:cNvPr id="229" name="Google Shape;229;g2a16f67c072_0_0"/>
          <p:cNvPicPr preferRelativeResize="0"/>
          <p:nvPr/>
        </p:nvPicPr>
        <p:blipFill rotWithShape="1">
          <a:blip r:embed="rId2"/>
          <a:srcRect/>
          <a:stretch>
            <a:fillRect/>
          </a:stretch>
        </p:blipFill>
        <p:spPr>
          <a:xfrm>
            <a:off x="2411017" y="3108308"/>
            <a:ext cx="4321969" cy="28279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4" name="Google Shape;234;g2a16f67c072_0_91"/>
          <p:cNvSpPr txBox="1">
            <a:spLocks noGrp="1"/>
          </p:cNvSpPr>
          <p:nvPr>
            <p:ph type="title"/>
          </p:nvPr>
        </p:nvSpPr>
        <p:spPr>
          <a:xfrm>
            <a:off x="1886668" y="1436554"/>
            <a:ext cx="5915025" cy="1079550"/>
          </a:xfrm>
          <a:prstGeom prst="rect">
            <a:avLst/>
          </a:prstGeom>
          <a:noFill/>
          <a:ln>
            <a:noFill/>
          </a:ln>
        </p:spPr>
        <p:txBody>
          <a:bodyPr spcFirstLastPara="1" wrap="square" lIns="68569" tIns="34275" rIns="68569" bIns="34275" anchor="ctr" anchorCtr="0">
            <a:normAutofit/>
          </a:bodyPr>
          <a:lstStyle/>
          <a:p>
            <a:pPr marL="214630" indent="-214630">
              <a:buClr>
                <a:srgbClr val="385623"/>
              </a:buClr>
              <a:buSzPts val="1400"/>
              <a:buFont typeface="Arial" panose="020B0604020202020204"/>
              <a:buChar char="•"/>
            </a:pPr>
            <a:r>
              <a:rPr lang="en-US" sz="1050" i="1">
                <a:solidFill>
                  <a:srgbClr val="385623"/>
                </a:solidFill>
                <a:latin typeface="Verdana" panose="020B0604030504040204"/>
                <a:ea typeface="Verdana" panose="020B0604030504040204"/>
                <a:cs typeface="Verdana" panose="020B0604030504040204"/>
                <a:sym typeface="Verdana" panose="020B0604030504040204"/>
              </a:rPr>
              <a:t>we can observe all the values with lighter shades are represents lower mean</a:t>
            </a:r>
            <a:br>
              <a:rPr lang="en-US" sz="1050" i="1">
                <a:solidFill>
                  <a:srgbClr val="385623"/>
                </a:solidFill>
                <a:latin typeface="Verdana" panose="020B0604030504040204"/>
                <a:ea typeface="Verdana" panose="020B0604030504040204"/>
                <a:cs typeface="Verdana" panose="020B0604030504040204"/>
                <a:sym typeface="Verdana" panose="020B0604030504040204"/>
              </a:rPr>
            </a:br>
            <a:r>
              <a:rPr lang="en-US" sz="1050" i="1">
                <a:solidFill>
                  <a:srgbClr val="385623"/>
                </a:solidFill>
                <a:latin typeface="Verdana" panose="020B0604030504040204"/>
                <a:ea typeface="Verdana" panose="020B0604030504040204"/>
                <a:cs typeface="Verdana" panose="020B0604030504040204"/>
                <a:sym typeface="Verdana" panose="020B0604030504040204"/>
              </a:rPr>
              <a:t>And the values which are in darker shades are represents higher mean</a:t>
            </a:r>
            <a:br>
              <a:rPr lang="en-US" sz="1200" i="1">
                <a:solidFill>
                  <a:srgbClr val="385623"/>
                </a:solidFill>
                <a:latin typeface="Verdana" panose="020B0604030504040204"/>
                <a:ea typeface="Verdana" panose="020B0604030504040204"/>
                <a:cs typeface="Verdana" panose="020B0604030504040204"/>
                <a:sym typeface="Verdana" panose="020B0604030504040204"/>
              </a:rPr>
            </a:br>
            <a:br>
              <a:rPr lang="en-US" sz="1200" i="1">
                <a:solidFill>
                  <a:srgbClr val="385623"/>
                </a:solidFill>
                <a:latin typeface="Verdana" panose="020B0604030504040204"/>
                <a:ea typeface="Verdana" panose="020B0604030504040204"/>
                <a:cs typeface="Verdana" panose="020B0604030504040204"/>
                <a:sym typeface="Verdana" panose="020B0604030504040204"/>
              </a:rPr>
            </a:br>
            <a:r>
              <a:rPr lang="en-US" sz="1200" i="1">
                <a:solidFill>
                  <a:srgbClr val="385623"/>
                </a:solidFill>
                <a:latin typeface="Verdana" panose="020B0604030504040204"/>
                <a:ea typeface="Verdana" panose="020B0604030504040204"/>
                <a:cs typeface="Verdana" panose="020B0604030504040204"/>
                <a:sym typeface="Verdana" panose="020B0604030504040204"/>
              </a:rPr>
              <a:t> </a:t>
            </a:r>
            <a:br>
              <a:rPr lang="en-US" sz="1200" i="1">
                <a:solidFill>
                  <a:srgbClr val="385623"/>
                </a:solidFill>
                <a:latin typeface="Verdana" panose="020B0604030504040204"/>
                <a:ea typeface="Verdana" panose="020B0604030504040204"/>
                <a:cs typeface="Verdana" panose="020B0604030504040204"/>
                <a:sym typeface="Verdana" panose="020B0604030504040204"/>
              </a:rPr>
            </a:br>
            <a:endParaRPr sz="1200" i="1">
              <a:solidFill>
                <a:srgbClr val="385623"/>
              </a:solidFill>
              <a:latin typeface="Verdana" panose="020B0604030504040204"/>
              <a:ea typeface="Verdana" panose="020B0604030504040204"/>
              <a:cs typeface="Verdana" panose="020B0604030504040204"/>
              <a:sym typeface="Verdana" panose="020B0604030504040204"/>
            </a:endParaRPr>
          </a:p>
        </p:txBody>
      </p:sp>
      <p:pic>
        <p:nvPicPr>
          <p:cNvPr id="235" name="Google Shape;235;g2a16f67c072_0_91"/>
          <p:cNvPicPr preferRelativeResize="0">
            <a:picLocks noGrp="1"/>
          </p:cNvPicPr>
          <p:nvPr>
            <p:ph type="body" idx="1"/>
          </p:nvPr>
        </p:nvPicPr>
        <p:blipFill rotWithShape="1">
          <a:blip r:embed="rId1"/>
          <a:srcRect/>
          <a:stretch>
            <a:fillRect/>
          </a:stretch>
        </p:blipFill>
        <p:spPr>
          <a:xfrm>
            <a:off x="1686818" y="2790177"/>
            <a:ext cx="5915025" cy="3263400"/>
          </a:xfrm>
          <a:prstGeom prst="rect">
            <a:avLst/>
          </a:prstGeom>
          <a:noFill/>
          <a:ln>
            <a:noFill/>
          </a:ln>
        </p:spPr>
      </p:pic>
      <p:pic>
        <p:nvPicPr>
          <p:cNvPr id="236" name="Google Shape;236;g2a16f67c072_0_91"/>
          <p:cNvPicPr preferRelativeResize="0"/>
          <p:nvPr/>
        </p:nvPicPr>
        <p:blipFill rotWithShape="1">
          <a:blip r:embed="rId2"/>
          <a:srcRect/>
          <a:stretch>
            <a:fillRect/>
          </a:stretch>
        </p:blipFill>
        <p:spPr>
          <a:xfrm>
            <a:off x="6371862" y="1014414"/>
            <a:ext cx="667716" cy="231389"/>
          </a:xfrm>
          <a:prstGeom prst="rect">
            <a:avLst/>
          </a:prstGeom>
          <a:noFill/>
          <a:ln>
            <a:noFill/>
          </a:ln>
        </p:spPr>
      </p:pic>
      <p:sp>
        <p:nvSpPr>
          <p:cNvPr id="237" name="Google Shape;237;g2a16f67c072_0_91"/>
          <p:cNvSpPr/>
          <p:nvPr/>
        </p:nvSpPr>
        <p:spPr>
          <a:xfrm>
            <a:off x="1686828" y="916613"/>
            <a:ext cx="4791150" cy="577125"/>
          </a:xfrm>
          <a:prstGeom prst="rect">
            <a:avLst/>
          </a:prstGeom>
          <a:noFill/>
          <a:ln>
            <a:noFill/>
          </a:ln>
        </p:spPr>
        <p:txBody>
          <a:bodyPr spcFirstLastPara="1" wrap="square" lIns="68569" tIns="34275" rIns="68569" bIns="34275" anchor="t" anchorCtr="0">
            <a:noAutofit/>
          </a:bodyPr>
          <a:lstStyle/>
          <a:p>
            <a:r>
              <a:rPr lang="en-US" sz="2100" b="1">
                <a:solidFill>
                  <a:srgbClr val="002776"/>
                </a:solidFill>
              </a:rPr>
              <a:t>Exploratory Data Analysis (EDA)</a:t>
            </a:r>
            <a:endParaRPr sz="1050"/>
          </a:p>
          <a:p>
            <a:r>
              <a:rPr lang="en-US" sz="1200" i="1">
                <a:solidFill>
                  <a:srgbClr val="385623"/>
                </a:solidFill>
                <a:latin typeface="Verdana" panose="020B0604030504040204"/>
                <a:ea typeface="Verdana" panose="020B0604030504040204"/>
                <a:cs typeface="Verdana" panose="020B0604030504040204"/>
                <a:sym typeface="Verdana" panose="020B0604030504040204"/>
              </a:rPr>
              <a:t>    Heatmap for analyzing price by their ‘mean’</a:t>
            </a:r>
            <a:endParaRPr sz="1200"/>
          </a:p>
        </p:txBody>
      </p:sp>
      <p:sp>
        <p:nvSpPr>
          <p:cNvPr id="238" name="Google Shape;238;g2a16f67c072_0_91"/>
          <p:cNvSpPr txBox="1"/>
          <p:nvPr/>
        </p:nvSpPr>
        <p:spPr>
          <a:xfrm>
            <a:off x="1886654" y="1696464"/>
            <a:ext cx="5915025" cy="1296450"/>
          </a:xfrm>
          <a:prstGeom prst="rect">
            <a:avLst/>
          </a:prstGeom>
          <a:noFill/>
          <a:ln>
            <a:noFill/>
          </a:ln>
        </p:spPr>
        <p:txBody>
          <a:bodyPr spcFirstLastPara="1" wrap="square" lIns="68569" tIns="34275" rIns="68569" bIns="34275" anchor="ctr" anchorCtr="0">
            <a:normAutofit/>
          </a:bodyPr>
          <a:lstStyle/>
          <a:p>
            <a:pPr>
              <a:lnSpc>
                <a:spcPct val="90000"/>
              </a:lnSpc>
            </a:pPr>
            <a:endParaRPr sz="1050" i="1">
              <a:solidFill>
                <a:srgbClr val="385623"/>
              </a:solidFill>
              <a:latin typeface="Verdana" panose="020B0604030504040204"/>
              <a:ea typeface="Verdana" panose="020B0604030504040204"/>
              <a:cs typeface="Verdana" panose="020B0604030504040204"/>
              <a:sym typeface="Verdana" panose="020B0604030504040204"/>
            </a:endParaRPr>
          </a:p>
          <a:p>
            <a:pPr>
              <a:lnSpc>
                <a:spcPct val="90000"/>
              </a:lnSpc>
            </a:pPr>
            <a:r>
              <a:rPr lang="en-US" sz="1050" i="1">
                <a:solidFill>
                  <a:srgbClr val="385623"/>
                </a:solidFill>
                <a:latin typeface="Verdana" panose="020B0604030504040204"/>
                <a:ea typeface="Verdana" panose="020B0604030504040204"/>
                <a:cs typeface="Verdana" panose="020B0604030504040204"/>
                <a:sym typeface="Verdana" panose="020B0604030504040204"/>
              </a:rPr>
              <a:t>    As we can observe the prices are started increasing in the year 2005-06</a:t>
            </a:r>
            <a:endParaRPr sz="1050"/>
          </a:p>
          <a:p>
            <a:pPr marL="214630" indent="-214630">
              <a:lnSpc>
                <a:spcPct val="90000"/>
              </a:lnSpc>
              <a:buClr>
                <a:srgbClr val="385623"/>
              </a:buClr>
              <a:buSzPts val="1400"/>
              <a:buFont typeface="Arial" panose="020B0604020202020204"/>
              <a:buChar char="•"/>
            </a:pPr>
            <a:r>
              <a:rPr lang="en-US" sz="1050" i="1">
                <a:solidFill>
                  <a:srgbClr val="385623"/>
                </a:solidFill>
                <a:latin typeface="Verdana" panose="020B0604030504040204"/>
                <a:ea typeface="Verdana" panose="020B0604030504040204"/>
                <a:cs typeface="Verdana" panose="020B0604030504040204"/>
                <a:sym typeface="Verdana" panose="020B0604030504040204"/>
              </a:rPr>
              <a:t>Because before 2005 vehicles are not affordable by common man so the prices of oil were also less </a:t>
            </a:r>
            <a:endParaRPr sz="1050"/>
          </a:p>
          <a:p>
            <a:pPr marL="214630" indent="-214630">
              <a:lnSpc>
                <a:spcPct val="90000"/>
              </a:lnSpc>
              <a:buClr>
                <a:srgbClr val="385623"/>
              </a:buClr>
              <a:buSzPts val="1400"/>
              <a:buFont typeface="Arial" panose="020B0604020202020204"/>
              <a:buChar char="•"/>
            </a:pPr>
            <a:r>
              <a:rPr lang="en-US" sz="1050" i="1">
                <a:solidFill>
                  <a:srgbClr val="385623"/>
                </a:solidFill>
                <a:latin typeface="Verdana" panose="020B0604030504040204"/>
                <a:ea typeface="Verdana" panose="020B0604030504040204"/>
                <a:cs typeface="Verdana" panose="020B0604030504040204"/>
                <a:sym typeface="Verdana" panose="020B0604030504040204"/>
              </a:rPr>
              <a:t>But now we can see increase in price much higher</a:t>
            </a:r>
            <a:endParaRPr sz="1050"/>
          </a:p>
          <a:p>
            <a:pPr marL="214630" indent="-214630">
              <a:lnSpc>
                <a:spcPct val="90000"/>
              </a:lnSpc>
              <a:buClr>
                <a:srgbClr val="385623"/>
              </a:buClr>
              <a:buSzPts val="1400"/>
              <a:buFont typeface="Arial" panose="020B0604020202020204"/>
              <a:buChar char="•"/>
            </a:pPr>
            <a:r>
              <a:rPr lang="en-US" sz="1050" i="1">
                <a:solidFill>
                  <a:srgbClr val="385623"/>
                </a:solidFill>
                <a:latin typeface="Verdana" panose="020B0604030504040204"/>
                <a:ea typeface="Verdana" panose="020B0604030504040204"/>
                <a:cs typeface="Verdana" panose="020B0604030504040204"/>
                <a:sym typeface="Verdana" panose="020B0604030504040204"/>
              </a:rPr>
              <a:t>In 2022 the price got highest in June , it’s affected may be because of consequences of covid-19 pandemic </a:t>
            </a:r>
            <a:endParaRPr sz="1050" i="1">
              <a:solidFill>
                <a:srgbClr val="385623"/>
              </a:solidFill>
              <a:latin typeface="Verdana" panose="020B0604030504040204"/>
              <a:ea typeface="Verdana" panose="020B0604030504040204"/>
              <a:cs typeface="Verdana" panose="020B0604030504040204"/>
              <a:sym typeface="Verdana" panose="020B0604030504040204"/>
            </a:endParaRPr>
          </a:p>
          <a:p>
            <a:pPr marL="342900">
              <a:lnSpc>
                <a:spcPct val="90000"/>
              </a:lnSpc>
            </a:pPr>
            <a:endParaRPr sz="1050" i="1">
              <a:solidFill>
                <a:srgbClr val="385623"/>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42"/>
        <p:cNvGrpSpPr/>
        <p:nvPr/>
      </p:nvGrpSpPr>
      <p:grpSpPr>
        <a:xfrm>
          <a:off x="0" y="0"/>
          <a:ext cx="0" cy="0"/>
          <a:chOff x="0" y="0"/>
          <a:chExt cx="0" cy="0"/>
        </a:xfrm>
      </p:grpSpPr>
      <p:sp>
        <p:nvSpPr>
          <p:cNvPr id="243" name="Google Shape;243;p8"/>
          <p:cNvSpPr txBox="1"/>
          <p:nvPr/>
        </p:nvSpPr>
        <p:spPr>
          <a:xfrm>
            <a:off x="1143001" y="857250"/>
            <a:ext cx="6377362" cy="643902"/>
          </a:xfrm>
          <a:prstGeom prst="rect">
            <a:avLst/>
          </a:prstGeom>
          <a:noFill/>
          <a:ln>
            <a:noFill/>
          </a:ln>
        </p:spPr>
        <p:txBody>
          <a:bodyPr spcFirstLastPara="1" wrap="square" lIns="0" tIns="0" rIns="0" bIns="0" anchor="t" anchorCtr="0">
            <a:noAutofit/>
          </a:bodyPr>
          <a:lstStyle/>
          <a:p>
            <a:pPr>
              <a:buClr>
                <a:srgbClr val="002776"/>
              </a:buClr>
              <a:buSzPts val="2800"/>
            </a:pPr>
            <a:r>
              <a:rPr lang="en-US" sz="2100" b="1">
                <a:solidFill>
                  <a:srgbClr val="002776"/>
                </a:solidFill>
              </a:rPr>
              <a:t>Exploratory Data Analysis (EDA)</a:t>
            </a:r>
            <a:endParaRPr sz="1050"/>
          </a:p>
        </p:txBody>
      </p:sp>
      <p:sp>
        <p:nvSpPr>
          <p:cNvPr id="244" name="Google Shape;244;p8"/>
          <p:cNvSpPr/>
          <p:nvPr/>
        </p:nvSpPr>
        <p:spPr>
          <a:xfrm>
            <a:off x="1255000" y="1402135"/>
            <a:ext cx="6400479" cy="807883"/>
          </a:xfrm>
          <a:prstGeom prst="rect">
            <a:avLst/>
          </a:prstGeom>
          <a:noFill/>
          <a:ln>
            <a:noFill/>
          </a:ln>
        </p:spPr>
        <p:txBody>
          <a:bodyPr spcFirstLastPara="1" wrap="square" lIns="68569" tIns="34275" rIns="68569" bIns="34275" anchor="t" anchorCtr="0">
            <a:spAutoFit/>
          </a:bodyPr>
          <a:lstStyle/>
          <a:p>
            <a:pPr algn="just">
              <a:buClr>
                <a:schemeClr val="dk1"/>
              </a:buClr>
              <a:buSzPts val="1600"/>
            </a:pPr>
            <a:r>
              <a:rPr lang="en-US" sz="1200" i="1">
                <a:solidFill>
                  <a:srgbClr val="385623"/>
                </a:solidFill>
                <a:latin typeface="Verdana" panose="020B0604030504040204"/>
                <a:ea typeface="Verdana" panose="020B0604030504040204"/>
                <a:cs typeface="Verdana" panose="020B0604030504040204"/>
                <a:sym typeface="Verdana" panose="020B0604030504040204"/>
              </a:rPr>
              <a:t>LAG PLOT</a:t>
            </a:r>
            <a:endParaRPr sz="1200" i="1">
              <a:solidFill>
                <a:srgbClr val="385623"/>
              </a:solidFill>
              <a:latin typeface="Verdana" panose="020B0604030504040204"/>
              <a:ea typeface="Verdana" panose="020B0604030504040204"/>
              <a:cs typeface="Verdana" panose="020B0604030504040204"/>
              <a:sym typeface="Verdana" panose="020B0604030504040204"/>
            </a:endParaRPr>
          </a:p>
          <a:p>
            <a:pPr algn="just">
              <a:buClr>
                <a:schemeClr val="dk1"/>
              </a:buClr>
              <a:buSzPts val="1600"/>
            </a:pPr>
            <a:endParaRPr sz="1200" i="1">
              <a:solidFill>
                <a:srgbClr val="385623"/>
              </a:solidFill>
              <a:latin typeface="Verdana" panose="020B0604030504040204"/>
              <a:ea typeface="Verdana" panose="020B0604030504040204"/>
              <a:cs typeface="Verdana" panose="020B0604030504040204"/>
              <a:sym typeface="Verdana" panose="020B0604030504040204"/>
            </a:endParaRPr>
          </a:p>
          <a:p>
            <a:pPr marL="214630" indent="-214630" algn="just">
              <a:buClr>
                <a:srgbClr val="385623"/>
              </a:buClr>
              <a:buSzPts val="1600"/>
              <a:buFont typeface="Arial" panose="020B0604020202020204"/>
              <a:buChar char="•"/>
            </a:pPr>
            <a:r>
              <a:rPr lang="en-US" sz="1200" i="1">
                <a:solidFill>
                  <a:srgbClr val="385623"/>
                </a:solidFill>
                <a:latin typeface="Verdana" panose="020B0604030504040204"/>
                <a:ea typeface="Verdana" panose="020B0604030504040204"/>
                <a:cs typeface="Verdana" panose="020B0604030504040204"/>
                <a:sym typeface="Verdana" panose="020B0604030504040204"/>
              </a:rPr>
              <a:t>Here we can observe a good correlation between the lagged version of the oil price </a:t>
            </a:r>
            <a:endParaRPr sz="1200" i="1">
              <a:solidFill>
                <a:srgbClr val="385623"/>
              </a:solidFill>
              <a:latin typeface="Verdana" panose="020B0604030504040204"/>
              <a:ea typeface="Verdana" panose="020B0604030504040204"/>
              <a:cs typeface="Verdana" panose="020B0604030504040204"/>
              <a:sym typeface="Verdana" panose="020B0604030504040204"/>
            </a:endParaRPr>
          </a:p>
        </p:txBody>
      </p:sp>
      <p:pic>
        <p:nvPicPr>
          <p:cNvPr id="245" name="Google Shape;245;p8"/>
          <p:cNvPicPr preferRelativeResize="0"/>
          <p:nvPr/>
        </p:nvPicPr>
        <p:blipFill rotWithShape="1">
          <a:blip r:embed="rId1"/>
          <a:srcRect/>
          <a:stretch>
            <a:fillRect/>
          </a:stretch>
        </p:blipFill>
        <p:spPr>
          <a:xfrm>
            <a:off x="6971817" y="932435"/>
            <a:ext cx="890288" cy="308519"/>
          </a:xfrm>
          <a:prstGeom prst="rect">
            <a:avLst/>
          </a:prstGeom>
          <a:noFill/>
          <a:ln>
            <a:noFill/>
          </a:ln>
        </p:spPr>
      </p:pic>
      <p:pic>
        <p:nvPicPr>
          <p:cNvPr id="246" name="Google Shape;246;p8"/>
          <p:cNvPicPr preferRelativeResize="0"/>
          <p:nvPr/>
        </p:nvPicPr>
        <p:blipFill rotWithShape="1">
          <a:blip r:embed="rId2"/>
          <a:srcRect/>
          <a:stretch>
            <a:fillRect/>
          </a:stretch>
        </p:blipFill>
        <p:spPr>
          <a:xfrm>
            <a:off x="2230755" y="2265997"/>
            <a:ext cx="4202430" cy="3277553"/>
          </a:xfrm>
          <a:prstGeom prst="rect">
            <a:avLst/>
          </a:prstGeom>
          <a:noFill/>
          <a:ln>
            <a:noFill/>
          </a:ln>
        </p:spPr>
      </p:pic>
    </p:spTree>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6383</Words>
  <Application>WPS Presentation</Application>
  <PresentationFormat>On-screen Show (4:3)</PresentationFormat>
  <Paragraphs>242</Paragraphs>
  <Slides>38</Slides>
  <Notes>38</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38</vt:i4>
      </vt:variant>
    </vt:vector>
  </HeadingPairs>
  <TitlesOfParts>
    <vt:vector size="52" baseType="lpstr">
      <vt:lpstr>Arial</vt:lpstr>
      <vt:lpstr>SimSun</vt:lpstr>
      <vt:lpstr>Wingdings</vt:lpstr>
      <vt:lpstr>Arial</vt:lpstr>
      <vt:lpstr>Century Gothic</vt:lpstr>
      <vt:lpstr>Noto Sans Symbols</vt:lpstr>
      <vt:lpstr>Segoe Print</vt:lpstr>
      <vt:lpstr>Calibri</vt:lpstr>
      <vt:lpstr>Verdana</vt:lpstr>
      <vt:lpstr>Microsoft YaHei</vt:lpstr>
      <vt:lpstr>Arial Unicode MS</vt:lpstr>
      <vt:lpstr>Courier New</vt:lpstr>
      <vt:lpstr>Perception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we can observe all the values with lighter shades are represents lower mean And the values which are in darker shades are represents higher mean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SARIMAX </vt:lpstr>
      <vt:lpstr>Exponential Smoothing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SARIMAX</vt:lpstr>
      <vt:lpstr>Exponential Smoothing</vt:lpstr>
      <vt:lpstr>PowerPoint 演示文稿</vt:lpstr>
      <vt:lpstr>PowerPoint 演示文稿</vt:lpstr>
      <vt:lpstr>PowerPoint 演示文稿</vt:lpstr>
      <vt:lpstr>PowerPoint 演示文稿</vt:lpstr>
      <vt:lpstr>PowerPoint 演示文稿</vt:lpstr>
      <vt:lpstr>PowerPoint 演示文稿</vt:lpstr>
      <vt:lpstr>Deployment Using Streamlit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sailohith</cp:lastModifiedBy>
  <cp:revision>3</cp:revision>
  <dcterms:created xsi:type="dcterms:W3CDTF">2023-12-01T05:46:00Z</dcterms:created>
  <dcterms:modified xsi:type="dcterms:W3CDTF">2023-12-02T08:04:54Z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y fmtid="{D5CDD505-2E9C-101B-9397-08002B2CF9AE}" pid="5" name="ICV">
    <vt:lpwstr>0106058DBE47464DA08C281335D219C0</vt:lpwstr>
  </property>
  <property fmtid="{D5CDD505-2E9C-101B-9397-08002B2CF9AE}" pid="6" name="KSOProductBuildVer">
    <vt:lpwstr>1033-11.2.0.11225</vt:lpwstr>
  </property>
</Properties>
</file>