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6"/>
  </p:notesMasterIdLst>
  <p:sldIdLst>
    <p:sldId id="281" r:id="rId5"/>
    <p:sldId id="303" r:id="rId6"/>
    <p:sldId id="257" r:id="rId7"/>
    <p:sldId id="275" r:id="rId8"/>
    <p:sldId id="297" r:id="rId9"/>
    <p:sldId id="298" r:id="rId10"/>
    <p:sldId id="299" r:id="rId11"/>
    <p:sldId id="273" r:id="rId12"/>
    <p:sldId id="277" r:id="rId13"/>
    <p:sldId id="282" r:id="rId14"/>
    <p:sldId id="300" r:id="rId15"/>
    <p:sldId id="276" r:id="rId16"/>
    <p:sldId id="283" r:id="rId17"/>
    <p:sldId id="285" r:id="rId18"/>
    <p:sldId id="301" r:id="rId19"/>
    <p:sldId id="278" r:id="rId20"/>
    <p:sldId id="280" r:id="rId21"/>
    <p:sldId id="279" r:id="rId22"/>
    <p:sldId id="286" r:id="rId23"/>
    <p:sldId id="284" r:id="rId24"/>
    <p:sldId id="264" r:id="rId25"/>
    <p:sldId id="265" r:id="rId26"/>
    <p:sldId id="293" r:id="rId27"/>
    <p:sldId id="294" r:id="rId28"/>
    <p:sldId id="295" r:id="rId29"/>
    <p:sldId id="296" r:id="rId30"/>
    <p:sldId id="267" r:id="rId31"/>
    <p:sldId id="287" r:id="rId32"/>
    <p:sldId id="288" r:id="rId33"/>
    <p:sldId id="289" r:id="rId34"/>
    <p:sldId id="290" r:id="rId35"/>
  </p:sldIdLst>
  <p:sldSz cx="9144000" cy="5143500" type="screen16x9"/>
  <p:notesSz cx="6858000" cy="9144000"/>
  <p:embeddedFontLst>
    <p:embeddedFont>
      <p:font typeface="Fira Sans Extra Condensed Medium"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63" autoAdjust="0"/>
  </p:normalViewPr>
  <p:slideViewPr>
    <p:cSldViewPr snapToGrid="0">
      <p:cViewPr varScale="1">
        <p:scale>
          <a:sx n="84" d="100"/>
          <a:sy n="84" d="100"/>
        </p:scale>
        <p:origin x="14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s>
</file>

<file path=ppt/diagrams/_rels/data10.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 Id="rId14" Type="http://schemas.openxmlformats.org/officeDocument/2006/relationships/image" Target="../media/image71.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 Id="rId14" Type="http://schemas.openxmlformats.org/officeDocument/2006/relationships/image" Target="../media/image7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BA6DBF-B98C-4DAC-8908-D160DFC3636A}" type="doc">
      <dgm:prSet loTypeId="urn:microsoft.com/office/officeart/2005/8/layout/hProcess7" loCatId="process" qsTypeId="urn:microsoft.com/office/officeart/2005/8/quickstyle/simple1" qsCatId="simple" csTypeId="urn:microsoft.com/office/officeart/2005/8/colors/colorful1" csCatId="colorful" phldr="1"/>
      <dgm:spPr/>
      <dgm:t>
        <a:bodyPr/>
        <a:lstStyle/>
        <a:p>
          <a:endParaRPr lang="en-US"/>
        </a:p>
      </dgm:t>
    </dgm:pt>
    <dgm:pt modelId="{F8330366-D0E8-4BF9-8F38-D97FF38F7397}">
      <dgm:prSet phldrT="[Text]" custT="1"/>
      <dgm:spPr/>
      <dgm:t>
        <a:bodyPr/>
        <a:lstStyle/>
        <a:p>
          <a:endParaRPr lang="en-US" sz="1800" dirty="0">
            <a:latin typeface="Roboto" panose="02000000000000000000" pitchFamily="2" charset="0"/>
            <a:ea typeface="Roboto" panose="02000000000000000000" pitchFamily="2" charset="0"/>
            <a:cs typeface="Roboto" panose="02000000000000000000" pitchFamily="2" charset="0"/>
          </a:endParaRPr>
        </a:p>
      </dgm:t>
    </dgm:pt>
    <dgm:pt modelId="{9F952B20-B01B-441E-A4B9-2234B5DA5C9C}" type="parTrans" cxnId="{F7B23B17-92BB-4EFF-86F6-C4CEBE16FFA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A6FDC098-C9A7-458D-B266-B6A51AE812B8}" type="sibTrans" cxnId="{F7B23B17-92BB-4EFF-86F6-C4CEBE16FFA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23847B5A-052C-47A7-AEB2-9AA0421AA52A}">
      <dgm:prSet phldrT="[Text]" custT="1"/>
      <dgm:spPr/>
      <dgm:t>
        <a:bodyPr/>
        <a:lstStyle/>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Identify critical areas of Ford's production and supply chain affected by the chip shortage.</a:t>
          </a:r>
        </a:p>
      </dgm:t>
    </dgm:pt>
    <dgm:pt modelId="{35D98D93-B2AC-4686-9217-3937197A1885}" type="parTrans" cxnId="{C37076B4-5A78-4E14-A925-AEC857BF008F}">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EEA189FC-E7E9-40C4-B14E-8741CD6447FA}" type="sibTrans" cxnId="{C37076B4-5A78-4E14-A925-AEC857BF008F}">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718BD6E5-1C3D-4284-A726-C3F4560C74B1}">
      <dgm:prSet phldrT="[Text]" custT="1"/>
      <dgm:spPr/>
      <dgm:t>
        <a:bodyPr/>
        <a:lstStyle/>
        <a:p>
          <a:endParaRPr lang="en-US" sz="1600" dirty="0">
            <a:latin typeface="Roboto" panose="02000000000000000000" pitchFamily="2" charset="0"/>
            <a:ea typeface="Roboto" panose="02000000000000000000" pitchFamily="2" charset="0"/>
            <a:cs typeface="Roboto" panose="02000000000000000000" pitchFamily="2" charset="0"/>
          </a:endParaRPr>
        </a:p>
      </dgm:t>
    </dgm:pt>
    <dgm:pt modelId="{A3A82A7F-1E1A-48F2-94BD-1DA549AD182B}" type="parTrans" cxnId="{63EAC240-F5C3-4735-81B0-650072B66BA4}">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F78A924-32D1-4952-B730-0918643CF9A5}" type="sibTrans" cxnId="{63EAC240-F5C3-4735-81B0-650072B66BA4}">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5D4EFF5F-2A68-4569-9DBF-F63E072832C1}">
      <dgm:prSet phldrT="[Text]" custT="1"/>
      <dgm:spPr/>
      <dgm:t>
        <a:bodyPr/>
        <a:lstStyle/>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Develop a comprehensive understanding of the semiconductor supply chain dynamics and constraints.</a:t>
          </a:r>
        </a:p>
      </dgm:t>
    </dgm:pt>
    <dgm:pt modelId="{FDC77697-8498-4337-A22C-86031326C638}" type="parTrans" cxnId="{0007848D-8AC7-4158-A73C-89864BDF610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D11E0A55-FC1C-4BC4-A2FF-4D0E2288EB60}" type="sibTrans" cxnId="{0007848D-8AC7-4158-A73C-89864BDF610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6982745A-6B43-471C-BE3D-44FFE53E8474}">
      <dgm:prSet phldrT="[Text]" custT="1"/>
      <dgm:spPr/>
      <dgm:t>
        <a:bodyPr/>
        <a:lstStyle/>
        <a:p>
          <a:endParaRPr lang="en-US" sz="1800" dirty="0">
            <a:latin typeface="Roboto" panose="02000000000000000000" pitchFamily="2" charset="0"/>
            <a:ea typeface="Roboto" panose="02000000000000000000" pitchFamily="2" charset="0"/>
            <a:cs typeface="Roboto" panose="02000000000000000000" pitchFamily="2" charset="0"/>
          </a:endParaRPr>
        </a:p>
      </dgm:t>
    </dgm:pt>
    <dgm:pt modelId="{E1B8933F-3AE0-4C95-96F2-E74E576F713C}" type="parTrans" cxnId="{CB84224B-A20C-435B-AAF6-19CC431B3CF9}">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3D1F328D-A581-4FB3-AF88-5F5D400ACB4A}" type="sibTrans" cxnId="{CB84224B-A20C-435B-AAF6-19CC431B3CF9}">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AF55D350-A498-4B2D-A29D-3C5694A594EF}">
      <dgm:prSet phldrT="[Text]" custT="1"/>
      <dgm:spPr/>
      <dgm:t>
        <a:bodyPr/>
        <a:lstStyle/>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Provide a foundation for long-term supply chain resilience against future disruptions.</a:t>
          </a:r>
        </a:p>
      </dgm:t>
    </dgm:pt>
    <dgm:pt modelId="{4ECE5089-482B-4A05-9CAD-4969FD296AB7}" type="parTrans" cxnId="{CF68A58E-80C5-4DE8-A9C1-4D17EEB967ED}">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2C453F86-E6CE-4CB0-9011-0F17BB833A1A}" type="sibTrans" cxnId="{CF68A58E-80C5-4DE8-A9C1-4D17EEB967ED}">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B59EE98C-2BD1-430A-BBF0-10B6A2516B0F}" type="pres">
      <dgm:prSet presAssocID="{38BA6DBF-B98C-4DAC-8908-D160DFC3636A}" presName="Name0" presStyleCnt="0">
        <dgm:presLayoutVars>
          <dgm:dir/>
          <dgm:animLvl val="lvl"/>
          <dgm:resizeHandles val="exact"/>
        </dgm:presLayoutVars>
      </dgm:prSet>
      <dgm:spPr/>
    </dgm:pt>
    <dgm:pt modelId="{C6501B5C-E3AD-4F72-988E-52D403101FD3}" type="pres">
      <dgm:prSet presAssocID="{F8330366-D0E8-4BF9-8F38-D97FF38F7397}" presName="compositeNode" presStyleCnt="0">
        <dgm:presLayoutVars>
          <dgm:bulletEnabled val="1"/>
        </dgm:presLayoutVars>
      </dgm:prSet>
      <dgm:spPr/>
    </dgm:pt>
    <dgm:pt modelId="{9DE1F9F2-10F7-44ED-91C2-4F5D3CFAA2E9}" type="pres">
      <dgm:prSet presAssocID="{F8330366-D0E8-4BF9-8F38-D97FF38F7397}" presName="bgRect" presStyleLbl="node1" presStyleIdx="0" presStyleCnt="3" custLinFactNeighborX="-430" custLinFactNeighborY="513"/>
      <dgm:spPr/>
    </dgm:pt>
    <dgm:pt modelId="{740685C3-F073-4E24-9030-E9F70BF5B4FF}" type="pres">
      <dgm:prSet presAssocID="{F8330366-D0E8-4BF9-8F38-D97FF38F7397}" presName="parentNode" presStyleLbl="node1" presStyleIdx="0" presStyleCnt="3">
        <dgm:presLayoutVars>
          <dgm:chMax val="0"/>
          <dgm:bulletEnabled val="1"/>
        </dgm:presLayoutVars>
      </dgm:prSet>
      <dgm:spPr/>
    </dgm:pt>
    <dgm:pt modelId="{34D14470-A612-4D9A-AB2F-A7ED55717A41}" type="pres">
      <dgm:prSet presAssocID="{F8330366-D0E8-4BF9-8F38-D97FF38F7397}" presName="childNode" presStyleLbl="node1" presStyleIdx="0" presStyleCnt="3">
        <dgm:presLayoutVars>
          <dgm:bulletEnabled val="1"/>
        </dgm:presLayoutVars>
      </dgm:prSet>
      <dgm:spPr/>
    </dgm:pt>
    <dgm:pt modelId="{F9EC4595-7491-43C9-8504-4FA3C0E7D058}" type="pres">
      <dgm:prSet presAssocID="{A6FDC098-C9A7-458D-B266-B6A51AE812B8}" presName="hSp" presStyleCnt="0"/>
      <dgm:spPr/>
    </dgm:pt>
    <dgm:pt modelId="{02543353-0E98-4AE6-B72C-FFEC59F0F80C}" type="pres">
      <dgm:prSet presAssocID="{A6FDC098-C9A7-458D-B266-B6A51AE812B8}" presName="vProcSp" presStyleCnt="0"/>
      <dgm:spPr/>
    </dgm:pt>
    <dgm:pt modelId="{F878E1D7-B924-4AA0-9507-3AECF35126D3}" type="pres">
      <dgm:prSet presAssocID="{A6FDC098-C9A7-458D-B266-B6A51AE812B8}" presName="vSp1" presStyleCnt="0"/>
      <dgm:spPr/>
    </dgm:pt>
    <dgm:pt modelId="{EACD7B8D-2840-40C6-8818-04A77F9301A2}" type="pres">
      <dgm:prSet presAssocID="{A6FDC098-C9A7-458D-B266-B6A51AE812B8}" presName="simulatedConn" presStyleLbl="solidFgAcc1" presStyleIdx="0" presStyleCnt="2" custLinFactY="-300000" custLinFactNeighborY="-357088"/>
      <dgm:spPr/>
    </dgm:pt>
    <dgm:pt modelId="{CC075515-2C24-480B-8828-5DCD935DEB10}" type="pres">
      <dgm:prSet presAssocID="{A6FDC098-C9A7-458D-B266-B6A51AE812B8}" presName="vSp2" presStyleCnt="0"/>
      <dgm:spPr/>
    </dgm:pt>
    <dgm:pt modelId="{5209CDD6-B825-4414-92CE-5F903AD6C4DA}" type="pres">
      <dgm:prSet presAssocID="{A6FDC098-C9A7-458D-B266-B6A51AE812B8}" presName="sibTrans" presStyleCnt="0"/>
      <dgm:spPr/>
    </dgm:pt>
    <dgm:pt modelId="{27DFD287-E272-47AC-BC3C-FAFAE1886F73}" type="pres">
      <dgm:prSet presAssocID="{718BD6E5-1C3D-4284-A726-C3F4560C74B1}" presName="compositeNode" presStyleCnt="0">
        <dgm:presLayoutVars>
          <dgm:bulletEnabled val="1"/>
        </dgm:presLayoutVars>
      </dgm:prSet>
      <dgm:spPr/>
    </dgm:pt>
    <dgm:pt modelId="{3321EE83-A693-48E0-B616-2A4216BD5356}" type="pres">
      <dgm:prSet presAssocID="{718BD6E5-1C3D-4284-A726-C3F4560C74B1}" presName="bgRect" presStyleLbl="node1" presStyleIdx="1" presStyleCnt="3"/>
      <dgm:spPr/>
    </dgm:pt>
    <dgm:pt modelId="{1BF75CA1-0C7E-4729-84E9-A07E7670E18C}" type="pres">
      <dgm:prSet presAssocID="{718BD6E5-1C3D-4284-A726-C3F4560C74B1}" presName="parentNode" presStyleLbl="node1" presStyleIdx="1" presStyleCnt="3">
        <dgm:presLayoutVars>
          <dgm:chMax val="0"/>
          <dgm:bulletEnabled val="1"/>
        </dgm:presLayoutVars>
      </dgm:prSet>
      <dgm:spPr/>
    </dgm:pt>
    <dgm:pt modelId="{375647AE-6505-4C5C-AFE3-6F2980A75AC4}" type="pres">
      <dgm:prSet presAssocID="{718BD6E5-1C3D-4284-A726-C3F4560C74B1}" presName="childNode" presStyleLbl="node1" presStyleIdx="1" presStyleCnt="3">
        <dgm:presLayoutVars>
          <dgm:bulletEnabled val="1"/>
        </dgm:presLayoutVars>
      </dgm:prSet>
      <dgm:spPr/>
    </dgm:pt>
    <dgm:pt modelId="{AC2B28B8-A216-441B-8064-4B5ED834F5CD}" type="pres">
      <dgm:prSet presAssocID="{9F78A924-32D1-4952-B730-0918643CF9A5}" presName="hSp" presStyleCnt="0"/>
      <dgm:spPr/>
    </dgm:pt>
    <dgm:pt modelId="{1BBD3FA4-B7D1-439B-A8F6-702AA9AF6AA7}" type="pres">
      <dgm:prSet presAssocID="{9F78A924-32D1-4952-B730-0918643CF9A5}" presName="vProcSp" presStyleCnt="0"/>
      <dgm:spPr/>
    </dgm:pt>
    <dgm:pt modelId="{D6FB2D4D-3C38-4E17-8507-2C682353BDEE}" type="pres">
      <dgm:prSet presAssocID="{9F78A924-32D1-4952-B730-0918643CF9A5}" presName="vSp1" presStyleCnt="0"/>
      <dgm:spPr/>
    </dgm:pt>
    <dgm:pt modelId="{E4D64F22-D20D-4508-94B6-9F017A3808F7}" type="pres">
      <dgm:prSet presAssocID="{9F78A924-32D1-4952-B730-0918643CF9A5}" presName="simulatedConn" presStyleLbl="solidFgAcc1" presStyleIdx="1" presStyleCnt="2" custLinFactY="-300000" custLinFactNeighborY="-357088"/>
      <dgm:spPr/>
    </dgm:pt>
    <dgm:pt modelId="{4E3221D7-E0AD-40EE-8A66-83324EF8B8F1}" type="pres">
      <dgm:prSet presAssocID="{9F78A924-32D1-4952-B730-0918643CF9A5}" presName="vSp2" presStyleCnt="0"/>
      <dgm:spPr/>
    </dgm:pt>
    <dgm:pt modelId="{4BC5D1DA-3E44-41F6-84FD-4C4E51B2B805}" type="pres">
      <dgm:prSet presAssocID="{9F78A924-32D1-4952-B730-0918643CF9A5}" presName="sibTrans" presStyleCnt="0"/>
      <dgm:spPr/>
    </dgm:pt>
    <dgm:pt modelId="{1501CEE1-C64C-4DB3-A859-631FE28210CA}" type="pres">
      <dgm:prSet presAssocID="{6982745A-6B43-471C-BE3D-44FFE53E8474}" presName="compositeNode" presStyleCnt="0">
        <dgm:presLayoutVars>
          <dgm:bulletEnabled val="1"/>
        </dgm:presLayoutVars>
      </dgm:prSet>
      <dgm:spPr/>
    </dgm:pt>
    <dgm:pt modelId="{B6B84F02-796F-43BA-B08D-AF6D79D07D89}" type="pres">
      <dgm:prSet presAssocID="{6982745A-6B43-471C-BE3D-44FFE53E8474}" presName="bgRect" presStyleLbl="node1" presStyleIdx="2" presStyleCnt="3"/>
      <dgm:spPr/>
    </dgm:pt>
    <dgm:pt modelId="{5709035D-33C7-4A08-AF3B-8D6ED8A3ED6A}" type="pres">
      <dgm:prSet presAssocID="{6982745A-6B43-471C-BE3D-44FFE53E8474}" presName="parentNode" presStyleLbl="node1" presStyleIdx="2" presStyleCnt="3">
        <dgm:presLayoutVars>
          <dgm:chMax val="0"/>
          <dgm:bulletEnabled val="1"/>
        </dgm:presLayoutVars>
      </dgm:prSet>
      <dgm:spPr/>
    </dgm:pt>
    <dgm:pt modelId="{C5650126-4729-45AE-9EC6-6EE0BD9312A7}" type="pres">
      <dgm:prSet presAssocID="{6982745A-6B43-471C-BE3D-44FFE53E8474}" presName="childNode" presStyleLbl="node1" presStyleIdx="2" presStyleCnt="3">
        <dgm:presLayoutVars>
          <dgm:bulletEnabled val="1"/>
        </dgm:presLayoutVars>
      </dgm:prSet>
      <dgm:spPr/>
    </dgm:pt>
  </dgm:ptLst>
  <dgm:cxnLst>
    <dgm:cxn modelId="{F7B23B17-92BB-4EFF-86F6-C4CEBE16FFA6}" srcId="{38BA6DBF-B98C-4DAC-8908-D160DFC3636A}" destId="{F8330366-D0E8-4BF9-8F38-D97FF38F7397}" srcOrd="0" destOrd="0" parTransId="{9F952B20-B01B-441E-A4B9-2234B5DA5C9C}" sibTransId="{A6FDC098-C9A7-458D-B266-B6A51AE812B8}"/>
    <dgm:cxn modelId="{9BEE2325-D7C5-45EC-9675-0F7F4BB54E47}" type="presOf" srcId="{AF55D350-A498-4B2D-A29D-3C5694A594EF}" destId="{C5650126-4729-45AE-9EC6-6EE0BD9312A7}" srcOrd="0" destOrd="0" presId="urn:microsoft.com/office/officeart/2005/8/layout/hProcess7"/>
    <dgm:cxn modelId="{4E000829-3BA3-45E2-93AE-8CFCC2BE2502}" type="presOf" srcId="{38BA6DBF-B98C-4DAC-8908-D160DFC3636A}" destId="{B59EE98C-2BD1-430A-BBF0-10B6A2516B0F}" srcOrd="0" destOrd="0" presId="urn:microsoft.com/office/officeart/2005/8/layout/hProcess7"/>
    <dgm:cxn modelId="{63EAC240-F5C3-4735-81B0-650072B66BA4}" srcId="{38BA6DBF-B98C-4DAC-8908-D160DFC3636A}" destId="{718BD6E5-1C3D-4284-A726-C3F4560C74B1}" srcOrd="1" destOrd="0" parTransId="{A3A82A7F-1E1A-48F2-94BD-1DA549AD182B}" sibTransId="{9F78A924-32D1-4952-B730-0918643CF9A5}"/>
    <dgm:cxn modelId="{F8662B62-CDB3-47F8-8823-AA6CE2053D2B}" type="presOf" srcId="{6982745A-6B43-471C-BE3D-44FFE53E8474}" destId="{B6B84F02-796F-43BA-B08D-AF6D79D07D89}" srcOrd="0" destOrd="0" presId="urn:microsoft.com/office/officeart/2005/8/layout/hProcess7"/>
    <dgm:cxn modelId="{B58FBA44-838E-4A94-AF21-635A20CDAF45}" type="presOf" srcId="{6982745A-6B43-471C-BE3D-44FFE53E8474}" destId="{5709035D-33C7-4A08-AF3B-8D6ED8A3ED6A}" srcOrd="1" destOrd="0" presId="urn:microsoft.com/office/officeart/2005/8/layout/hProcess7"/>
    <dgm:cxn modelId="{0770AC48-2ACC-47FA-A416-DF9556219281}" type="presOf" srcId="{F8330366-D0E8-4BF9-8F38-D97FF38F7397}" destId="{9DE1F9F2-10F7-44ED-91C2-4F5D3CFAA2E9}" srcOrd="0" destOrd="0" presId="urn:microsoft.com/office/officeart/2005/8/layout/hProcess7"/>
    <dgm:cxn modelId="{CB84224B-A20C-435B-AAF6-19CC431B3CF9}" srcId="{38BA6DBF-B98C-4DAC-8908-D160DFC3636A}" destId="{6982745A-6B43-471C-BE3D-44FFE53E8474}" srcOrd="2" destOrd="0" parTransId="{E1B8933F-3AE0-4C95-96F2-E74E576F713C}" sibTransId="{3D1F328D-A581-4FB3-AF88-5F5D400ACB4A}"/>
    <dgm:cxn modelId="{53F59C8A-7892-4E44-ACB6-436D5D7F8D74}" type="presOf" srcId="{718BD6E5-1C3D-4284-A726-C3F4560C74B1}" destId="{3321EE83-A693-48E0-B616-2A4216BD5356}" srcOrd="0" destOrd="0" presId="urn:microsoft.com/office/officeart/2005/8/layout/hProcess7"/>
    <dgm:cxn modelId="{B424A38A-3453-4B30-AF0F-08343BC49BC1}" type="presOf" srcId="{F8330366-D0E8-4BF9-8F38-D97FF38F7397}" destId="{740685C3-F073-4E24-9030-E9F70BF5B4FF}" srcOrd="1" destOrd="0" presId="urn:microsoft.com/office/officeart/2005/8/layout/hProcess7"/>
    <dgm:cxn modelId="{0007848D-8AC7-4158-A73C-89864BDF6103}" srcId="{718BD6E5-1C3D-4284-A726-C3F4560C74B1}" destId="{5D4EFF5F-2A68-4569-9DBF-F63E072832C1}" srcOrd="0" destOrd="0" parTransId="{FDC77697-8498-4337-A22C-86031326C638}" sibTransId="{D11E0A55-FC1C-4BC4-A2FF-4D0E2288EB60}"/>
    <dgm:cxn modelId="{CF68A58E-80C5-4DE8-A9C1-4D17EEB967ED}" srcId="{6982745A-6B43-471C-BE3D-44FFE53E8474}" destId="{AF55D350-A498-4B2D-A29D-3C5694A594EF}" srcOrd="0" destOrd="0" parTransId="{4ECE5089-482B-4A05-9CAD-4969FD296AB7}" sibTransId="{2C453F86-E6CE-4CB0-9011-0F17BB833A1A}"/>
    <dgm:cxn modelId="{08A93096-86D3-4239-B65D-A816509E4587}" type="presOf" srcId="{5D4EFF5F-2A68-4569-9DBF-F63E072832C1}" destId="{375647AE-6505-4C5C-AFE3-6F2980A75AC4}" srcOrd="0" destOrd="0" presId="urn:microsoft.com/office/officeart/2005/8/layout/hProcess7"/>
    <dgm:cxn modelId="{54209C99-F52F-4089-A3C5-E1B70231341E}" type="presOf" srcId="{718BD6E5-1C3D-4284-A726-C3F4560C74B1}" destId="{1BF75CA1-0C7E-4729-84E9-A07E7670E18C}" srcOrd="1" destOrd="0" presId="urn:microsoft.com/office/officeart/2005/8/layout/hProcess7"/>
    <dgm:cxn modelId="{C37076B4-5A78-4E14-A925-AEC857BF008F}" srcId="{F8330366-D0E8-4BF9-8F38-D97FF38F7397}" destId="{23847B5A-052C-47A7-AEB2-9AA0421AA52A}" srcOrd="0" destOrd="0" parTransId="{35D98D93-B2AC-4686-9217-3937197A1885}" sibTransId="{EEA189FC-E7E9-40C4-B14E-8741CD6447FA}"/>
    <dgm:cxn modelId="{FCF3EEBB-F3C8-4F70-8421-32EEE34F79B1}" type="presOf" srcId="{23847B5A-052C-47A7-AEB2-9AA0421AA52A}" destId="{34D14470-A612-4D9A-AB2F-A7ED55717A41}" srcOrd="0" destOrd="0" presId="urn:microsoft.com/office/officeart/2005/8/layout/hProcess7"/>
    <dgm:cxn modelId="{BACFEA48-C643-4E15-8877-45561C6EE17A}" type="presParOf" srcId="{B59EE98C-2BD1-430A-BBF0-10B6A2516B0F}" destId="{C6501B5C-E3AD-4F72-988E-52D403101FD3}" srcOrd="0" destOrd="0" presId="urn:microsoft.com/office/officeart/2005/8/layout/hProcess7"/>
    <dgm:cxn modelId="{5B9D5E8D-E46E-4282-9D9A-46477FB9A399}" type="presParOf" srcId="{C6501B5C-E3AD-4F72-988E-52D403101FD3}" destId="{9DE1F9F2-10F7-44ED-91C2-4F5D3CFAA2E9}" srcOrd="0" destOrd="0" presId="urn:microsoft.com/office/officeart/2005/8/layout/hProcess7"/>
    <dgm:cxn modelId="{AA1D48A8-783C-49A2-B213-7EEC0ACD2110}" type="presParOf" srcId="{C6501B5C-E3AD-4F72-988E-52D403101FD3}" destId="{740685C3-F073-4E24-9030-E9F70BF5B4FF}" srcOrd="1" destOrd="0" presId="urn:microsoft.com/office/officeart/2005/8/layout/hProcess7"/>
    <dgm:cxn modelId="{C5ED82EC-0516-4E8D-8B3E-D4DC0F9C68D7}" type="presParOf" srcId="{C6501B5C-E3AD-4F72-988E-52D403101FD3}" destId="{34D14470-A612-4D9A-AB2F-A7ED55717A41}" srcOrd="2" destOrd="0" presId="urn:microsoft.com/office/officeart/2005/8/layout/hProcess7"/>
    <dgm:cxn modelId="{A168C522-2E0D-4E90-B261-F04848C588CC}" type="presParOf" srcId="{B59EE98C-2BD1-430A-BBF0-10B6A2516B0F}" destId="{F9EC4595-7491-43C9-8504-4FA3C0E7D058}" srcOrd="1" destOrd="0" presId="urn:microsoft.com/office/officeart/2005/8/layout/hProcess7"/>
    <dgm:cxn modelId="{7ED0E300-7B33-4D93-B53B-CAD2CE0FB8EB}" type="presParOf" srcId="{B59EE98C-2BD1-430A-BBF0-10B6A2516B0F}" destId="{02543353-0E98-4AE6-B72C-FFEC59F0F80C}" srcOrd="2" destOrd="0" presId="urn:microsoft.com/office/officeart/2005/8/layout/hProcess7"/>
    <dgm:cxn modelId="{05EEE485-0904-49A0-9AAB-EEA43E77F336}" type="presParOf" srcId="{02543353-0E98-4AE6-B72C-FFEC59F0F80C}" destId="{F878E1D7-B924-4AA0-9507-3AECF35126D3}" srcOrd="0" destOrd="0" presId="urn:microsoft.com/office/officeart/2005/8/layout/hProcess7"/>
    <dgm:cxn modelId="{2B600168-6858-4D9D-B0C8-2D9F6CC64DD3}" type="presParOf" srcId="{02543353-0E98-4AE6-B72C-FFEC59F0F80C}" destId="{EACD7B8D-2840-40C6-8818-04A77F9301A2}" srcOrd="1" destOrd="0" presId="urn:microsoft.com/office/officeart/2005/8/layout/hProcess7"/>
    <dgm:cxn modelId="{DC940BA2-552A-4D05-A243-09DE4BED28D9}" type="presParOf" srcId="{02543353-0E98-4AE6-B72C-FFEC59F0F80C}" destId="{CC075515-2C24-480B-8828-5DCD935DEB10}" srcOrd="2" destOrd="0" presId="urn:microsoft.com/office/officeart/2005/8/layout/hProcess7"/>
    <dgm:cxn modelId="{7572FD00-121F-4D3E-8EF3-181E9F5FEB63}" type="presParOf" srcId="{B59EE98C-2BD1-430A-BBF0-10B6A2516B0F}" destId="{5209CDD6-B825-4414-92CE-5F903AD6C4DA}" srcOrd="3" destOrd="0" presId="urn:microsoft.com/office/officeart/2005/8/layout/hProcess7"/>
    <dgm:cxn modelId="{1AAA92AD-9EB3-4B51-A1CA-FFE875DF1F80}" type="presParOf" srcId="{B59EE98C-2BD1-430A-BBF0-10B6A2516B0F}" destId="{27DFD287-E272-47AC-BC3C-FAFAE1886F73}" srcOrd="4" destOrd="0" presId="urn:microsoft.com/office/officeart/2005/8/layout/hProcess7"/>
    <dgm:cxn modelId="{ADB17EB4-DD5A-45B5-9F05-E12D6E843F98}" type="presParOf" srcId="{27DFD287-E272-47AC-BC3C-FAFAE1886F73}" destId="{3321EE83-A693-48E0-B616-2A4216BD5356}" srcOrd="0" destOrd="0" presId="urn:microsoft.com/office/officeart/2005/8/layout/hProcess7"/>
    <dgm:cxn modelId="{FD08EF08-B5E6-4AAE-88FF-3470C5FEEFEB}" type="presParOf" srcId="{27DFD287-E272-47AC-BC3C-FAFAE1886F73}" destId="{1BF75CA1-0C7E-4729-84E9-A07E7670E18C}" srcOrd="1" destOrd="0" presId="urn:microsoft.com/office/officeart/2005/8/layout/hProcess7"/>
    <dgm:cxn modelId="{3A22448A-357E-4837-897C-D4484497995E}" type="presParOf" srcId="{27DFD287-E272-47AC-BC3C-FAFAE1886F73}" destId="{375647AE-6505-4C5C-AFE3-6F2980A75AC4}" srcOrd="2" destOrd="0" presId="urn:microsoft.com/office/officeart/2005/8/layout/hProcess7"/>
    <dgm:cxn modelId="{A20B7410-88F8-4B0E-BE5D-732C07735439}" type="presParOf" srcId="{B59EE98C-2BD1-430A-BBF0-10B6A2516B0F}" destId="{AC2B28B8-A216-441B-8064-4B5ED834F5CD}" srcOrd="5" destOrd="0" presId="urn:microsoft.com/office/officeart/2005/8/layout/hProcess7"/>
    <dgm:cxn modelId="{CF8AA5AF-4509-4238-AA95-1B2C584FA2B9}" type="presParOf" srcId="{B59EE98C-2BD1-430A-BBF0-10B6A2516B0F}" destId="{1BBD3FA4-B7D1-439B-A8F6-702AA9AF6AA7}" srcOrd="6" destOrd="0" presId="urn:microsoft.com/office/officeart/2005/8/layout/hProcess7"/>
    <dgm:cxn modelId="{83BEFD36-1954-4C7E-9DB8-B23683C7C081}" type="presParOf" srcId="{1BBD3FA4-B7D1-439B-A8F6-702AA9AF6AA7}" destId="{D6FB2D4D-3C38-4E17-8507-2C682353BDEE}" srcOrd="0" destOrd="0" presId="urn:microsoft.com/office/officeart/2005/8/layout/hProcess7"/>
    <dgm:cxn modelId="{4D187866-0564-436F-BEA9-CB7E47B0ED8B}" type="presParOf" srcId="{1BBD3FA4-B7D1-439B-A8F6-702AA9AF6AA7}" destId="{E4D64F22-D20D-4508-94B6-9F017A3808F7}" srcOrd="1" destOrd="0" presId="urn:microsoft.com/office/officeart/2005/8/layout/hProcess7"/>
    <dgm:cxn modelId="{C3A5FF46-9DD9-466C-83B9-C9FB472D56CB}" type="presParOf" srcId="{1BBD3FA4-B7D1-439B-A8F6-702AA9AF6AA7}" destId="{4E3221D7-E0AD-40EE-8A66-83324EF8B8F1}" srcOrd="2" destOrd="0" presId="urn:microsoft.com/office/officeart/2005/8/layout/hProcess7"/>
    <dgm:cxn modelId="{618C538F-37A1-44FA-A004-DA1AAC9F0218}" type="presParOf" srcId="{B59EE98C-2BD1-430A-BBF0-10B6A2516B0F}" destId="{4BC5D1DA-3E44-41F6-84FD-4C4E51B2B805}" srcOrd="7" destOrd="0" presId="urn:microsoft.com/office/officeart/2005/8/layout/hProcess7"/>
    <dgm:cxn modelId="{11E0709E-1AD0-4A7E-9A9D-C34CFB9E8B21}" type="presParOf" srcId="{B59EE98C-2BD1-430A-BBF0-10B6A2516B0F}" destId="{1501CEE1-C64C-4DB3-A859-631FE28210CA}" srcOrd="8" destOrd="0" presId="urn:microsoft.com/office/officeart/2005/8/layout/hProcess7"/>
    <dgm:cxn modelId="{5DE9C88E-2F5E-4109-AE8C-CAFDD4B5C8A3}" type="presParOf" srcId="{1501CEE1-C64C-4DB3-A859-631FE28210CA}" destId="{B6B84F02-796F-43BA-B08D-AF6D79D07D89}" srcOrd="0" destOrd="0" presId="urn:microsoft.com/office/officeart/2005/8/layout/hProcess7"/>
    <dgm:cxn modelId="{7A349607-BB4A-4AFD-89B8-8833BB98E909}" type="presParOf" srcId="{1501CEE1-C64C-4DB3-A859-631FE28210CA}" destId="{5709035D-33C7-4A08-AF3B-8D6ED8A3ED6A}" srcOrd="1" destOrd="0" presId="urn:microsoft.com/office/officeart/2005/8/layout/hProcess7"/>
    <dgm:cxn modelId="{86A3841F-B112-4160-A75A-B79131A56143}" type="presParOf" srcId="{1501CEE1-C64C-4DB3-A859-631FE28210CA}" destId="{C5650126-4729-45AE-9EC6-6EE0BD9312A7}"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536EE0-D719-4801-B96F-CCAAC145ABE0}" type="doc">
      <dgm:prSet loTypeId="urn:microsoft.com/office/officeart/2005/8/layout/vList3" loCatId="list" qsTypeId="urn:microsoft.com/office/officeart/2005/8/quickstyle/simple1" qsCatId="simple" csTypeId="urn:microsoft.com/office/officeart/2005/8/colors/colorful4" csCatId="colorful" phldr="1"/>
      <dgm:spPr/>
      <dgm:t>
        <a:bodyPr/>
        <a:lstStyle/>
        <a:p>
          <a:endParaRPr lang="en-US"/>
        </a:p>
      </dgm:t>
    </dgm:pt>
    <dgm:pt modelId="{C7115522-49E7-421D-9CCA-576B857281C1}">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1. Supplier Identification: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Aligning products, services, and capabilities with Ford's needs.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F71447D7-7F25-4DB6-B91E-5FAA9413F777}" type="parTrans" cxnId="{3B7C0867-9E07-49B0-B5D7-0350DE33C004}">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34DA7633-C1C6-43E4-A713-C570D4C16A54}" type="sibTrans" cxnId="{3B7C0867-9E07-49B0-B5D7-0350DE33C004}">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E1D305D3-F6E3-4BDB-9840-64A35E0D3E4F}">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2. Initial Screening: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Assessing financial stability, production capacity, and regulatory compliance.</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BB36E541-8D88-4110-942F-C5FB73B708A9}" type="parTrans" cxnId="{1FF2FCAC-B29D-442F-BFED-A2715CC354B1}">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DD7C2258-5C73-410A-8463-7EA4DBA0A1BF}" type="sibTrans" cxnId="{1FF2FCAC-B29D-442F-BFED-A2715CC354B1}">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B0690CB1-DCDD-4A59-9CD1-ADB98B00F852}">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3. Request for Information (RFI):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Ford may send out RFIs to shortlisted suppliers to gather detailed data on capabilities, quality control, technology, and other practices.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5030C9BA-0EFD-4ABC-B2A4-CE26AF444939}" type="parTrans" cxnId="{05A90D5B-78C2-4108-B060-35C52D661FFF}">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252DF543-D5F5-40AA-AE9A-B45377D1876A}" type="sibTrans" cxnId="{05A90D5B-78C2-4108-B060-35C52D661FFF}">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20F4222F-EBA1-48D3-BBF8-86CB2E6186F2}">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4. Request for Proposal (RFP):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Qualified suppliers may be asked to submit formal proposals detailing their quotations, pricing, delivery schedule, and quality assurance.</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A9BC05D6-9EFB-4136-972C-15E601D11530}" type="parTrans" cxnId="{5AA3E8FB-3F35-402A-9B7B-882AA29E9898}">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9B549BE8-93BA-4F6F-ADAD-BD1A00FF1249}" type="sibTrans" cxnId="{5AA3E8FB-3F35-402A-9B7B-882AA29E9898}">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7774161E-1432-408C-8E2E-1AA418825B82}">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5. Site Visits and Audits: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Ford may conduct on-site visits to supplier facilities to assess their manufacturing processes, quality control systems, and overall operational capabilities.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32C1DD2B-34BB-405F-A778-713D7F6EA2EC}" type="parTrans" cxnId="{A6767431-DF4B-454F-B901-AE2AE075EC0F}">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A4687131-EF74-4FD1-ADBD-AAC40383BE28}" type="sibTrans" cxnId="{A6767431-DF4B-454F-B901-AE2AE075EC0F}">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B37E50D1-7BAB-476A-BBA9-0676CB46536E}">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6. Performance Monitoring: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Ford continuously monitors their performance. This could involve regular performance reviews based on factors like on-time delivery, quality, and responsiveness to issues.</a:t>
          </a:r>
          <a:endParaRPr lang="en-US" sz="1000">
            <a:latin typeface="Roboto" panose="02000000000000000000" pitchFamily="2" charset="0"/>
            <a:ea typeface="Roboto" panose="02000000000000000000" pitchFamily="2" charset="0"/>
            <a:cs typeface="Roboto" panose="02000000000000000000" pitchFamily="2" charset="0"/>
          </a:endParaRPr>
        </a:p>
      </dgm:t>
    </dgm:pt>
    <dgm:pt modelId="{03FDB5E6-CB8F-4E72-A438-4C668AB39FC2}" type="parTrans" cxnId="{BD3146AB-45F5-4F8E-85E3-93B8637A5C2D}">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1C7F50EF-8270-4D41-ACED-0037D931F67B}" type="sibTrans" cxnId="{BD3146AB-45F5-4F8E-85E3-93B8637A5C2D}">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111564F3-2C92-46D0-86E2-09716D4ED2BA}">
      <dgm:prSet custT="1"/>
      <dgm:spPr/>
      <dgm:t>
        <a:bodyPr/>
        <a:lstStyle/>
        <a:p>
          <a:pPr algn="l"/>
          <a:r>
            <a:rPr lang="en-IN" sz="1000">
              <a:latin typeface="Roboto" panose="02000000000000000000" pitchFamily="2" charset="0"/>
              <a:ea typeface="Roboto" panose="02000000000000000000" pitchFamily="2" charset="0"/>
              <a:cs typeface="Roboto" panose="02000000000000000000" pitchFamily="2" charset="0"/>
            </a:rPr>
            <a:t>7. Long-Term Relationship: </a:t>
          </a:r>
          <a:br>
            <a:rPr lang="en-IN" sz="1000">
              <a:latin typeface="Roboto" panose="02000000000000000000" pitchFamily="2" charset="0"/>
              <a:ea typeface="Roboto" panose="02000000000000000000" pitchFamily="2" charset="0"/>
              <a:cs typeface="Roboto" panose="02000000000000000000" pitchFamily="2" charset="0"/>
            </a:rPr>
          </a:br>
          <a:r>
            <a:rPr lang="en-IN" sz="1000">
              <a:latin typeface="Roboto" panose="02000000000000000000" pitchFamily="2" charset="0"/>
              <a:ea typeface="Roboto" panose="02000000000000000000" pitchFamily="2" charset="0"/>
              <a:cs typeface="Roboto" panose="02000000000000000000" pitchFamily="2" charset="0"/>
            </a:rPr>
            <a:t>Ford Frameworks for maintaining long term relationship.</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2CF232F9-0D7B-46F1-826B-FDBE9BA7BAF4}" type="parTrans" cxnId="{CDF8AB67-A7D4-4732-BBE0-7E2512EBBADD}">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97AA01FD-6B0C-4F73-B40F-579743D1456D}" type="sibTrans" cxnId="{CDF8AB67-A7D4-4732-BBE0-7E2512EBBADD}">
      <dgm:prSet/>
      <dgm:spPr/>
      <dgm:t>
        <a:bodyPr/>
        <a:lstStyle/>
        <a:p>
          <a:pPr algn="l"/>
          <a:endParaRPr lang="en-US" sz="1000">
            <a:solidFill>
              <a:schemeClr val="accent2">
                <a:lumMod val="50000"/>
              </a:schemeClr>
            </a:solidFill>
            <a:latin typeface="Roboto" panose="02000000000000000000" pitchFamily="2" charset="0"/>
            <a:ea typeface="Roboto" panose="02000000000000000000" pitchFamily="2" charset="0"/>
            <a:cs typeface="Roboto" panose="02000000000000000000" pitchFamily="2" charset="0"/>
          </a:endParaRPr>
        </a:p>
      </dgm:t>
    </dgm:pt>
    <dgm:pt modelId="{F482D5E8-03D9-4CD0-8291-BD9F20F37648}" type="pres">
      <dgm:prSet presAssocID="{C3536EE0-D719-4801-B96F-CCAAC145ABE0}" presName="linearFlow" presStyleCnt="0">
        <dgm:presLayoutVars>
          <dgm:dir/>
          <dgm:resizeHandles val="exact"/>
        </dgm:presLayoutVars>
      </dgm:prSet>
      <dgm:spPr/>
    </dgm:pt>
    <dgm:pt modelId="{959439A1-A55A-4DEB-B1F9-7EE3E772E87E}" type="pres">
      <dgm:prSet presAssocID="{C7115522-49E7-421D-9CCA-576B857281C1}" presName="composite" presStyleCnt="0"/>
      <dgm:spPr/>
    </dgm:pt>
    <dgm:pt modelId="{DC0E4443-E899-4C66-9570-BDC513AE9AAF}" type="pres">
      <dgm:prSet presAssocID="{C7115522-49E7-421D-9CCA-576B857281C1}" presName="imgShp" presStyleLbl="fgImgPlac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mployee badge with solid fill"/>
        </a:ext>
      </dgm:extLst>
    </dgm:pt>
    <dgm:pt modelId="{B5208808-0407-40AC-8641-642DF59E5C98}" type="pres">
      <dgm:prSet presAssocID="{C7115522-49E7-421D-9CCA-576B857281C1}" presName="txShp" presStyleLbl="node1" presStyleIdx="0" presStyleCnt="7">
        <dgm:presLayoutVars>
          <dgm:bulletEnabled val="1"/>
        </dgm:presLayoutVars>
      </dgm:prSet>
      <dgm:spPr/>
    </dgm:pt>
    <dgm:pt modelId="{526115E1-9928-412D-AC57-4F89B81CCFED}" type="pres">
      <dgm:prSet presAssocID="{34DA7633-C1C6-43E4-A713-C570D4C16A54}" presName="spacing" presStyleCnt="0"/>
      <dgm:spPr/>
    </dgm:pt>
    <dgm:pt modelId="{94C5BA06-5A61-40CE-AEB6-FD58FBF26410}" type="pres">
      <dgm:prSet presAssocID="{E1D305D3-F6E3-4BDB-9840-64A35E0D3E4F}" presName="composite" presStyleCnt="0"/>
      <dgm:spPr/>
    </dgm:pt>
    <dgm:pt modelId="{67D839AB-D039-4988-96C0-CD199074E5E7}" type="pres">
      <dgm:prSet presAssocID="{E1D305D3-F6E3-4BDB-9840-64A35E0D3E4F}" presName="imgShp" presStyleLbl="fgImgPlac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E0016B38-388F-4ACF-B223-472318A7F792}" type="pres">
      <dgm:prSet presAssocID="{E1D305D3-F6E3-4BDB-9840-64A35E0D3E4F}" presName="txShp" presStyleLbl="node1" presStyleIdx="1" presStyleCnt="7">
        <dgm:presLayoutVars>
          <dgm:bulletEnabled val="1"/>
        </dgm:presLayoutVars>
      </dgm:prSet>
      <dgm:spPr/>
    </dgm:pt>
    <dgm:pt modelId="{4E08E408-FE72-4829-95EF-0DC1212B7ECC}" type="pres">
      <dgm:prSet presAssocID="{DD7C2258-5C73-410A-8463-7EA4DBA0A1BF}" presName="spacing" presStyleCnt="0"/>
      <dgm:spPr/>
    </dgm:pt>
    <dgm:pt modelId="{CB7A2F86-1C0F-4B29-9113-F697393EFBA0}" type="pres">
      <dgm:prSet presAssocID="{B0690CB1-DCDD-4A59-9CD1-ADB98B00F852}" presName="composite" presStyleCnt="0"/>
      <dgm:spPr/>
    </dgm:pt>
    <dgm:pt modelId="{667F52CF-4C4B-4D09-96C9-CA72FD863FA5}" type="pres">
      <dgm:prSet presAssocID="{B0690CB1-DCDD-4A59-9CD1-ADB98B00F852}" presName="imgShp" presStyleLbl="fgImgPlac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formation with solid fill"/>
        </a:ext>
      </dgm:extLst>
    </dgm:pt>
    <dgm:pt modelId="{8DF9B1FD-57D9-42AC-B378-02328C8849E2}" type="pres">
      <dgm:prSet presAssocID="{B0690CB1-DCDD-4A59-9CD1-ADB98B00F852}" presName="txShp" presStyleLbl="node1" presStyleIdx="2" presStyleCnt="7">
        <dgm:presLayoutVars>
          <dgm:bulletEnabled val="1"/>
        </dgm:presLayoutVars>
      </dgm:prSet>
      <dgm:spPr/>
    </dgm:pt>
    <dgm:pt modelId="{F7A1D604-A373-4C12-84D2-0EEE12FB5D4B}" type="pres">
      <dgm:prSet presAssocID="{252DF543-D5F5-40AA-AE9A-B45377D1876A}" presName="spacing" presStyleCnt="0"/>
      <dgm:spPr/>
    </dgm:pt>
    <dgm:pt modelId="{5F17A3E3-B8F1-45DA-9753-0465B4DCAE9F}" type="pres">
      <dgm:prSet presAssocID="{20F4222F-EBA1-48D3-BBF8-86CB2E6186F2}" presName="composite" presStyleCnt="0"/>
      <dgm:spPr/>
    </dgm:pt>
    <dgm:pt modelId="{3495FD0E-2925-4260-9A94-1F408EBD8388}" type="pres">
      <dgm:prSet presAssocID="{20F4222F-EBA1-48D3-BBF8-86CB2E6186F2}" presName="imgShp" presStyleLbl="fgImgPlac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Newspaper with solid fill"/>
        </a:ext>
      </dgm:extLst>
    </dgm:pt>
    <dgm:pt modelId="{787DE9D2-0BFD-4295-9E88-9DECB0480618}" type="pres">
      <dgm:prSet presAssocID="{20F4222F-EBA1-48D3-BBF8-86CB2E6186F2}" presName="txShp" presStyleLbl="node1" presStyleIdx="3" presStyleCnt="7">
        <dgm:presLayoutVars>
          <dgm:bulletEnabled val="1"/>
        </dgm:presLayoutVars>
      </dgm:prSet>
      <dgm:spPr/>
    </dgm:pt>
    <dgm:pt modelId="{75D34852-94C7-4300-B0F2-95CFC991AD47}" type="pres">
      <dgm:prSet presAssocID="{9B549BE8-93BA-4F6F-ADAD-BD1A00FF1249}" presName="spacing" presStyleCnt="0"/>
      <dgm:spPr/>
    </dgm:pt>
    <dgm:pt modelId="{F302A1AE-8BB0-43AF-A49D-54E483D89672}" type="pres">
      <dgm:prSet presAssocID="{7774161E-1432-408C-8E2E-1AA418825B82}" presName="composite" presStyleCnt="0"/>
      <dgm:spPr/>
    </dgm:pt>
    <dgm:pt modelId="{1956DA62-561B-487E-983B-8095C91ED3CD}" type="pres">
      <dgm:prSet presAssocID="{7774161E-1432-408C-8E2E-1AA418825B82}" presName="imgShp" presStyleLbl="fgImgPlac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Factory with solid fill"/>
        </a:ext>
      </dgm:extLst>
    </dgm:pt>
    <dgm:pt modelId="{55341EBA-ACC7-4ADB-B7E9-237A2DAD128D}" type="pres">
      <dgm:prSet presAssocID="{7774161E-1432-408C-8E2E-1AA418825B82}" presName="txShp" presStyleLbl="node1" presStyleIdx="4" presStyleCnt="7">
        <dgm:presLayoutVars>
          <dgm:bulletEnabled val="1"/>
        </dgm:presLayoutVars>
      </dgm:prSet>
      <dgm:spPr/>
    </dgm:pt>
    <dgm:pt modelId="{695FEAE1-F227-4135-9E2B-B52BE811AB49}" type="pres">
      <dgm:prSet presAssocID="{A4687131-EF74-4FD1-ADBD-AAC40383BE28}" presName="spacing" presStyleCnt="0"/>
      <dgm:spPr/>
    </dgm:pt>
    <dgm:pt modelId="{4A535D78-12E6-4032-A2A6-AEB433779D4A}" type="pres">
      <dgm:prSet presAssocID="{B37E50D1-7BAB-476A-BBA9-0676CB46536E}" presName="composite" presStyleCnt="0"/>
      <dgm:spPr/>
    </dgm:pt>
    <dgm:pt modelId="{D5DC0690-74E5-425E-952C-617339B4D911}" type="pres">
      <dgm:prSet presAssocID="{B37E50D1-7BAB-476A-BBA9-0676CB46536E}" presName="imgShp" presStyleLbl="fgImgPlac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acher"/>
        </a:ext>
      </dgm:extLst>
    </dgm:pt>
    <dgm:pt modelId="{D4F560D6-DA27-4F59-9B79-CA7B265441B7}" type="pres">
      <dgm:prSet presAssocID="{B37E50D1-7BAB-476A-BBA9-0676CB46536E}" presName="txShp" presStyleLbl="node1" presStyleIdx="5" presStyleCnt="7">
        <dgm:presLayoutVars>
          <dgm:bulletEnabled val="1"/>
        </dgm:presLayoutVars>
      </dgm:prSet>
      <dgm:spPr/>
    </dgm:pt>
    <dgm:pt modelId="{FD04833F-DAEA-481E-8376-9D3290DA34E5}" type="pres">
      <dgm:prSet presAssocID="{1C7F50EF-8270-4D41-ACED-0037D931F67B}" presName="spacing" presStyleCnt="0"/>
      <dgm:spPr/>
    </dgm:pt>
    <dgm:pt modelId="{9D689D8A-826B-4960-AE34-356B62E00612}" type="pres">
      <dgm:prSet presAssocID="{111564F3-2C92-46D0-86E2-09716D4ED2BA}" presName="composite" presStyleCnt="0"/>
      <dgm:spPr/>
    </dgm:pt>
    <dgm:pt modelId="{30E5A62E-13B7-4EFA-90FB-90A5A73E7E0A}" type="pres">
      <dgm:prSet presAssocID="{111564F3-2C92-46D0-86E2-09716D4ED2BA}" presName="imgShp" presStyleLbl="fgImgPlac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Hierarchy with solid fill"/>
        </a:ext>
      </dgm:extLst>
    </dgm:pt>
    <dgm:pt modelId="{59486EF8-A71E-4466-B039-A2196C1C4271}" type="pres">
      <dgm:prSet presAssocID="{111564F3-2C92-46D0-86E2-09716D4ED2BA}" presName="txShp" presStyleLbl="node1" presStyleIdx="6" presStyleCnt="7">
        <dgm:presLayoutVars>
          <dgm:bulletEnabled val="1"/>
        </dgm:presLayoutVars>
      </dgm:prSet>
      <dgm:spPr/>
    </dgm:pt>
  </dgm:ptLst>
  <dgm:cxnLst>
    <dgm:cxn modelId="{F2DE5B07-8B2F-4E4E-A61D-CFFAE411715F}" type="presOf" srcId="{E1D305D3-F6E3-4BDB-9840-64A35E0D3E4F}" destId="{E0016B38-388F-4ACF-B223-472318A7F792}" srcOrd="0" destOrd="0" presId="urn:microsoft.com/office/officeart/2005/8/layout/vList3"/>
    <dgm:cxn modelId="{FDBFB90E-707F-4491-AFCF-967116F8E284}" type="presOf" srcId="{B37E50D1-7BAB-476A-BBA9-0676CB46536E}" destId="{D4F560D6-DA27-4F59-9B79-CA7B265441B7}" srcOrd="0" destOrd="0" presId="urn:microsoft.com/office/officeart/2005/8/layout/vList3"/>
    <dgm:cxn modelId="{894CCB19-2FA5-4ABC-BF0E-B4C6ACE92550}" type="presOf" srcId="{111564F3-2C92-46D0-86E2-09716D4ED2BA}" destId="{59486EF8-A71E-4466-B039-A2196C1C4271}" srcOrd="0" destOrd="0" presId="urn:microsoft.com/office/officeart/2005/8/layout/vList3"/>
    <dgm:cxn modelId="{A6767431-DF4B-454F-B901-AE2AE075EC0F}" srcId="{C3536EE0-D719-4801-B96F-CCAAC145ABE0}" destId="{7774161E-1432-408C-8E2E-1AA418825B82}" srcOrd="4" destOrd="0" parTransId="{32C1DD2B-34BB-405F-A778-713D7F6EA2EC}" sibTransId="{A4687131-EF74-4FD1-ADBD-AAC40383BE28}"/>
    <dgm:cxn modelId="{1672F640-3429-41A5-AFB8-D0BE96BC4A05}" type="presOf" srcId="{20F4222F-EBA1-48D3-BBF8-86CB2E6186F2}" destId="{787DE9D2-0BFD-4295-9E88-9DECB0480618}" srcOrd="0" destOrd="0" presId="urn:microsoft.com/office/officeart/2005/8/layout/vList3"/>
    <dgm:cxn modelId="{05A90D5B-78C2-4108-B060-35C52D661FFF}" srcId="{C3536EE0-D719-4801-B96F-CCAAC145ABE0}" destId="{B0690CB1-DCDD-4A59-9CD1-ADB98B00F852}" srcOrd="2" destOrd="0" parTransId="{5030C9BA-0EFD-4ABC-B2A4-CE26AF444939}" sibTransId="{252DF543-D5F5-40AA-AE9A-B45377D1876A}"/>
    <dgm:cxn modelId="{3B7C0867-9E07-49B0-B5D7-0350DE33C004}" srcId="{C3536EE0-D719-4801-B96F-CCAAC145ABE0}" destId="{C7115522-49E7-421D-9CCA-576B857281C1}" srcOrd="0" destOrd="0" parTransId="{F71447D7-7F25-4DB6-B91E-5FAA9413F777}" sibTransId="{34DA7633-C1C6-43E4-A713-C570D4C16A54}"/>
    <dgm:cxn modelId="{CDF8AB67-A7D4-4732-BBE0-7E2512EBBADD}" srcId="{C3536EE0-D719-4801-B96F-CCAAC145ABE0}" destId="{111564F3-2C92-46D0-86E2-09716D4ED2BA}" srcOrd="6" destOrd="0" parTransId="{2CF232F9-0D7B-46F1-826B-FDBE9BA7BAF4}" sibTransId="{97AA01FD-6B0C-4F73-B40F-579743D1456D}"/>
    <dgm:cxn modelId="{C353D750-0A4D-4937-9065-CA1FD8A6BE0C}" type="presOf" srcId="{B0690CB1-DCDD-4A59-9CD1-ADB98B00F852}" destId="{8DF9B1FD-57D9-42AC-B378-02328C8849E2}" srcOrd="0" destOrd="0" presId="urn:microsoft.com/office/officeart/2005/8/layout/vList3"/>
    <dgm:cxn modelId="{2EABFF88-CB43-479C-B99C-3B7901334A70}" type="presOf" srcId="{C7115522-49E7-421D-9CCA-576B857281C1}" destId="{B5208808-0407-40AC-8641-642DF59E5C98}" srcOrd="0" destOrd="0" presId="urn:microsoft.com/office/officeart/2005/8/layout/vList3"/>
    <dgm:cxn modelId="{BD3146AB-45F5-4F8E-85E3-93B8637A5C2D}" srcId="{C3536EE0-D719-4801-B96F-CCAAC145ABE0}" destId="{B37E50D1-7BAB-476A-BBA9-0676CB46536E}" srcOrd="5" destOrd="0" parTransId="{03FDB5E6-CB8F-4E72-A438-4C668AB39FC2}" sibTransId="{1C7F50EF-8270-4D41-ACED-0037D931F67B}"/>
    <dgm:cxn modelId="{1FF2FCAC-B29D-442F-BFED-A2715CC354B1}" srcId="{C3536EE0-D719-4801-B96F-CCAAC145ABE0}" destId="{E1D305D3-F6E3-4BDB-9840-64A35E0D3E4F}" srcOrd="1" destOrd="0" parTransId="{BB36E541-8D88-4110-942F-C5FB73B708A9}" sibTransId="{DD7C2258-5C73-410A-8463-7EA4DBA0A1BF}"/>
    <dgm:cxn modelId="{323E4CB0-600D-49D1-B515-42006D15EB8F}" type="presOf" srcId="{C3536EE0-D719-4801-B96F-CCAAC145ABE0}" destId="{F482D5E8-03D9-4CD0-8291-BD9F20F37648}" srcOrd="0" destOrd="0" presId="urn:microsoft.com/office/officeart/2005/8/layout/vList3"/>
    <dgm:cxn modelId="{88401BB1-46B2-43C5-928F-7CDA8E03457E}" type="presOf" srcId="{7774161E-1432-408C-8E2E-1AA418825B82}" destId="{55341EBA-ACC7-4ADB-B7E9-237A2DAD128D}" srcOrd="0" destOrd="0" presId="urn:microsoft.com/office/officeart/2005/8/layout/vList3"/>
    <dgm:cxn modelId="{5AA3E8FB-3F35-402A-9B7B-882AA29E9898}" srcId="{C3536EE0-D719-4801-B96F-CCAAC145ABE0}" destId="{20F4222F-EBA1-48D3-BBF8-86CB2E6186F2}" srcOrd="3" destOrd="0" parTransId="{A9BC05D6-9EFB-4136-972C-15E601D11530}" sibTransId="{9B549BE8-93BA-4F6F-ADAD-BD1A00FF1249}"/>
    <dgm:cxn modelId="{BBBBA9E0-F758-4269-BF3A-2E75BACAB223}" type="presParOf" srcId="{F482D5E8-03D9-4CD0-8291-BD9F20F37648}" destId="{959439A1-A55A-4DEB-B1F9-7EE3E772E87E}" srcOrd="0" destOrd="0" presId="urn:microsoft.com/office/officeart/2005/8/layout/vList3"/>
    <dgm:cxn modelId="{E2C54422-3F46-4F6C-B5E7-E6FE1AC77283}" type="presParOf" srcId="{959439A1-A55A-4DEB-B1F9-7EE3E772E87E}" destId="{DC0E4443-E899-4C66-9570-BDC513AE9AAF}" srcOrd="0" destOrd="0" presId="urn:microsoft.com/office/officeart/2005/8/layout/vList3"/>
    <dgm:cxn modelId="{B3413116-E574-42D2-8DF6-C6400864E2C5}" type="presParOf" srcId="{959439A1-A55A-4DEB-B1F9-7EE3E772E87E}" destId="{B5208808-0407-40AC-8641-642DF59E5C98}" srcOrd="1" destOrd="0" presId="urn:microsoft.com/office/officeart/2005/8/layout/vList3"/>
    <dgm:cxn modelId="{61CFAE23-15F2-401D-A860-D24475E9C149}" type="presParOf" srcId="{F482D5E8-03D9-4CD0-8291-BD9F20F37648}" destId="{526115E1-9928-412D-AC57-4F89B81CCFED}" srcOrd="1" destOrd="0" presId="urn:microsoft.com/office/officeart/2005/8/layout/vList3"/>
    <dgm:cxn modelId="{4701922A-2020-4444-9DF1-8C3144E5ED70}" type="presParOf" srcId="{F482D5E8-03D9-4CD0-8291-BD9F20F37648}" destId="{94C5BA06-5A61-40CE-AEB6-FD58FBF26410}" srcOrd="2" destOrd="0" presId="urn:microsoft.com/office/officeart/2005/8/layout/vList3"/>
    <dgm:cxn modelId="{6A0E4FF7-2FBE-4F45-9B5F-528842053EE4}" type="presParOf" srcId="{94C5BA06-5A61-40CE-AEB6-FD58FBF26410}" destId="{67D839AB-D039-4988-96C0-CD199074E5E7}" srcOrd="0" destOrd="0" presId="urn:microsoft.com/office/officeart/2005/8/layout/vList3"/>
    <dgm:cxn modelId="{ECE5332F-7882-4731-A342-DBBD7A0FAF5D}" type="presParOf" srcId="{94C5BA06-5A61-40CE-AEB6-FD58FBF26410}" destId="{E0016B38-388F-4ACF-B223-472318A7F792}" srcOrd="1" destOrd="0" presId="urn:microsoft.com/office/officeart/2005/8/layout/vList3"/>
    <dgm:cxn modelId="{0B8AAD7A-A5DD-4542-9619-191E5F6F56CB}" type="presParOf" srcId="{F482D5E8-03D9-4CD0-8291-BD9F20F37648}" destId="{4E08E408-FE72-4829-95EF-0DC1212B7ECC}" srcOrd="3" destOrd="0" presId="urn:microsoft.com/office/officeart/2005/8/layout/vList3"/>
    <dgm:cxn modelId="{1EF3BA3A-2050-4132-B94A-5B4316F1EB25}" type="presParOf" srcId="{F482D5E8-03D9-4CD0-8291-BD9F20F37648}" destId="{CB7A2F86-1C0F-4B29-9113-F697393EFBA0}" srcOrd="4" destOrd="0" presId="urn:microsoft.com/office/officeart/2005/8/layout/vList3"/>
    <dgm:cxn modelId="{E8B52FDC-6C16-41BA-BC36-FD346744C440}" type="presParOf" srcId="{CB7A2F86-1C0F-4B29-9113-F697393EFBA0}" destId="{667F52CF-4C4B-4D09-96C9-CA72FD863FA5}" srcOrd="0" destOrd="0" presId="urn:microsoft.com/office/officeart/2005/8/layout/vList3"/>
    <dgm:cxn modelId="{1134AE3E-5ABF-4FC1-A231-DCC4C8508874}" type="presParOf" srcId="{CB7A2F86-1C0F-4B29-9113-F697393EFBA0}" destId="{8DF9B1FD-57D9-42AC-B378-02328C8849E2}" srcOrd="1" destOrd="0" presId="urn:microsoft.com/office/officeart/2005/8/layout/vList3"/>
    <dgm:cxn modelId="{3B231D76-EB22-4560-B4EE-83DE0882076F}" type="presParOf" srcId="{F482D5E8-03D9-4CD0-8291-BD9F20F37648}" destId="{F7A1D604-A373-4C12-84D2-0EEE12FB5D4B}" srcOrd="5" destOrd="0" presId="urn:microsoft.com/office/officeart/2005/8/layout/vList3"/>
    <dgm:cxn modelId="{103B8B88-4B85-4F7D-8651-71EC99534337}" type="presParOf" srcId="{F482D5E8-03D9-4CD0-8291-BD9F20F37648}" destId="{5F17A3E3-B8F1-45DA-9753-0465B4DCAE9F}" srcOrd="6" destOrd="0" presId="urn:microsoft.com/office/officeart/2005/8/layout/vList3"/>
    <dgm:cxn modelId="{A2E84CA5-C989-4D56-A329-5E343A317B50}" type="presParOf" srcId="{5F17A3E3-B8F1-45DA-9753-0465B4DCAE9F}" destId="{3495FD0E-2925-4260-9A94-1F408EBD8388}" srcOrd="0" destOrd="0" presId="urn:microsoft.com/office/officeart/2005/8/layout/vList3"/>
    <dgm:cxn modelId="{D62E8248-37DF-4C9D-A160-9720C531EDC0}" type="presParOf" srcId="{5F17A3E3-B8F1-45DA-9753-0465B4DCAE9F}" destId="{787DE9D2-0BFD-4295-9E88-9DECB0480618}" srcOrd="1" destOrd="0" presId="urn:microsoft.com/office/officeart/2005/8/layout/vList3"/>
    <dgm:cxn modelId="{873205E7-601F-43EA-B238-6D203BC2CF25}" type="presParOf" srcId="{F482D5E8-03D9-4CD0-8291-BD9F20F37648}" destId="{75D34852-94C7-4300-B0F2-95CFC991AD47}" srcOrd="7" destOrd="0" presId="urn:microsoft.com/office/officeart/2005/8/layout/vList3"/>
    <dgm:cxn modelId="{ECFF53AB-C6DC-42B9-A3E7-3AF126F90C93}" type="presParOf" srcId="{F482D5E8-03D9-4CD0-8291-BD9F20F37648}" destId="{F302A1AE-8BB0-43AF-A49D-54E483D89672}" srcOrd="8" destOrd="0" presId="urn:microsoft.com/office/officeart/2005/8/layout/vList3"/>
    <dgm:cxn modelId="{B8316BA1-ED42-45CD-A088-20E4D93EF1ED}" type="presParOf" srcId="{F302A1AE-8BB0-43AF-A49D-54E483D89672}" destId="{1956DA62-561B-487E-983B-8095C91ED3CD}" srcOrd="0" destOrd="0" presId="urn:microsoft.com/office/officeart/2005/8/layout/vList3"/>
    <dgm:cxn modelId="{F9924057-F59D-4B18-A366-52922D13F190}" type="presParOf" srcId="{F302A1AE-8BB0-43AF-A49D-54E483D89672}" destId="{55341EBA-ACC7-4ADB-B7E9-237A2DAD128D}" srcOrd="1" destOrd="0" presId="urn:microsoft.com/office/officeart/2005/8/layout/vList3"/>
    <dgm:cxn modelId="{D9C5EA87-8CBC-47E8-B6A9-10DB04FFBB6C}" type="presParOf" srcId="{F482D5E8-03D9-4CD0-8291-BD9F20F37648}" destId="{695FEAE1-F227-4135-9E2B-B52BE811AB49}" srcOrd="9" destOrd="0" presId="urn:microsoft.com/office/officeart/2005/8/layout/vList3"/>
    <dgm:cxn modelId="{4591546E-6B2E-4852-B739-324E5D0A2533}" type="presParOf" srcId="{F482D5E8-03D9-4CD0-8291-BD9F20F37648}" destId="{4A535D78-12E6-4032-A2A6-AEB433779D4A}" srcOrd="10" destOrd="0" presId="urn:microsoft.com/office/officeart/2005/8/layout/vList3"/>
    <dgm:cxn modelId="{65F0DB76-0D7A-4A77-B683-D43D508686B5}" type="presParOf" srcId="{4A535D78-12E6-4032-A2A6-AEB433779D4A}" destId="{D5DC0690-74E5-425E-952C-617339B4D911}" srcOrd="0" destOrd="0" presId="urn:microsoft.com/office/officeart/2005/8/layout/vList3"/>
    <dgm:cxn modelId="{E04018EC-041A-4463-973A-2995BB28C376}" type="presParOf" srcId="{4A535D78-12E6-4032-A2A6-AEB433779D4A}" destId="{D4F560D6-DA27-4F59-9B79-CA7B265441B7}" srcOrd="1" destOrd="0" presId="urn:microsoft.com/office/officeart/2005/8/layout/vList3"/>
    <dgm:cxn modelId="{2953714B-DEED-48B5-93B9-370AE394C896}" type="presParOf" srcId="{F482D5E8-03D9-4CD0-8291-BD9F20F37648}" destId="{FD04833F-DAEA-481E-8376-9D3290DA34E5}" srcOrd="11" destOrd="0" presId="urn:microsoft.com/office/officeart/2005/8/layout/vList3"/>
    <dgm:cxn modelId="{59D5771E-B22B-41FC-A627-5A1B651F93BB}" type="presParOf" srcId="{F482D5E8-03D9-4CD0-8291-BD9F20F37648}" destId="{9D689D8A-826B-4960-AE34-356B62E00612}" srcOrd="12" destOrd="0" presId="urn:microsoft.com/office/officeart/2005/8/layout/vList3"/>
    <dgm:cxn modelId="{08E70150-0390-4277-B780-E37C48B8D20A}" type="presParOf" srcId="{9D689D8A-826B-4960-AE34-356B62E00612}" destId="{30E5A62E-13B7-4EFA-90FB-90A5A73E7E0A}" srcOrd="0" destOrd="0" presId="urn:microsoft.com/office/officeart/2005/8/layout/vList3"/>
    <dgm:cxn modelId="{26B8CCE9-3BB5-419D-B0E1-C53D9AA07A14}" type="presParOf" srcId="{9D689D8A-826B-4960-AE34-356B62E00612}" destId="{59486EF8-A71E-4466-B039-A2196C1C427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AFCE8D5-27C7-4837-858C-C13268E31083}" type="doc">
      <dgm:prSet loTypeId="urn:microsoft.com/office/officeart/2005/8/layout/matrix2" loCatId="matrix" qsTypeId="urn:microsoft.com/office/officeart/2005/8/quickstyle/simple1" qsCatId="simple" csTypeId="urn:microsoft.com/office/officeart/2005/8/colors/colorful4" csCatId="colorful" phldr="1"/>
      <dgm:spPr/>
      <dgm:t>
        <a:bodyPr/>
        <a:lstStyle/>
        <a:p>
          <a:endParaRPr lang="en-US"/>
        </a:p>
      </dgm:t>
    </dgm:pt>
    <dgm:pt modelId="{F8DC6BF5-6208-4F73-8AE8-3D68A3215984}">
      <dgm:prSet custT="1"/>
      <dgm:spPr/>
      <dgm:t>
        <a:bodyPr anchor="t"/>
        <a:lstStyle/>
        <a:p>
          <a:r>
            <a:rPr lang="en-IN" sz="1100" b="1" dirty="0">
              <a:latin typeface="Roboto" panose="02000000000000000000" pitchFamily="2" charset="0"/>
              <a:ea typeface="Roboto" panose="02000000000000000000" pitchFamily="2" charset="0"/>
              <a:cs typeface="Roboto" panose="02000000000000000000" pitchFamily="2" charset="0"/>
            </a:rPr>
            <a:t>1. </a:t>
          </a:r>
          <a:r>
            <a:rPr lang="en-IN" sz="1100" b="1" u="sng" dirty="0">
              <a:latin typeface="Roboto" panose="02000000000000000000" pitchFamily="2" charset="0"/>
              <a:ea typeface="Roboto" panose="02000000000000000000" pitchFamily="2" charset="0"/>
              <a:cs typeface="Roboto" panose="02000000000000000000" pitchFamily="2" charset="0"/>
            </a:rPr>
            <a:t>Human Rights</a:t>
          </a:r>
          <a:r>
            <a:rPr lang="en-IN" sz="1100" u="sng" dirty="0">
              <a:latin typeface="Roboto" panose="02000000000000000000" pitchFamily="2" charset="0"/>
              <a:ea typeface="Roboto" panose="02000000000000000000" pitchFamily="2" charset="0"/>
              <a:cs typeface="Roboto" panose="02000000000000000000" pitchFamily="2" charset="0"/>
            </a:rPr>
            <a:t>:</a:t>
          </a:r>
        </a:p>
        <a:p>
          <a:endParaRPr lang="en-IN" sz="1100" u="sng" dirty="0">
            <a:latin typeface="Roboto" panose="02000000000000000000" pitchFamily="2" charset="0"/>
            <a:ea typeface="Roboto" panose="02000000000000000000" pitchFamily="2" charset="0"/>
            <a:cs typeface="Roboto" panose="02000000000000000000" pitchFamily="2" charset="0"/>
          </a:endParaRPr>
        </a:p>
        <a:p>
          <a:r>
            <a:rPr lang="en-IN" sz="1100" dirty="0">
              <a:latin typeface="Roboto" panose="02000000000000000000" pitchFamily="2" charset="0"/>
              <a:ea typeface="Roboto" panose="02000000000000000000" pitchFamily="2" charset="0"/>
              <a:cs typeface="Roboto" panose="02000000000000000000" pitchFamily="2" charset="0"/>
            </a:rPr>
            <a:t> Suppliers must treat workers ethically, provide safe conditions, and prevent child </a:t>
          </a:r>
          <a:r>
            <a:rPr lang="en-IN" sz="1100" dirty="0" err="1">
              <a:latin typeface="Roboto" panose="02000000000000000000" pitchFamily="2" charset="0"/>
              <a:ea typeface="Roboto" panose="02000000000000000000" pitchFamily="2" charset="0"/>
              <a:cs typeface="Roboto" panose="02000000000000000000" pitchFamily="2" charset="0"/>
            </a:rPr>
            <a:t>labor</a:t>
          </a:r>
          <a:r>
            <a:rPr lang="en-IN" sz="1100" dirty="0">
              <a:latin typeface="Roboto" panose="02000000000000000000" pitchFamily="2" charset="0"/>
              <a:ea typeface="Roboto" panose="02000000000000000000" pitchFamily="2" charset="0"/>
              <a:cs typeface="Roboto" panose="02000000000000000000" pitchFamily="2" charset="0"/>
            </a:rPr>
            <a:t>, forced </a:t>
          </a:r>
          <a:r>
            <a:rPr lang="en-IN" sz="1100" dirty="0" err="1">
              <a:latin typeface="Roboto" panose="02000000000000000000" pitchFamily="2" charset="0"/>
              <a:ea typeface="Roboto" panose="02000000000000000000" pitchFamily="2" charset="0"/>
              <a:cs typeface="Roboto" panose="02000000000000000000" pitchFamily="2" charset="0"/>
            </a:rPr>
            <a:t>labor</a:t>
          </a:r>
          <a:r>
            <a:rPr lang="en-IN" sz="1100" dirty="0">
              <a:latin typeface="Roboto" panose="02000000000000000000" pitchFamily="2" charset="0"/>
              <a:ea typeface="Roboto" panose="02000000000000000000" pitchFamily="2" charset="0"/>
              <a:cs typeface="Roboto" panose="02000000000000000000" pitchFamily="2" charset="0"/>
            </a:rPr>
            <a:t>, and harassment.</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966D0590-CFE7-4580-9048-403CC8F492B6}" type="parTrans" cxnId="{83F088AF-86CA-4E25-A602-FDF104B73C6D}">
      <dgm:prSet/>
      <dgm:spPr/>
      <dgm:t>
        <a:bodyPr/>
        <a:lstStyle/>
        <a:p>
          <a:endParaRPr lang="en-US"/>
        </a:p>
      </dgm:t>
    </dgm:pt>
    <dgm:pt modelId="{1D316E78-3902-4370-B416-8A5B8913C95D}" type="sibTrans" cxnId="{83F088AF-86CA-4E25-A602-FDF104B73C6D}">
      <dgm:prSet/>
      <dgm:spPr/>
      <dgm:t>
        <a:bodyPr/>
        <a:lstStyle/>
        <a:p>
          <a:endParaRPr lang="en-US"/>
        </a:p>
      </dgm:t>
    </dgm:pt>
    <dgm:pt modelId="{26C68745-52ED-4EFC-A8AA-ED8885CADD92}">
      <dgm:prSet custT="1"/>
      <dgm:spPr/>
      <dgm:t>
        <a:bodyPr anchor="t"/>
        <a:lstStyle/>
        <a:p>
          <a:r>
            <a:rPr lang="en-IN" sz="1100" b="1" dirty="0">
              <a:latin typeface="Roboto" panose="02000000000000000000" pitchFamily="2" charset="0"/>
              <a:ea typeface="Roboto" panose="02000000000000000000" pitchFamily="2" charset="0"/>
              <a:cs typeface="Roboto" panose="02000000000000000000" pitchFamily="2" charset="0"/>
            </a:rPr>
            <a:t>2. </a:t>
          </a:r>
          <a:r>
            <a:rPr lang="en-IN" sz="1100" b="1" u="sng" dirty="0">
              <a:latin typeface="Roboto" panose="02000000000000000000" pitchFamily="2" charset="0"/>
              <a:ea typeface="Roboto" panose="02000000000000000000" pitchFamily="2" charset="0"/>
              <a:cs typeface="Roboto" panose="02000000000000000000" pitchFamily="2" charset="0"/>
            </a:rPr>
            <a:t>Environment:</a:t>
          </a:r>
        </a:p>
        <a:p>
          <a:endParaRPr lang="en-IN" sz="1100" dirty="0">
            <a:latin typeface="Roboto" panose="02000000000000000000" pitchFamily="2" charset="0"/>
            <a:ea typeface="Roboto" panose="02000000000000000000" pitchFamily="2" charset="0"/>
            <a:cs typeface="Roboto" panose="02000000000000000000" pitchFamily="2" charset="0"/>
          </a:endParaRPr>
        </a:p>
        <a:p>
          <a:r>
            <a:rPr lang="en-IN" sz="1100" dirty="0">
              <a:latin typeface="Roboto" panose="02000000000000000000" pitchFamily="2" charset="0"/>
              <a:ea typeface="Roboto" panose="02000000000000000000" pitchFamily="2" charset="0"/>
              <a:cs typeface="Roboto" panose="02000000000000000000" pitchFamily="2" charset="0"/>
            </a:rPr>
            <a:t> Compliance with Ford's environmental policies, Paris Climate Agreement alignment, carbon neutrality goals, and use of recycled and renewable materials.</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69DF68EC-8463-42D2-9F97-B26F2D1F3E69}" type="parTrans" cxnId="{6A3C4E9C-5763-4ECD-AB95-405B495901FF}">
      <dgm:prSet/>
      <dgm:spPr/>
      <dgm:t>
        <a:bodyPr/>
        <a:lstStyle/>
        <a:p>
          <a:endParaRPr lang="en-US"/>
        </a:p>
      </dgm:t>
    </dgm:pt>
    <dgm:pt modelId="{2932DF49-1FBE-4867-9244-3B3F384E12C5}" type="sibTrans" cxnId="{6A3C4E9C-5763-4ECD-AB95-405B495901FF}">
      <dgm:prSet/>
      <dgm:spPr/>
      <dgm:t>
        <a:bodyPr/>
        <a:lstStyle/>
        <a:p>
          <a:endParaRPr lang="en-US"/>
        </a:p>
      </dgm:t>
    </dgm:pt>
    <dgm:pt modelId="{C9F970A9-2335-48F3-9D88-9351C7035F07}">
      <dgm:prSet custT="1"/>
      <dgm:spPr/>
      <dgm:t>
        <a:bodyPr anchor="t"/>
        <a:lstStyle/>
        <a:p>
          <a:r>
            <a:rPr lang="en-IN" sz="1100" b="1" dirty="0">
              <a:latin typeface="Roboto" panose="02000000000000000000" pitchFamily="2" charset="0"/>
              <a:ea typeface="Roboto" panose="02000000000000000000" pitchFamily="2" charset="0"/>
              <a:cs typeface="Roboto" panose="02000000000000000000" pitchFamily="2" charset="0"/>
            </a:rPr>
            <a:t>3. </a:t>
          </a:r>
          <a:r>
            <a:rPr lang="en-IN" sz="1100" b="1" u="sng" dirty="0">
              <a:latin typeface="Roboto" panose="02000000000000000000" pitchFamily="2" charset="0"/>
              <a:ea typeface="Roboto" panose="02000000000000000000" pitchFamily="2" charset="0"/>
              <a:cs typeface="Roboto" panose="02000000000000000000" pitchFamily="2" charset="0"/>
            </a:rPr>
            <a:t>Material Sourcing</a:t>
          </a:r>
          <a:r>
            <a:rPr lang="en-IN" sz="1100" u="sng" dirty="0">
              <a:latin typeface="Roboto" panose="02000000000000000000" pitchFamily="2" charset="0"/>
              <a:ea typeface="Roboto" panose="02000000000000000000" pitchFamily="2" charset="0"/>
              <a:cs typeface="Roboto" panose="02000000000000000000" pitchFamily="2" charset="0"/>
            </a:rPr>
            <a:t>:</a:t>
          </a:r>
        </a:p>
        <a:p>
          <a:endParaRPr lang="en-IN" sz="1100" dirty="0">
            <a:latin typeface="Roboto" panose="02000000000000000000" pitchFamily="2" charset="0"/>
            <a:ea typeface="Roboto" panose="02000000000000000000" pitchFamily="2" charset="0"/>
            <a:cs typeface="Roboto" panose="02000000000000000000" pitchFamily="2" charset="0"/>
          </a:endParaRPr>
        </a:p>
        <a:p>
          <a:r>
            <a:rPr lang="en-IN" sz="1100" dirty="0">
              <a:latin typeface="Roboto" panose="02000000000000000000" pitchFamily="2" charset="0"/>
              <a:ea typeface="Roboto" panose="02000000000000000000" pitchFamily="2" charset="0"/>
              <a:cs typeface="Roboto" panose="02000000000000000000" pitchFamily="2" charset="0"/>
            </a:rPr>
            <a:t> Suppliers must responsibly source, verify compliance with Ford's Responsible Materials Sourcing Policy, and enhance transparency in conflict-affected or high-risk areas.</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DF323A23-731D-4169-975C-10A8166B80E5}" type="parTrans" cxnId="{FE23964E-4042-4E5F-87AC-18462F393323}">
      <dgm:prSet/>
      <dgm:spPr/>
      <dgm:t>
        <a:bodyPr/>
        <a:lstStyle/>
        <a:p>
          <a:endParaRPr lang="en-US"/>
        </a:p>
      </dgm:t>
    </dgm:pt>
    <dgm:pt modelId="{E1F632B8-8363-4841-9E20-FF0E5181BC49}" type="sibTrans" cxnId="{FE23964E-4042-4E5F-87AC-18462F393323}">
      <dgm:prSet/>
      <dgm:spPr/>
      <dgm:t>
        <a:bodyPr/>
        <a:lstStyle/>
        <a:p>
          <a:endParaRPr lang="en-US"/>
        </a:p>
      </dgm:t>
    </dgm:pt>
    <dgm:pt modelId="{C6ED949B-424E-4A59-BF32-715F389C55A3}">
      <dgm:prSet custT="1"/>
      <dgm:spPr/>
      <dgm:t>
        <a:bodyPr anchor="t"/>
        <a:lstStyle/>
        <a:p>
          <a:r>
            <a:rPr lang="en-IN" sz="1100" b="1" dirty="0">
              <a:latin typeface="Roboto" panose="02000000000000000000" pitchFamily="2" charset="0"/>
              <a:ea typeface="Roboto" panose="02000000000000000000" pitchFamily="2" charset="0"/>
              <a:cs typeface="Roboto" panose="02000000000000000000" pitchFamily="2" charset="0"/>
            </a:rPr>
            <a:t>4. </a:t>
          </a:r>
          <a:r>
            <a:rPr lang="en-IN" sz="1100" b="1" u="sng" dirty="0">
              <a:latin typeface="Roboto" panose="02000000000000000000" pitchFamily="2" charset="0"/>
              <a:ea typeface="Roboto" panose="02000000000000000000" pitchFamily="2" charset="0"/>
              <a:cs typeface="Roboto" panose="02000000000000000000" pitchFamily="2" charset="0"/>
            </a:rPr>
            <a:t>Business Ethics</a:t>
          </a:r>
          <a:r>
            <a:rPr lang="en-IN" sz="1100" u="sng" dirty="0">
              <a:latin typeface="Roboto" panose="02000000000000000000" pitchFamily="2" charset="0"/>
              <a:ea typeface="Roboto" panose="02000000000000000000" pitchFamily="2" charset="0"/>
              <a:cs typeface="Roboto" panose="02000000000000000000" pitchFamily="2" charset="0"/>
            </a:rPr>
            <a:t>:</a:t>
          </a:r>
        </a:p>
        <a:p>
          <a:endParaRPr lang="en-IN" sz="1100" dirty="0">
            <a:latin typeface="Roboto" panose="02000000000000000000" pitchFamily="2" charset="0"/>
            <a:ea typeface="Roboto" panose="02000000000000000000" pitchFamily="2" charset="0"/>
            <a:cs typeface="Roboto" panose="02000000000000000000" pitchFamily="2" charset="0"/>
          </a:endParaRPr>
        </a:p>
        <a:p>
          <a:r>
            <a:rPr lang="en-IN" sz="1100" dirty="0">
              <a:latin typeface="Roboto" panose="02000000000000000000" pitchFamily="2" charset="0"/>
              <a:ea typeface="Roboto" panose="02000000000000000000" pitchFamily="2" charset="0"/>
              <a:cs typeface="Roboto" panose="02000000000000000000" pitchFamily="2" charset="0"/>
            </a:rPr>
            <a:t> Suppliers must avoid bribery and corruption, maintain privacy and cyber-security practices, and adhere to trade and custom regulations.</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8CE8D7C3-B768-46B9-9E4B-64B55CA36B17}" type="parTrans" cxnId="{09E68BB6-E439-46BB-AE30-99ADA14D78E1}">
      <dgm:prSet/>
      <dgm:spPr/>
      <dgm:t>
        <a:bodyPr/>
        <a:lstStyle/>
        <a:p>
          <a:endParaRPr lang="en-US"/>
        </a:p>
      </dgm:t>
    </dgm:pt>
    <dgm:pt modelId="{07A9D2A5-B3EA-49B9-B056-55D53E65D7C8}" type="sibTrans" cxnId="{09E68BB6-E439-46BB-AE30-99ADA14D78E1}">
      <dgm:prSet/>
      <dgm:spPr/>
      <dgm:t>
        <a:bodyPr/>
        <a:lstStyle/>
        <a:p>
          <a:endParaRPr lang="en-US"/>
        </a:p>
      </dgm:t>
    </dgm:pt>
    <dgm:pt modelId="{918F7E4B-56E5-4CBE-A236-34F7679727E7}" type="pres">
      <dgm:prSet presAssocID="{0AFCE8D5-27C7-4837-858C-C13268E31083}" presName="matrix" presStyleCnt="0">
        <dgm:presLayoutVars>
          <dgm:chMax val="1"/>
          <dgm:dir/>
          <dgm:resizeHandles val="exact"/>
        </dgm:presLayoutVars>
      </dgm:prSet>
      <dgm:spPr/>
    </dgm:pt>
    <dgm:pt modelId="{87C3AA05-1B11-4107-8340-51127A521632}" type="pres">
      <dgm:prSet presAssocID="{0AFCE8D5-27C7-4837-858C-C13268E31083}" presName="axisShape" presStyleLbl="bgShp" presStyleIdx="0" presStyleCnt="1"/>
      <dgm:spPr/>
    </dgm:pt>
    <dgm:pt modelId="{B4A0E7B3-46B5-4CA5-9725-7A768ADEF7B2}" type="pres">
      <dgm:prSet presAssocID="{0AFCE8D5-27C7-4837-858C-C13268E31083}" presName="rect1" presStyleLbl="node1" presStyleIdx="0" presStyleCnt="4" custScaleX="112543" custScaleY="109955">
        <dgm:presLayoutVars>
          <dgm:chMax val="0"/>
          <dgm:chPref val="0"/>
          <dgm:bulletEnabled val="1"/>
        </dgm:presLayoutVars>
      </dgm:prSet>
      <dgm:spPr/>
    </dgm:pt>
    <dgm:pt modelId="{0C9A99E9-904E-4372-9602-0B96B8FD4E3B}" type="pres">
      <dgm:prSet presAssocID="{0AFCE8D5-27C7-4837-858C-C13268E31083}" presName="rect2" presStyleLbl="node1" presStyleIdx="1" presStyleCnt="4" custScaleX="112543" custScaleY="109955">
        <dgm:presLayoutVars>
          <dgm:chMax val="0"/>
          <dgm:chPref val="0"/>
          <dgm:bulletEnabled val="1"/>
        </dgm:presLayoutVars>
      </dgm:prSet>
      <dgm:spPr/>
    </dgm:pt>
    <dgm:pt modelId="{9309773A-F784-4282-95B1-47413BDD9830}" type="pres">
      <dgm:prSet presAssocID="{0AFCE8D5-27C7-4837-858C-C13268E31083}" presName="rect3" presStyleLbl="node1" presStyleIdx="2" presStyleCnt="4" custScaleX="112543" custScaleY="109955">
        <dgm:presLayoutVars>
          <dgm:chMax val="0"/>
          <dgm:chPref val="0"/>
          <dgm:bulletEnabled val="1"/>
        </dgm:presLayoutVars>
      </dgm:prSet>
      <dgm:spPr/>
    </dgm:pt>
    <dgm:pt modelId="{B1600098-0E44-4F0B-914B-A52ED9E9A2D2}" type="pres">
      <dgm:prSet presAssocID="{0AFCE8D5-27C7-4837-858C-C13268E31083}" presName="rect4" presStyleLbl="node1" presStyleIdx="3" presStyleCnt="4" custScaleX="112543" custScaleY="109955">
        <dgm:presLayoutVars>
          <dgm:chMax val="0"/>
          <dgm:chPref val="0"/>
          <dgm:bulletEnabled val="1"/>
        </dgm:presLayoutVars>
      </dgm:prSet>
      <dgm:spPr/>
    </dgm:pt>
  </dgm:ptLst>
  <dgm:cxnLst>
    <dgm:cxn modelId="{5CEE8913-EDC3-4818-8202-14B1F2134163}" type="presOf" srcId="{C9F970A9-2335-48F3-9D88-9351C7035F07}" destId="{9309773A-F784-4282-95B1-47413BDD9830}" srcOrd="0" destOrd="0" presId="urn:microsoft.com/office/officeart/2005/8/layout/matrix2"/>
    <dgm:cxn modelId="{8B203314-4FC3-4C82-ABAD-ED148FE65BDF}" type="presOf" srcId="{26C68745-52ED-4EFC-A8AA-ED8885CADD92}" destId="{0C9A99E9-904E-4372-9602-0B96B8FD4E3B}" srcOrd="0" destOrd="0" presId="urn:microsoft.com/office/officeart/2005/8/layout/matrix2"/>
    <dgm:cxn modelId="{8A5A3029-24F7-42EA-9748-4C2A50B05B50}" type="presOf" srcId="{F8DC6BF5-6208-4F73-8AE8-3D68A3215984}" destId="{B4A0E7B3-46B5-4CA5-9725-7A768ADEF7B2}" srcOrd="0" destOrd="0" presId="urn:microsoft.com/office/officeart/2005/8/layout/matrix2"/>
    <dgm:cxn modelId="{80FDC636-EF8E-4BF9-90C2-794F57C5BEB2}" type="presOf" srcId="{C6ED949B-424E-4A59-BF32-715F389C55A3}" destId="{B1600098-0E44-4F0B-914B-A52ED9E9A2D2}" srcOrd="0" destOrd="0" presId="urn:microsoft.com/office/officeart/2005/8/layout/matrix2"/>
    <dgm:cxn modelId="{FE23964E-4042-4E5F-87AC-18462F393323}" srcId="{0AFCE8D5-27C7-4837-858C-C13268E31083}" destId="{C9F970A9-2335-48F3-9D88-9351C7035F07}" srcOrd="2" destOrd="0" parTransId="{DF323A23-731D-4169-975C-10A8166B80E5}" sibTransId="{E1F632B8-8363-4841-9E20-FF0E5181BC49}"/>
    <dgm:cxn modelId="{6A3C4E9C-5763-4ECD-AB95-405B495901FF}" srcId="{0AFCE8D5-27C7-4837-858C-C13268E31083}" destId="{26C68745-52ED-4EFC-A8AA-ED8885CADD92}" srcOrd="1" destOrd="0" parTransId="{69DF68EC-8463-42D2-9F97-B26F2D1F3E69}" sibTransId="{2932DF49-1FBE-4867-9244-3B3F384E12C5}"/>
    <dgm:cxn modelId="{C02DA9A5-BAFF-4E71-B7B4-7DE2E2327783}" type="presOf" srcId="{0AFCE8D5-27C7-4837-858C-C13268E31083}" destId="{918F7E4B-56E5-4CBE-A236-34F7679727E7}" srcOrd="0" destOrd="0" presId="urn:microsoft.com/office/officeart/2005/8/layout/matrix2"/>
    <dgm:cxn modelId="{83F088AF-86CA-4E25-A602-FDF104B73C6D}" srcId="{0AFCE8D5-27C7-4837-858C-C13268E31083}" destId="{F8DC6BF5-6208-4F73-8AE8-3D68A3215984}" srcOrd="0" destOrd="0" parTransId="{966D0590-CFE7-4580-9048-403CC8F492B6}" sibTransId="{1D316E78-3902-4370-B416-8A5B8913C95D}"/>
    <dgm:cxn modelId="{09E68BB6-E439-46BB-AE30-99ADA14D78E1}" srcId="{0AFCE8D5-27C7-4837-858C-C13268E31083}" destId="{C6ED949B-424E-4A59-BF32-715F389C55A3}" srcOrd="3" destOrd="0" parTransId="{8CE8D7C3-B768-46B9-9E4B-64B55CA36B17}" sibTransId="{07A9D2A5-B3EA-49B9-B056-55D53E65D7C8}"/>
    <dgm:cxn modelId="{B20ACAA6-2482-4BEF-98BE-33309CD99B72}" type="presParOf" srcId="{918F7E4B-56E5-4CBE-A236-34F7679727E7}" destId="{87C3AA05-1B11-4107-8340-51127A521632}" srcOrd="0" destOrd="0" presId="urn:microsoft.com/office/officeart/2005/8/layout/matrix2"/>
    <dgm:cxn modelId="{90800342-B2B3-4862-9C95-A39D2E1DA728}" type="presParOf" srcId="{918F7E4B-56E5-4CBE-A236-34F7679727E7}" destId="{B4A0E7B3-46B5-4CA5-9725-7A768ADEF7B2}" srcOrd="1" destOrd="0" presId="urn:microsoft.com/office/officeart/2005/8/layout/matrix2"/>
    <dgm:cxn modelId="{8670649B-5290-404E-A1FE-DD4755A7F3DA}" type="presParOf" srcId="{918F7E4B-56E5-4CBE-A236-34F7679727E7}" destId="{0C9A99E9-904E-4372-9602-0B96B8FD4E3B}" srcOrd="2" destOrd="0" presId="urn:microsoft.com/office/officeart/2005/8/layout/matrix2"/>
    <dgm:cxn modelId="{82329ECE-3972-48A8-8459-FFA6E2264E36}" type="presParOf" srcId="{918F7E4B-56E5-4CBE-A236-34F7679727E7}" destId="{9309773A-F784-4282-95B1-47413BDD9830}" srcOrd="3" destOrd="0" presId="urn:microsoft.com/office/officeart/2005/8/layout/matrix2"/>
    <dgm:cxn modelId="{26EE495A-8CBD-41E2-A57E-DB1625CC3F51}" type="presParOf" srcId="{918F7E4B-56E5-4CBE-A236-34F7679727E7}" destId="{B1600098-0E44-4F0B-914B-A52ED9E9A2D2}"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AFFE4-8CD0-4515-9574-78B296648101}" type="doc">
      <dgm:prSet loTypeId="urn:microsoft.com/office/officeart/2008/layout/AlternatingHexagons" loCatId="list" qsTypeId="urn:microsoft.com/office/officeart/2005/8/quickstyle/simple1" qsCatId="simple" csTypeId="urn:microsoft.com/office/officeart/2005/8/colors/colorful4" csCatId="colorful" phldr="1"/>
      <dgm:spPr/>
      <dgm:t>
        <a:bodyPr/>
        <a:lstStyle/>
        <a:p>
          <a:endParaRPr lang="en-US"/>
        </a:p>
      </dgm:t>
    </dgm:pt>
    <dgm:pt modelId="{3A3D75F9-B70B-4D9F-AC12-1BC878980008}">
      <dgm:prSet phldrT="[Tex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Leadership Team at Ford</a:t>
          </a:r>
        </a:p>
      </dgm:t>
    </dgm:pt>
    <dgm:pt modelId="{A22BDC55-805B-44E4-8ED9-8B86FCB06CF2}" type="parTrans" cxnId="{A04B9E05-4522-47BF-A5E0-C6B012AA4F94}">
      <dgm:prSet/>
      <dgm:spPr/>
      <dgm:t>
        <a:bodyPr/>
        <a:lstStyle/>
        <a:p>
          <a:endParaRPr lang="en-US" sz="1100" b="1">
            <a:latin typeface="Roboto" panose="02000000000000000000" pitchFamily="2" charset="0"/>
            <a:ea typeface="Roboto" panose="02000000000000000000" pitchFamily="2" charset="0"/>
            <a:cs typeface="Roboto" panose="02000000000000000000" pitchFamily="2" charset="0"/>
          </a:endParaRPr>
        </a:p>
      </dgm:t>
    </dgm:pt>
    <dgm:pt modelId="{1005E4EC-0DD3-4805-BB93-BF8F87B4A5BB}" type="sibTrans" cxnId="{A04B9E05-4522-47BF-A5E0-C6B012AA4F94}">
      <dgm:prSe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Buyers and Procurement Team </a:t>
          </a:r>
        </a:p>
      </dgm:t>
    </dgm:pt>
    <dgm:pt modelId="{7418E292-88F5-4D93-A8AA-ECFADDE13159}">
      <dgm:prSet phldrT="[Tex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Finance and Control</a:t>
          </a:r>
        </a:p>
      </dgm:t>
    </dgm:pt>
    <dgm:pt modelId="{E6481F5B-FBF1-4907-BBA1-D38D8F377FCC}" type="parTrans" cxnId="{DCF1B5ED-C47E-4EFE-BDD4-C9B8FFD8D5BF}">
      <dgm:prSet/>
      <dgm:spPr/>
      <dgm:t>
        <a:bodyPr/>
        <a:lstStyle/>
        <a:p>
          <a:endParaRPr lang="en-US" sz="1100" b="1">
            <a:latin typeface="Roboto" panose="02000000000000000000" pitchFamily="2" charset="0"/>
            <a:ea typeface="Roboto" panose="02000000000000000000" pitchFamily="2" charset="0"/>
            <a:cs typeface="Roboto" panose="02000000000000000000" pitchFamily="2" charset="0"/>
          </a:endParaRPr>
        </a:p>
      </dgm:t>
    </dgm:pt>
    <dgm:pt modelId="{108EDDB3-D3C6-4221-8950-B4DB835F154E}" type="sibTrans" cxnId="{DCF1B5ED-C47E-4EFE-BDD4-C9B8FFD8D5BF}">
      <dgm:prSe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Customer</a:t>
          </a:r>
        </a:p>
      </dgm:t>
    </dgm:pt>
    <dgm:pt modelId="{FFD8003D-1005-4336-8531-1429E55C0900}">
      <dgm:prSet phldrT="[Tex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Manufacturing Team</a:t>
          </a:r>
        </a:p>
      </dgm:t>
    </dgm:pt>
    <dgm:pt modelId="{CF04BC32-6D1F-4D49-800E-08223FE29854}" type="parTrans" cxnId="{1488E851-F83C-4AC3-80EB-48B806B64FC6}">
      <dgm:prSet/>
      <dgm:spPr/>
      <dgm:t>
        <a:bodyPr/>
        <a:lstStyle/>
        <a:p>
          <a:endParaRPr lang="en-US" sz="1100" b="1">
            <a:latin typeface="Roboto" panose="02000000000000000000" pitchFamily="2" charset="0"/>
            <a:ea typeface="Roboto" panose="02000000000000000000" pitchFamily="2" charset="0"/>
            <a:cs typeface="Roboto" panose="02000000000000000000" pitchFamily="2" charset="0"/>
          </a:endParaRPr>
        </a:p>
      </dgm:t>
    </dgm:pt>
    <dgm:pt modelId="{5ABE90A5-0D68-445A-8ED2-FAED94D5001D}" type="sibTrans" cxnId="{1488E851-F83C-4AC3-80EB-48B806B64FC6}">
      <dgm:prSe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Project Team</a:t>
          </a:r>
        </a:p>
      </dgm:t>
    </dgm:pt>
    <dgm:pt modelId="{690A7673-61F0-4704-8DAC-31513EBAAF16}">
      <dgm:prSet custT="1"/>
      <dgm:spPr/>
      <dgm:t>
        <a:bodyPr/>
        <a:lstStyle/>
        <a:p>
          <a:r>
            <a:rPr lang="en-US" sz="1100" b="1">
              <a:latin typeface="Roboto" panose="02000000000000000000" pitchFamily="2" charset="0"/>
              <a:ea typeface="Roboto" panose="02000000000000000000" pitchFamily="2" charset="0"/>
              <a:cs typeface="Roboto" panose="02000000000000000000" pitchFamily="2" charset="0"/>
            </a:rPr>
            <a:t>Quality Team</a:t>
          </a:r>
        </a:p>
      </dgm:t>
    </dgm:pt>
    <dgm:pt modelId="{F8490D53-E1E1-4641-B77C-35248B3B9E7C}" type="parTrans" cxnId="{E7D810F3-A288-4770-A2BB-04CCF633223E}">
      <dgm:prSet/>
      <dgm:spPr/>
      <dgm:t>
        <a:bodyPr/>
        <a:lstStyle/>
        <a:p>
          <a:endParaRPr lang="en-US" sz="1100" b="1">
            <a:latin typeface="Roboto" panose="02000000000000000000" pitchFamily="2" charset="0"/>
            <a:ea typeface="Roboto" panose="02000000000000000000" pitchFamily="2" charset="0"/>
            <a:cs typeface="Roboto" panose="02000000000000000000" pitchFamily="2" charset="0"/>
          </a:endParaRPr>
        </a:p>
      </dgm:t>
    </dgm:pt>
    <dgm:pt modelId="{68677E4E-3AFE-4704-AB60-05B06C888F3D}" type="sibTrans" cxnId="{E7D810F3-A288-4770-A2BB-04CCF633223E}">
      <dgm:prSet custT="1"/>
      <dgm:spPr/>
      <dgm:t>
        <a:bodyPr/>
        <a:lstStyle/>
        <a:p>
          <a:r>
            <a:rPr lang="en-US" sz="1100" b="1" dirty="0">
              <a:latin typeface="Roboto" panose="02000000000000000000" pitchFamily="2" charset="0"/>
              <a:ea typeface="Roboto" panose="02000000000000000000" pitchFamily="2" charset="0"/>
              <a:cs typeface="Roboto" panose="02000000000000000000" pitchFamily="2" charset="0"/>
            </a:rPr>
            <a:t>Supply Chain and Logistics </a:t>
          </a:r>
        </a:p>
      </dgm:t>
    </dgm:pt>
    <dgm:pt modelId="{AB7ECC91-871D-40F2-A471-2AB5E46A5037}" type="pres">
      <dgm:prSet presAssocID="{68CAFFE4-8CD0-4515-9574-78B296648101}" presName="Name0" presStyleCnt="0">
        <dgm:presLayoutVars>
          <dgm:chMax/>
          <dgm:chPref/>
          <dgm:dir/>
          <dgm:animLvl val="lvl"/>
        </dgm:presLayoutVars>
      </dgm:prSet>
      <dgm:spPr/>
    </dgm:pt>
    <dgm:pt modelId="{8C53A0CF-3520-494C-91BD-A61388102E02}" type="pres">
      <dgm:prSet presAssocID="{3A3D75F9-B70B-4D9F-AC12-1BC878980008}" presName="composite" presStyleCnt="0"/>
      <dgm:spPr/>
    </dgm:pt>
    <dgm:pt modelId="{761450B2-E239-4F45-BDD7-3C455F115CAA}" type="pres">
      <dgm:prSet presAssocID="{3A3D75F9-B70B-4D9F-AC12-1BC878980008}" presName="Parent1" presStyleLbl="node1" presStyleIdx="0" presStyleCnt="8" custScaleX="130716" custLinFactNeighborX="-11235" custLinFactNeighborY="29736">
        <dgm:presLayoutVars>
          <dgm:chMax val="1"/>
          <dgm:chPref val="1"/>
          <dgm:bulletEnabled val="1"/>
        </dgm:presLayoutVars>
      </dgm:prSet>
      <dgm:spPr/>
    </dgm:pt>
    <dgm:pt modelId="{E0541993-60C7-4633-B165-A3CE2EC84B1E}" type="pres">
      <dgm:prSet presAssocID="{3A3D75F9-B70B-4D9F-AC12-1BC878980008}" presName="Childtext1" presStyleLbl="revTx" presStyleIdx="0" presStyleCnt="4">
        <dgm:presLayoutVars>
          <dgm:chMax val="0"/>
          <dgm:chPref val="0"/>
          <dgm:bulletEnabled val="1"/>
        </dgm:presLayoutVars>
      </dgm:prSet>
      <dgm:spPr/>
    </dgm:pt>
    <dgm:pt modelId="{9A272322-4324-46E7-A7CB-0DE356F09DE6}" type="pres">
      <dgm:prSet presAssocID="{3A3D75F9-B70B-4D9F-AC12-1BC878980008}" presName="BalanceSpacing" presStyleCnt="0"/>
      <dgm:spPr/>
    </dgm:pt>
    <dgm:pt modelId="{150C9B22-F73D-4618-B1CA-079DB9E823B3}" type="pres">
      <dgm:prSet presAssocID="{3A3D75F9-B70B-4D9F-AC12-1BC878980008}" presName="BalanceSpacing1" presStyleCnt="0"/>
      <dgm:spPr/>
    </dgm:pt>
    <dgm:pt modelId="{418FEB1F-9325-4147-B379-E3A1E57CAAAC}" type="pres">
      <dgm:prSet presAssocID="{1005E4EC-0DD3-4805-BB93-BF8F87B4A5BB}" presName="Accent1Text" presStyleLbl="node1" presStyleIdx="1" presStyleCnt="8" custScaleX="130716" custLinFactNeighborX="-52533" custLinFactNeighborY="33203"/>
      <dgm:spPr/>
    </dgm:pt>
    <dgm:pt modelId="{F825ABCF-089E-4EFD-818B-D3AFC3DECE48}" type="pres">
      <dgm:prSet presAssocID="{1005E4EC-0DD3-4805-BB93-BF8F87B4A5BB}" presName="spaceBetweenRectangles" presStyleCnt="0"/>
      <dgm:spPr/>
    </dgm:pt>
    <dgm:pt modelId="{8C3F55D6-3A0B-4509-A0AA-594AC866E872}" type="pres">
      <dgm:prSet presAssocID="{7418E292-88F5-4D93-A8AA-ECFADDE13159}" presName="composite" presStyleCnt="0"/>
      <dgm:spPr/>
    </dgm:pt>
    <dgm:pt modelId="{6FA61B39-5DF6-45CB-AAE5-581BC8CF0397}" type="pres">
      <dgm:prSet presAssocID="{7418E292-88F5-4D93-A8AA-ECFADDE13159}" presName="Parent1" presStyleLbl="node1" presStyleIdx="2" presStyleCnt="8" custScaleX="130716" custLinFactX="-100000" custLinFactNeighborX="-156533" custLinFactNeighborY="-50322">
        <dgm:presLayoutVars>
          <dgm:chMax val="1"/>
          <dgm:chPref val="1"/>
          <dgm:bulletEnabled val="1"/>
        </dgm:presLayoutVars>
      </dgm:prSet>
      <dgm:spPr/>
    </dgm:pt>
    <dgm:pt modelId="{F60BF02B-834A-4571-8AF5-F27E49190A79}" type="pres">
      <dgm:prSet presAssocID="{7418E292-88F5-4D93-A8AA-ECFADDE13159}" presName="Childtext1" presStyleLbl="revTx" presStyleIdx="1" presStyleCnt="4">
        <dgm:presLayoutVars>
          <dgm:chMax val="0"/>
          <dgm:chPref val="0"/>
          <dgm:bulletEnabled val="1"/>
        </dgm:presLayoutVars>
      </dgm:prSet>
      <dgm:spPr/>
    </dgm:pt>
    <dgm:pt modelId="{5F35B583-1520-40A3-B20E-0572EB0AC836}" type="pres">
      <dgm:prSet presAssocID="{7418E292-88F5-4D93-A8AA-ECFADDE13159}" presName="BalanceSpacing" presStyleCnt="0"/>
      <dgm:spPr/>
    </dgm:pt>
    <dgm:pt modelId="{4375D7DF-054D-4E02-9965-3E52685E7531}" type="pres">
      <dgm:prSet presAssocID="{7418E292-88F5-4D93-A8AA-ECFADDE13159}" presName="BalanceSpacing1" presStyleCnt="0"/>
      <dgm:spPr/>
    </dgm:pt>
    <dgm:pt modelId="{1674E158-5F62-46D5-BAFF-C20E7342CACB}" type="pres">
      <dgm:prSet presAssocID="{108EDDB3-D3C6-4221-8950-B4DB835F154E}" presName="Accent1Text" presStyleLbl="node1" presStyleIdx="3" presStyleCnt="8" custScaleX="130716" custLinFactX="-100000" custLinFactY="69852" custLinFactNeighborX="-187917" custLinFactNeighborY="100000"/>
      <dgm:spPr/>
    </dgm:pt>
    <dgm:pt modelId="{AEF86CCC-3E9A-4EB6-BB09-0B09DB1A95A3}" type="pres">
      <dgm:prSet presAssocID="{108EDDB3-D3C6-4221-8950-B4DB835F154E}" presName="spaceBetweenRectangles" presStyleCnt="0"/>
      <dgm:spPr/>
    </dgm:pt>
    <dgm:pt modelId="{A87C35AC-4428-4CA6-89E2-4E844AE1F7B5}" type="pres">
      <dgm:prSet presAssocID="{690A7673-61F0-4704-8DAC-31513EBAAF16}" presName="composite" presStyleCnt="0"/>
      <dgm:spPr/>
    </dgm:pt>
    <dgm:pt modelId="{AAC8C47C-3A57-4BBE-94AE-1B1D58D7EECB}" type="pres">
      <dgm:prSet presAssocID="{690A7673-61F0-4704-8DAC-31513EBAAF16}" presName="Parent1" presStyleLbl="node1" presStyleIdx="4" presStyleCnt="8" custScaleX="130716" custLinFactNeighborX="-78244" custLinFactNeighborY="84972">
        <dgm:presLayoutVars>
          <dgm:chMax val="1"/>
          <dgm:chPref val="1"/>
          <dgm:bulletEnabled val="1"/>
        </dgm:presLayoutVars>
      </dgm:prSet>
      <dgm:spPr/>
    </dgm:pt>
    <dgm:pt modelId="{1215A3CB-AF94-45BE-9E22-4ABDDB5567FF}" type="pres">
      <dgm:prSet presAssocID="{690A7673-61F0-4704-8DAC-31513EBAAF16}" presName="Childtext1" presStyleLbl="revTx" presStyleIdx="2" presStyleCnt="4">
        <dgm:presLayoutVars>
          <dgm:chMax val="0"/>
          <dgm:chPref val="0"/>
          <dgm:bulletEnabled val="1"/>
        </dgm:presLayoutVars>
      </dgm:prSet>
      <dgm:spPr/>
    </dgm:pt>
    <dgm:pt modelId="{1D06FFC1-C94B-4A15-ACE0-2A36A67E471F}" type="pres">
      <dgm:prSet presAssocID="{690A7673-61F0-4704-8DAC-31513EBAAF16}" presName="BalanceSpacing" presStyleCnt="0"/>
      <dgm:spPr/>
    </dgm:pt>
    <dgm:pt modelId="{5D89F87A-4C83-4F2C-AF8D-D56EC33993C9}" type="pres">
      <dgm:prSet presAssocID="{690A7673-61F0-4704-8DAC-31513EBAAF16}" presName="BalanceSpacing1" presStyleCnt="0"/>
      <dgm:spPr/>
    </dgm:pt>
    <dgm:pt modelId="{7269F606-A73B-451F-9ADE-2D91962A8A9D}" type="pres">
      <dgm:prSet presAssocID="{68677E4E-3AFE-4704-AB60-05B06C888F3D}" presName="Accent1Text" presStyleLbl="node1" presStyleIdx="5" presStyleCnt="8" custScaleX="130716" custLinFactX="-100000" custLinFactNeighborX="-102693" custLinFactNeighborY="-18758"/>
      <dgm:spPr/>
    </dgm:pt>
    <dgm:pt modelId="{463A6C0B-0199-4887-A4EE-8BBCA26365F9}" type="pres">
      <dgm:prSet presAssocID="{68677E4E-3AFE-4704-AB60-05B06C888F3D}" presName="spaceBetweenRectangles" presStyleCnt="0"/>
      <dgm:spPr/>
    </dgm:pt>
    <dgm:pt modelId="{9FF45F72-76E5-479C-B8CB-C0D1FB244D22}" type="pres">
      <dgm:prSet presAssocID="{FFD8003D-1005-4336-8531-1429E55C0900}" presName="composite" presStyleCnt="0"/>
      <dgm:spPr/>
    </dgm:pt>
    <dgm:pt modelId="{27F6E40A-5B5D-4664-9503-EAC61B3D4B6E}" type="pres">
      <dgm:prSet presAssocID="{FFD8003D-1005-4336-8531-1429E55C0900}" presName="Parent1" presStyleLbl="node1" presStyleIdx="6" presStyleCnt="8" custScaleX="130716" custLinFactX="-2883" custLinFactY="-3638" custLinFactNeighborX="-100000" custLinFactNeighborY="-100000">
        <dgm:presLayoutVars>
          <dgm:chMax val="1"/>
          <dgm:chPref val="1"/>
          <dgm:bulletEnabled val="1"/>
        </dgm:presLayoutVars>
      </dgm:prSet>
      <dgm:spPr/>
    </dgm:pt>
    <dgm:pt modelId="{7F5B1EDC-EE62-47F5-B0E2-365AD1D04120}" type="pres">
      <dgm:prSet presAssocID="{FFD8003D-1005-4336-8531-1429E55C0900}" presName="Childtext1" presStyleLbl="revTx" presStyleIdx="3" presStyleCnt="4">
        <dgm:presLayoutVars>
          <dgm:chMax val="0"/>
          <dgm:chPref val="0"/>
          <dgm:bulletEnabled val="1"/>
        </dgm:presLayoutVars>
      </dgm:prSet>
      <dgm:spPr/>
    </dgm:pt>
    <dgm:pt modelId="{86FCCBAD-2604-4116-AB7C-DAC8615A7327}" type="pres">
      <dgm:prSet presAssocID="{FFD8003D-1005-4336-8531-1429E55C0900}" presName="BalanceSpacing" presStyleCnt="0"/>
      <dgm:spPr/>
    </dgm:pt>
    <dgm:pt modelId="{2BA367FE-27E0-4787-83F4-DDD43F18AF9C}" type="pres">
      <dgm:prSet presAssocID="{FFD8003D-1005-4336-8531-1429E55C0900}" presName="BalanceSpacing1" presStyleCnt="0"/>
      <dgm:spPr/>
    </dgm:pt>
    <dgm:pt modelId="{F52EF749-D787-490A-9FF7-645E6AE39C7C}" type="pres">
      <dgm:prSet presAssocID="{5ABE90A5-0D68-445A-8ED2-FAED94D5001D}" presName="Accent1Text" presStyleLbl="node1" presStyleIdx="7" presStyleCnt="8" custScaleX="130716" custLinFactY="-8914" custLinFactNeighborX="-65028" custLinFactNeighborY="-100000"/>
      <dgm:spPr/>
    </dgm:pt>
  </dgm:ptLst>
  <dgm:cxnLst>
    <dgm:cxn modelId="{A04B9E05-4522-47BF-A5E0-C6B012AA4F94}" srcId="{68CAFFE4-8CD0-4515-9574-78B296648101}" destId="{3A3D75F9-B70B-4D9F-AC12-1BC878980008}" srcOrd="0" destOrd="0" parTransId="{A22BDC55-805B-44E4-8ED9-8B86FCB06CF2}" sibTransId="{1005E4EC-0DD3-4805-BB93-BF8F87B4A5BB}"/>
    <dgm:cxn modelId="{66317633-64DE-4EA4-936C-0D0AAAE2C919}" type="presOf" srcId="{FFD8003D-1005-4336-8531-1429E55C0900}" destId="{27F6E40A-5B5D-4664-9503-EAC61B3D4B6E}" srcOrd="0" destOrd="0" presId="urn:microsoft.com/office/officeart/2008/layout/AlternatingHexagons"/>
    <dgm:cxn modelId="{76496146-8A50-421D-AC90-54349093DD5D}" type="presOf" srcId="{3A3D75F9-B70B-4D9F-AC12-1BC878980008}" destId="{761450B2-E239-4F45-BDD7-3C455F115CAA}" srcOrd="0" destOrd="0" presId="urn:microsoft.com/office/officeart/2008/layout/AlternatingHexagons"/>
    <dgm:cxn modelId="{1488E851-F83C-4AC3-80EB-48B806B64FC6}" srcId="{68CAFFE4-8CD0-4515-9574-78B296648101}" destId="{FFD8003D-1005-4336-8531-1429E55C0900}" srcOrd="3" destOrd="0" parTransId="{CF04BC32-6D1F-4D49-800E-08223FE29854}" sibTransId="{5ABE90A5-0D68-445A-8ED2-FAED94D5001D}"/>
    <dgm:cxn modelId="{FAB06B58-BEF1-446E-8F82-1AEDD7FA35D8}" type="presOf" srcId="{68677E4E-3AFE-4704-AB60-05B06C888F3D}" destId="{7269F606-A73B-451F-9ADE-2D91962A8A9D}" srcOrd="0" destOrd="0" presId="urn:microsoft.com/office/officeart/2008/layout/AlternatingHexagons"/>
    <dgm:cxn modelId="{8A3B7258-B0FC-45CC-832F-824F46606DC7}" type="presOf" srcId="{68CAFFE4-8CD0-4515-9574-78B296648101}" destId="{AB7ECC91-871D-40F2-A471-2AB5E46A5037}" srcOrd="0" destOrd="0" presId="urn:microsoft.com/office/officeart/2008/layout/AlternatingHexagons"/>
    <dgm:cxn modelId="{9690717F-BF15-43DF-B075-A52861C3A38C}" type="presOf" srcId="{7418E292-88F5-4D93-A8AA-ECFADDE13159}" destId="{6FA61B39-5DF6-45CB-AAE5-581BC8CF0397}" srcOrd="0" destOrd="0" presId="urn:microsoft.com/office/officeart/2008/layout/AlternatingHexagons"/>
    <dgm:cxn modelId="{9FAE5285-A6DA-445A-A968-FD3B05ABA104}" type="presOf" srcId="{5ABE90A5-0D68-445A-8ED2-FAED94D5001D}" destId="{F52EF749-D787-490A-9FF7-645E6AE39C7C}" srcOrd="0" destOrd="0" presId="urn:microsoft.com/office/officeart/2008/layout/AlternatingHexagons"/>
    <dgm:cxn modelId="{EDB1D88C-7398-4044-9114-49C8789784CE}" type="presOf" srcId="{108EDDB3-D3C6-4221-8950-B4DB835F154E}" destId="{1674E158-5F62-46D5-BAFF-C20E7342CACB}" srcOrd="0" destOrd="0" presId="urn:microsoft.com/office/officeart/2008/layout/AlternatingHexagons"/>
    <dgm:cxn modelId="{9FCA7BDA-50A2-4591-B74D-FFBD7453CA36}" type="presOf" srcId="{690A7673-61F0-4704-8DAC-31513EBAAF16}" destId="{AAC8C47C-3A57-4BBE-94AE-1B1D58D7EECB}" srcOrd="0" destOrd="0" presId="urn:microsoft.com/office/officeart/2008/layout/AlternatingHexagons"/>
    <dgm:cxn modelId="{2D0BCAE9-DFC4-42F4-8F57-2938C786964D}" type="presOf" srcId="{1005E4EC-0DD3-4805-BB93-BF8F87B4A5BB}" destId="{418FEB1F-9325-4147-B379-E3A1E57CAAAC}" srcOrd="0" destOrd="0" presId="urn:microsoft.com/office/officeart/2008/layout/AlternatingHexagons"/>
    <dgm:cxn modelId="{DCF1B5ED-C47E-4EFE-BDD4-C9B8FFD8D5BF}" srcId="{68CAFFE4-8CD0-4515-9574-78B296648101}" destId="{7418E292-88F5-4D93-A8AA-ECFADDE13159}" srcOrd="1" destOrd="0" parTransId="{E6481F5B-FBF1-4907-BBA1-D38D8F377FCC}" sibTransId="{108EDDB3-D3C6-4221-8950-B4DB835F154E}"/>
    <dgm:cxn modelId="{E7D810F3-A288-4770-A2BB-04CCF633223E}" srcId="{68CAFFE4-8CD0-4515-9574-78B296648101}" destId="{690A7673-61F0-4704-8DAC-31513EBAAF16}" srcOrd="2" destOrd="0" parTransId="{F8490D53-E1E1-4641-B77C-35248B3B9E7C}" sibTransId="{68677E4E-3AFE-4704-AB60-05B06C888F3D}"/>
    <dgm:cxn modelId="{64CD9A54-F57D-45BB-AF64-E8676592EC49}" type="presParOf" srcId="{AB7ECC91-871D-40F2-A471-2AB5E46A5037}" destId="{8C53A0CF-3520-494C-91BD-A61388102E02}" srcOrd="0" destOrd="0" presId="urn:microsoft.com/office/officeart/2008/layout/AlternatingHexagons"/>
    <dgm:cxn modelId="{AFBC922F-7DF9-4FEA-A259-34D28EA5062F}" type="presParOf" srcId="{8C53A0CF-3520-494C-91BD-A61388102E02}" destId="{761450B2-E239-4F45-BDD7-3C455F115CAA}" srcOrd="0" destOrd="0" presId="urn:microsoft.com/office/officeart/2008/layout/AlternatingHexagons"/>
    <dgm:cxn modelId="{CC7D3752-DDD1-4A2F-960D-B4D5987976EF}" type="presParOf" srcId="{8C53A0CF-3520-494C-91BD-A61388102E02}" destId="{E0541993-60C7-4633-B165-A3CE2EC84B1E}" srcOrd="1" destOrd="0" presId="urn:microsoft.com/office/officeart/2008/layout/AlternatingHexagons"/>
    <dgm:cxn modelId="{8E432561-3234-475F-A994-71C0E53D7514}" type="presParOf" srcId="{8C53A0CF-3520-494C-91BD-A61388102E02}" destId="{9A272322-4324-46E7-A7CB-0DE356F09DE6}" srcOrd="2" destOrd="0" presId="urn:microsoft.com/office/officeart/2008/layout/AlternatingHexagons"/>
    <dgm:cxn modelId="{776FD8CF-DCB9-431F-BDCE-D99B266FD041}" type="presParOf" srcId="{8C53A0CF-3520-494C-91BD-A61388102E02}" destId="{150C9B22-F73D-4618-B1CA-079DB9E823B3}" srcOrd="3" destOrd="0" presId="urn:microsoft.com/office/officeart/2008/layout/AlternatingHexagons"/>
    <dgm:cxn modelId="{75BFAB59-E351-4FD2-911F-43B15EF30B32}" type="presParOf" srcId="{8C53A0CF-3520-494C-91BD-A61388102E02}" destId="{418FEB1F-9325-4147-B379-E3A1E57CAAAC}" srcOrd="4" destOrd="0" presId="urn:microsoft.com/office/officeart/2008/layout/AlternatingHexagons"/>
    <dgm:cxn modelId="{5A761FBF-78F8-43E6-B8D8-EF5E97BC6FFA}" type="presParOf" srcId="{AB7ECC91-871D-40F2-A471-2AB5E46A5037}" destId="{F825ABCF-089E-4EFD-818B-D3AFC3DECE48}" srcOrd="1" destOrd="0" presId="urn:microsoft.com/office/officeart/2008/layout/AlternatingHexagons"/>
    <dgm:cxn modelId="{C0A6C0E4-1C3D-4495-BBC6-4679571D22C8}" type="presParOf" srcId="{AB7ECC91-871D-40F2-A471-2AB5E46A5037}" destId="{8C3F55D6-3A0B-4509-A0AA-594AC866E872}" srcOrd="2" destOrd="0" presId="urn:microsoft.com/office/officeart/2008/layout/AlternatingHexagons"/>
    <dgm:cxn modelId="{06F5269C-1F1C-4D8A-9C8C-1186407EFABC}" type="presParOf" srcId="{8C3F55D6-3A0B-4509-A0AA-594AC866E872}" destId="{6FA61B39-5DF6-45CB-AAE5-581BC8CF0397}" srcOrd="0" destOrd="0" presId="urn:microsoft.com/office/officeart/2008/layout/AlternatingHexagons"/>
    <dgm:cxn modelId="{AE2686B0-ED5A-421F-A4B5-108EE695B32C}" type="presParOf" srcId="{8C3F55D6-3A0B-4509-A0AA-594AC866E872}" destId="{F60BF02B-834A-4571-8AF5-F27E49190A79}" srcOrd="1" destOrd="0" presId="urn:microsoft.com/office/officeart/2008/layout/AlternatingHexagons"/>
    <dgm:cxn modelId="{54BDD8C5-66EF-4FCA-BD6A-5D9E3AEE87AF}" type="presParOf" srcId="{8C3F55D6-3A0B-4509-A0AA-594AC866E872}" destId="{5F35B583-1520-40A3-B20E-0572EB0AC836}" srcOrd="2" destOrd="0" presId="urn:microsoft.com/office/officeart/2008/layout/AlternatingHexagons"/>
    <dgm:cxn modelId="{22E33478-E759-4F53-AD90-A36F8B0ACCAA}" type="presParOf" srcId="{8C3F55D6-3A0B-4509-A0AA-594AC866E872}" destId="{4375D7DF-054D-4E02-9965-3E52685E7531}" srcOrd="3" destOrd="0" presId="urn:microsoft.com/office/officeart/2008/layout/AlternatingHexagons"/>
    <dgm:cxn modelId="{BF6F083F-BE2B-43E5-82D5-6C9E139B8E79}" type="presParOf" srcId="{8C3F55D6-3A0B-4509-A0AA-594AC866E872}" destId="{1674E158-5F62-46D5-BAFF-C20E7342CACB}" srcOrd="4" destOrd="0" presId="urn:microsoft.com/office/officeart/2008/layout/AlternatingHexagons"/>
    <dgm:cxn modelId="{3C96A777-0A96-4C7D-8A9C-AB3F73EEEB36}" type="presParOf" srcId="{AB7ECC91-871D-40F2-A471-2AB5E46A5037}" destId="{AEF86CCC-3E9A-4EB6-BB09-0B09DB1A95A3}" srcOrd="3" destOrd="0" presId="urn:microsoft.com/office/officeart/2008/layout/AlternatingHexagons"/>
    <dgm:cxn modelId="{E1FA4257-458B-4D5A-9C7F-58D287E3980E}" type="presParOf" srcId="{AB7ECC91-871D-40F2-A471-2AB5E46A5037}" destId="{A87C35AC-4428-4CA6-89E2-4E844AE1F7B5}" srcOrd="4" destOrd="0" presId="urn:microsoft.com/office/officeart/2008/layout/AlternatingHexagons"/>
    <dgm:cxn modelId="{F84CFC33-B466-4560-BEE3-346C46D4BF68}" type="presParOf" srcId="{A87C35AC-4428-4CA6-89E2-4E844AE1F7B5}" destId="{AAC8C47C-3A57-4BBE-94AE-1B1D58D7EECB}" srcOrd="0" destOrd="0" presId="urn:microsoft.com/office/officeart/2008/layout/AlternatingHexagons"/>
    <dgm:cxn modelId="{7BD7FB68-F356-4330-9FA6-F30815A0215A}" type="presParOf" srcId="{A87C35AC-4428-4CA6-89E2-4E844AE1F7B5}" destId="{1215A3CB-AF94-45BE-9E22-4ABDDB5567FF}" srcOrd="1" destOrd="0" presId="urn:microsoft.com/office/officeart/2008/layout/AlternatingHexagons"/>
    <dgm:cxn modelId="{066D7EE9-68B5-4E56-8571-F4A573796C66}" type="presParOf" srcId="{A87C35AC-4428-4CA6-89E2-4E844AE1F7B5}" destId="{1D06FFC1-C94B-4A15-ACE0-2A36A67E471F}" srcOrd="2" destOrd="0" presId="urn:microsoft.com/office/officeart/2008/layout/AlternatingHexagons"/>
    <dgm:cxn modelId="{13DA5E70-B0F3-4645-8084-656A0F5F9FAC}" type="presParOf" srcId="{A87C35AC-4428-4CA6-89E2-4E844AE1F7B5}" destId="{5D89F87A-4C83-4F2C-AF8D-D56EC33993C9}" srcOrd="3" destOrd="0" presId="urn:microsoft.com/office/officeart/2008/layout/AlternatingHexagons"/>
    <dgm:cxn modelId="{64E39AB6-9F08-406F-A403-B3D2C4846A97}" type="presParOf" srcId="{A87C35AC-4428-4CA6-89E2-4E844AE1F7B5}" destId="{7269F606-A73B-451F-9ADE-2D91962A8A9D}" srcOrd="4" destOrd="0" presId="urn:microsoft.com/office/officeart/2008/layout/AlternatingHexagons"/>
    <dgm:cxn modelId="{EB8F122E-3EFF-428A-9202-872CD65D796E}" type="presParOf" srcId="{AB7ECC91-871D-40F2-A471-2AB5E46A5037}" destId="{463A6C0B-0199-4887-A4EE-8BBCA26365F9}" srcOrd="5" destOrd="0" presId="urn:microsoft.com/office/officeart/2008/layout/AlternatingHexagons"/>
    <dgm:cxn modelId="{FC1C8D1D-6422-4DC0-8C13-BE7D786C958A}" type="presParOf" srcId="{AB7ECC91-871D-40F2-A471-2AB5E46A5037}" destId="{9FF45F72-76E5-479C-B8CB-C0D1FB244D22}" srcOrd="6" destOrd="0" presId="urn:microsoft.com/office/officeart/2008/layout/AlternatingHexagons"/>
    <dgm:cxn modelId="{6D437077-BA4D-4076-9BD3-3395FE5574C6}" type="presParOf" srcId="{9FF45F72-76E5-479C-B8CB-C0D1FB244D22}" destId="{27F6E40A-5B5D-4664-9503-EAC61B3D4B6E}" srcOrd="0" destOrd="0" presId="urn:microsoft.com/office/officeart/2008/layout/AlternatingHexagons"/>
    <dgm:cxn modelId="{2FF06395-04FC-475E-A1DD-CD417C229D48}" type="presParOf" srcId="{9FF45F72-76E5-479C-B8CB-C0D1FB244D22}" destId="{7F5B1EDC-EE62-47F5-B0E2-365AD1D04120}" srcOrd="1" destOrd="0" presId="urn:microsoft.com/office/officeart/2008/layout/AlternatingHexagons"/>
    <dgm:cxn modelId="{AFB9540A-6BD2-46EC-8AE8-49BD45A1262A}" type="presParOf" srcId="{9FF45F72-76E5-479C-B8CB-C0D1FB244D22}" destId="{86FCCBAD-2604-4116-AB7C-DAC8615A7327}" srcOrd="2" destOrd="0" presId="urn:microsoft.com/office/officeart/2008/layout/AlternatingHexagons"/>
    <dgm:cxn modelId="{0BD2F9D4-927C-4897-9E0A-84C35352932F}" type="presParOf" srcId="{9FF45F72-76E5-479C-B8CB-C0D1FB244D22}" destId="{2BA367FE-27E0-4787-83F4-DDD43F18AF9C}" srcOrd="3" destOrd="0" presId="urn:microsoft.com/office/officeart/2008/layout/AlternatingHexagons"/>
    <dgm:cxn modelId="{FE9F57D7-AC44-4B70-AC3F-3E476E056CF4}" type="presParOf" srcId="{9FF45F72-76E5-479C-B8CB-C0D1FB244D22}" destId="{F52EF749-D787-490A-9FF7-645E6AE39C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D0621D-C138-495B-909C-648ABBE74D7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71A7C08-3DC8-42BA-B00C-02E0684E53CF}">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Vehicle Production Rate</a:t>
          </a:r>
        </a:p>
      </dgm:t>
    </dgm:pt>
    <dgm:pt modelId="{8E132E41-9034-48D3-B1E8-FD606C78BFB6}" type="parTrans" cxnId="{78507FDD-EAF2-434C-9917-DC9689E7CFA7}">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F401AB78-49BF-4923-BD92-A0775CED19F8}" type="sibTrans" cxnId="{78507FDD-EAF2-434C-9917-DC9689E7CFA7}">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E796B463-AC7D-4890-91DD-E4DB712183C0}">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Chip Out of Stock % </a:t>
          </a:r>
        </a:p>
      </dgm:t>
    </dgm:pt>
    <dgm:pt modelId="{EBBE3971-85EC-4E3D-BF0E-94B486837C60}" type="parTrans" cxnId="{82735322-3C7A-4819-AE49-E831CFB3493D}">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4951C8DA-E2B1-4C84-A3D0-78518E0B93E5}" type="sibTrans" cxnId="{82735322-3C7A-4819-AE49-E831CFB3493D}">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FCCCC71C-D684-4269-83B1-D1C4A8FE4540}">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Production Efficiency</a:t>
          </a:r>
        </a:p>
      </dgm:t>
    </dgm:pt>
    <dgm:pt modelId="{C6B4709E-C958-4BAB-A0D3-DD5E43909850}" type="parTrans" cxnId="{C1128EF3-2544-4D7C-83C3-39D8BFF8BA9B}">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DFD47899-41BF-4D21-9113-B2642DE169C8}" type="sibTrans" cxnId="{C1128EF3-2544-4D7C-83C3-39D8BFF8BA9B}">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872050C4-75D7-4A0D-9CCF-D88F4832DBB0}">
      <dgm:prSe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 Profit Margin</a:t>
          </a:r>
        </a:p>
      </dgm:t>
    </dgm:pt>
    <dgm:pt modelId="{64B5BADD-A4C1-4BC7-A513-465D5B94FE5A}" type="parTrans" cxnId="{B9307772-B034-46F7-9EB3-959F758C3170}">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6BE1A75D-B4FE-4B33-AF2E-FC929F34485C}" type="sibTrans" cxnId="{B9307772-B034-46F7-9EB3-959F758C3170}">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4A847C4A-513D-4CC4-9475-6497F2B9F182}" type="pres">
      <dgm:prSet presAssocID="{BED0621D-C138-495B-909C-648ABBE74D74}" presName="Name0" presStyleCnt="0">
        <dgm:presLayoutVars>
          <dgm:chMax val="11"/>
          <dgm:chPref val="11"/>
          <dgm:dir/>
          <dgm:resizeHandles/>
        </dgm:presLayoutVars>
      </dgm:prSet>
      <dgm:spPr/>
    </dgm:pt>
    <dgm:pt modelId="{C29912F0-9DA3-4B62-8004-92AD5AAF24CE}" type="pres">
      <dgm:prSet presAssocID="{872050C4-75D7-4A0D-9CCF-D88F4832DBB0}" presName="Accent4" presStyleCnt="0"/>
      <dgm:spPr/>
    </dgm:pt>
    <dgm:pt modelId="{396BEA92-A861-4001-A19E-6AB43EB4602D}" type="pres">
      <dgm:prSet presAssocID="{872050C4-75D7-4A0D-9CCF-D88F4832DBB0}" presName="Accent" presStyleLbl="node1" presStyleIdx="0" presStyleCnt="4"/>
      <dgm:spPr/>
    </dgm:pt>
    <dgm:pt modelId="{71D31B97-60C1-4632-9F7A-BF6764EBC210}" type="pres">
      <dgm:prSet presAssocID="{872050C4-75D7-4A0D-9CCF-D88F4832DBB0}" presName="ParentBackground4" presStyleCnt="0"/>
      <dgm:spPr/>
    </dgm:pt>
    <dgm:pt modelId="{AFB242F5-1870-4802-A1A6-BCCF75DA437F}" type="pres">
      <dgm:prSet presAssocID="{872050C4-75D7-4A0D-9CCF-D88F4832DBB0}" presName="ParentBackground" presStyleLbl="fgAcc1" presStyleIdx="0" presStyleCnt="4"/>
      <dgm:spPr/>
    </dgm:pt>
    <dgm:pt modelId="{83847B33-3BD2-443F-8068-4147E8E8F896}" type="pres">
      <dgm:prSet presAssocID="{872050C4-75D7-4A0D-9CCF-D88F4832DBB0}" presName="Parent4" presStyleLbl="revTx" presStyleIdx="0" presStyleCnt="0">
        <dgm:presLayoutVars>
          <dgm:chMax val="1"/>
          <dgm:chPref val="1"/>
          <dgm:bulletEnabled val="1"/>
        </dgm:presLayoutVars>
      </dgm:prSet>
      <dgm:spPr/>
    </dgm:pt>
    <dgm:pt modelId="{9D605047-581C-4A65-A180-51C1A7D3143D}" type="pres">
      <dgm:prSet presAssocID="{FCCCC71C-D684-4269-83B1-D1C4A8FE4540}" presName="Accent3" presStyleCnt="0"/>
      <dgm:spPr/>
    </dgm:pt>
    <dgm:pt modelId="{24F78A71-D202-43CF-AB91-4C7CBFD24E52}" type="pres">
      <dgm:prSet presAssocID="{FCCCC71C-D684-4269-83B1-D1C4A8FE4540}" presName="Accent" presStyleLbl="node1" presStyleIdx="1" presStyleCnt="4"/>
      <dgm:spPr>
        <a:solidFill>
          <a:schemeClr val="accent6">
            <a:lumMod val="60000"/>
            <a:lumOff val="40000"/>
          </a:schemeClr>
        </a:solidFill>
      </dgm:spPr>
    </dgm:pt>
    <dgm:pt modelId="{B97B50B4-21BD-4557-8477-1E77BA1C52D5}" type="pres">
      <dgm:prSet presAssocID="{FCCCC71C-D684-4269-83B1-D1C4A8FE4540}" presName="ParentBackground3" presStyleCnt="0"/>
      <dgm:spPr/>
    </dgm:pt>
    <dgm:pt modelId="{9E0F817E-468B-46DB-B19E-03E730CA7D43}" type="pres">
      <dgm:prSet presAssocID="{FCCCC71C-D684-4269-83B1-D1C4A8FE4540}" presName="ParentBackground" presStyleLbl="fgAcc1" presStyleIdx="1" presStyleCnt="4"/>
      <dgm:spPr/>
    </dgm:pt>
    <dgm:pt modelId="{430AFF5F-9267-4225-8F43-9BEE7334AF4F}" type="pres">
      <dgm:prSet presAssocID="{FCCCC71C-D684-4269-83B1-D1C4A8FE4540}" presName="Parent3" presStyleLbl="revTx" presStyleIdx="0" presStyleCnt="0">
        <dgm:presLayoutVars>
          <dgm:chMax val="1"/>
          <dgm:chPref val="1"/>
          <dgm:bulletEnabled val="1"/>
        </dgm:presLayoutVars>
      </dgm:prSet>
      <dgm:spPr/>
    </dgm:pt>
    <dgm:pt modelId="{A24B0AC3-7792-435E-8EA0-19E0CEA67FFE}" type="pres">
      <dgm:prSet presAssocID="{E796B463-AC7D-4890-91DD-E4DB712183C0}" presName="Accent2" presStyleCnt="0"/>
      <dgm:spPr/>
    </dgm:pt>
    <dgm:pt modelId="{114F867D-8817-437B-8C06-1F6B7CDF0063}" type="pres">
      <dgm:prSet presAssocID="{E796B463-AC7D-4890-91DD-E4DB712183C0}" presName="Accent" presStyleLbl="node1" presStyleIdx="2" presStyleCnt="4"/>
      <dgm:spPr>
        <a:solidFill>
          <a:schemeClr val="accent3">
            <a:lumMod val="75000"/>
          </a:schemeClr>
        </a:solidFill>
      </dgm:spPr>
    </dgm:pt>
    <dgm:pt modelId="{81BE5F51-9652-455D-BA60-4AA570F11C19}" type="pres">
      <dgm:prSet presAssocID="{E796B463-AC7D-4890-91DD-E4DB712183C0}" presName="ParentBackground2" presStyleCnt="0"/>
      <dgm:spPr/>
    </dgm:pt>
    <dgm:pt modelId="{4AC7D551-9E40-4CA7-9B07-5360E991DB6B}" type="pres">
      <dgm:prSet presAssocID="{E796B463-AC7D-4890-91DD-E4DB712183C0}" presName="ParentBackground" presStyleLbl="fgAcc1" presStyleIdx="2" presStyleCnt="4"/>
      <dgm:spPr/>
    </dgm:pt>
    <dgm:pt modelId="{6C636BA2-3485-4F86-B948-48AD6BE8D765}" type="pres">
      <dgm:prSet presAssocID="{E796B463-AC7D-4890-91DD-E4DB712183C0}" presName="Parent2" presStyleLbl="revTx" presStyleIdx="0" presStyleCnt="0">
        <dgm:presLayoutVars>
          <dgm:chMax val="1"/>
          <dgm:chPref val="1"/>
          <dgm:bulletEnabled val="1"/>
        </dgm:presLayoutVars>
      </dgm:prSet>
      <dgm:spPr/>
    </dgm:pt>
    <dgm:pt modelId="{F3C29EBF-8D92-47AC-A287-C78520A924E4}" type="pres">
      <dgm:prSet presAssocID="{871A7C08-3DC8-42BA-B00C-02E0684E53CF}" presName="Accent1" presStyleCnt="0"/>
      <dgm:spPr/>
    </dgm:pt>
    <dgm:pt modelId="{CE939C2A-AAA7-40BF-8A34-AD0E3C5C4E9D}" type="pres">
      <dgm:prSet presAssocID="{871A7C08-3DC8-42BA-B00C-02E0684E53CF}" presName="Accent" presStyleLbl="node1" presStyleIdx="3" presStyleCnt="4"/>
      <dgm:spPr>
        <a:solidFill>
          <a:schemeClr val="accent2">
            <a:lumMod val="75000"/>
          </a:schemeClr>
        </a:solidFill>
      </dgm:spPr>
    </dgm:pt>
    <dgm:pt modelId="{99291B6D-1DED-4F5D-8160-8E76D35FDD24}" type="pres">
      <dgm:prSet presAssocID="{871A7C08-3DC8-42BA-B00C-02E0684E53CF}" presName="ParentBackground1" presStyleCnt="0"/>
      <dgm:spPr/>
    </dgm:pt>
    <dgm:pt modelId="{E0DEEFC5-4666-4BF8-B112-FF009E9DFD0C}" type="pres">
      <dgm:prSet presAssocID="{871A7C08-3DC8-42BA-B00C-02E0684E53CF}" presName="ParentBackground" presStyleLbl="fgAcc1" presStyleIdx="3" presStyleCnt="4"/>
      <dgm:spPr/>
    </dgm:pt>
    <dgm:pt modelId="{189F68E3-4E7F-488C-97C6-0C42A54788B5}" type="pres">
      <dgm:prSet presAssocID="{871A7C08-3DC8-42BA-B00C-02E0684E53CF}" presName="Parent1" presStyleLbl="revTx" presStyleIdx="0" presStyleCnt="0">
        <dgm:presLayoutVars>
          <dgm:chMax val="1"/>
          <dgm:chPref val="1"/>
          <dgm:bulletEnabled val="1"/>
        </dgm:presLayoutVars>
      </dgm:prSet>
      <dgm:spPr/>
    </dgm:pt>
  </dgm:ptLst>
  <dgm:cxnLst>
    <dgm:cxn modelId="{69D29818-EB91-4F25-9BCF-805FE9CA8F1E}" type="presOf" srcId="{FCCCC71C-D684-4269-83B1-D1C4A8FE4540}" destId="{9E0F817E-468B-46DB-B19E-03E730CA7D43}" srcOrd="0" destOrd="0" presId="urn:microsoft.com/office/officeart/2011/layout/CircleProcess"/>
    <dgm:cxn modelId="{82735322-3C7A-4819-AE49-E831CFB3493D}" srcId="{BED0621D-C138-495B-909C-648ABBE74D74}" destId="{E796B463-AC7D-4890-91DD-E4DB712183C0}" srcOrd="1" destOrd="0" parTransId="{EBBE3971-85EC-4E3D-BF0E-94B486837C60}" sibTransId="{4951C8DA-E2B1-4C84-A3D0-78518E0B93E5}"/>
    <dgm:cxn modelId="{87063C5E-C70F-4BBC-9AAC-0EADEE6BA307}" type="presOf" srcId="{871A7C08-3DC8-42BA-B00C-02E0684E53CF}" destId="{189F68E3-4E7F-488C-97C6-0C42A54788B5}" srcOrd="1" destOrd="0" presId="urn:microsoft.com/office/officeart/2011/layout/CircleProcess"/>
    <dgm:cxn modelId="{72CC0352-24B8-4201-B8E1-A03B827E42E8}" type="presOf" srcId="{BED0621D-C138-495B-909C-648ABBE74D74}" destId="{4A847C4A-513D-4CC4-9475-6497F2B9F182}" srcOrd="0" destOrd="0" presId="urn:microsoft.com/office/officeart/2011/layout/CircleProcess"/>
    <dgm:cxn modelId="{B9307772-B034-46F7-9EB3-959F758C3170}" srcId="{BED0621D-C138-495B-909C-648ABBE74D74}" destId="{872050C4-75D7-4A0D-9CCF-D88F4832DBB0}" srcOrd="3" destOrd="0" parTransId="{64B5BADD-A4C1-4BC7-A513-465D5B94FE5A}" sibTransId="{6BE1A75D-B4FE-4B33-AF2E-FC929F34485C}"/>
    <dgm:cxn modelId="{216DF388-018C-42D8-A631-06623A7071E2}" type="presOf" srcId="{E796B463-AC7D-4890-91DD-E4DB712183C0}" destId="{6C636BA2-3485-4F86-B948-48AD6BE8D765}" srcOrd="1" destOrd="0" presId="urn:microsoft.com/office/officeart/2011/layout/CircleProcess"/>
    <dgm:cxn modelId="{FBAB248C-3EAF-4998-9EA0-E8A3DFCCEFDF}" type="presOf" srcId="{FCCCC71C-D684-4269-83B1-D1C4A8FE4540}" destId="{430AFF5F-9267-4225-8F43-9BEE7334AF4F}" srcOrd="1" destOrd="0" presId="urn:microsoft.com/office/officeart/2011/layout/CircleProcess"/>
    <dgm:cxn modelId="{C36FC9B4-8656-4730-B5D4-4141092578DB}" type="presOf" srcId="{871A7C08-3DC8-42BA-B00C-02E0684E53CF}" destId="{E0DEEFC5-4666-4BF8-B112-FF009E9DFD0C}" srcOrd="0" destOrd="0" presId="urn:microsoft.com/office/officeart/2011/layout/CircleProcess"/>
    <dgm:cxn modelId="{8CB95FBE-CEE7-4C5A-BC76-C3DAF6FADCB5}" type="presOf" srcId="{872050C4-75D7-4A0D-9CCF-D88F4832DBB0}" destId="{83847B33-3BD2-443F-8068-4147E8E8F896}" srcOrd="1" destOrd="0" presId="urn:microsoft.com/office/officeart/2011/layout/CircleProcess"/>
    <dgm:cxn modelId="{78507FDD-EAF2-434C-9917-DC9689E7CFA7}" srcId="{BED0621D-C138-495B-909C-648ABBE74D74}" destId="{871A7C08-3DC8-42BA-B00C-02E0684E53CF}" srcOrd="0" destOrd="0" parTransId="{8E132E41-9034-48D3-B1E8-FD606C78BFB6}" sibTransId="{F401AB78-49BF-4923-BD92-A0775CED19F8}"/>
    <dgm:cxn modelId="{3AA7C0EA-634F-4527-8532-6AB4575C6299}" type="presOf" srcId="{872050C4-75D7-4A0D-9CCF-D88F4832DBB0}" destId="{AFB242F5-1870-4802-A1A6-BCCF75DA437F}" srcOrd="0" destOrd="0" presId="urn:microsoft.com/office/officeart/2011/layout/CircleProcess"/>
    <dgm:cxn modelId="{C1128EF3-2544-4D7C-83C3-39D8BFF8BA9B}" srcId="{BED0621D-C138-495B-909C-648ABBE74D74}" destId="{FCCCC71C-D684-4269-83B1-D1C4A8FE4540}" srcOrd="2" destOrd="0" parTransId="{C6B4709E-C958-4BAB-A0D3-DD5E43909850}" sibTransId="{DFD47899-41BF-4D21-9113-B2642DE169C8}"/>
    <dgm:cxn modelId="{ED4830FF-9057-4E25-97CA-6A48069960C0}" type="presOf" srcId="{E796B463-AC7D-4890-91DD-E4DB712183C0}" destId="{4AC7D551-9E40-4CA7-9B07-5360E991DB6B}" srcOrd="0" destOrd="0" presId="urn:microsoft.com/office/officeart/2011/layout/CircleProcess"/>
    <dgm:cxn modelId="{9E8C1B5E-3181-4E09-9CC4-7BDF5ADEC463}" type="presParOf" srcId="{4A847C4A-513D-4CC4-9475-6497F2B9F182}" destId="{C29912F0-9DA3-4B62-8004-92AD5AAF24CE}" srcOrd="0" destOrd="0" presId="urn:microsoft.com/office/officeart/2011/layout/CircleProcess"/>
    <dgm:cxn modelId="{2E81B446-C958-426D-88FD-806835682C8A}" type="presParOf" srcId="{C29912F0-9DA3-4B62-8004-92AD5AAF24CE}" destId="{396BEA92-A861-4001-A19E-6AB43EB4602D}" srcOrd="0" destOrd="0" presId="urn:microsoft.com/office/officeart/2011/layout/CircleProcess"/>
    <dgm:cxn modelId="{8A8DC599-135D-449E-9076-C471E9E69C1A}" type="presParOf" srcId="{4A847C4A-513D-4CC4-9475-6497F2B9F182}" destId="{71D31B97-60C1-4632-9F7A-BF6764EBC210}" srcOrd="1" destOrd="0" presId="urn:microsoft.com/office/officeart/2011/layout/CircleProcess"/>
    <dgm:cxn modelId="{1E2682CF-18D7-42E1-8BA2-D46AEFF5AE7B}" type="presParOf" srcId="{71D31B97-60C1-4632-9F7A-BF6764EBC210}" destId="{AFB242F5-1870-4802-A1A6-BCCF75DA437F}" srcOrd="0" destOrd="0" presId="urn:microsoft.com/office/officeart/2011/layout/CircleProcess"/>
    <dgm:cxn modelId="{F3DAA50E-BD16-4DF9-A812-6BBD6752A704}" type="presParOf" srcId="{4A847C4A-513D-4CC4-9475-6497F2B9F182}" destId="{83847B33-3BD2-443F-8068-4147E8E8F896}" srcOrd="2" destOrd="0" presId="urn:microsoft.com/office/officeart/2011/layout/CircleProcess"/>
    <dgm:cxn modelId="{E1EC6F5D-BB83-4053-B244-EF3ACEA2983F}" type="presParOf" srcId="{4A847C4A-513D-4CC4-9475-6497F2B9F182}" destId="{9D605047-581C-4A65-A180-51C1A7D3143D}" srcOrd="3" destOrd="0" presId="urn:microsoft.com/office/officeart/2011/layout/CircleProcess"/>
    <dgm:cxn modelId="{DDD0DC98-C576-4215-B720-981B545DB665}" type="presParOf" srcId="{9D605047-581C-4A65-A180-51C1A7D3143D}" destId="{24F78A71-D202-43CF-AB91-4C7CBFD24E52}" srcOrd="0" destOrd="0" presId="urn:microsoft.com/office/officeart/2011/layout/CircleProcess"/>
    <dgm:cxn modelId="{CDB874CC-9479-41C2-979B-C438B589611A}" type="presParOf" srcId="{4A847C4A-513D-4CC4-9475-6497F2B9F182}" destId="{B97B50B4-21BD-4557-8477-1E77BA1C52D5}" srcOrd="4" destOrd="0" presId="urn:microsoft.com/office/officeart/2011/layout/CircleProcess"/>
    <dgm:cxn modelId="{E4442500-65CE-4825-AC66-D21FED8313E2}" type="presParOf" srcId="{B97B50B4-21BD-4557-8477-1E77BA1C52D5}" destId="{9E0F817E-468B-46DB-B19E-03E730CA7D43}" srcOrd="0" destOrd="0" presId="urn:microsoft.com/office/officeart/2011/layout/CircleProcess"/>
    <dgm:cxn modelId="{60AADC3E-3FEC-469F-B406-95E2004A5456}" type="presParOf" srcId="{4A847C4A-513D-4CC4-9475-6497F2B9F182}" destId="{430AFF5F-9267-4225-8F43-9BEE7334AF4F}" srcOrd="5" destOrd="0" presId="urn:microsoft.com/office/officeart/2011/layout/CircleProcess"/>
    <dgm:cxn modelId="{37B44665-3BD5-4DBB-9DAB-1BC0B20AB34E}" type="presParOf" srcId="{4A847C4A-513D-4CC4-9475-6497F2B9F182}" destId="{A24B0AC3-7792-435E-8EA0-19E0CEA67FFE}" srcOrd="6" destOrd="0" presId="urn:microsoft.com/office/officeart/2011/layout/CircleProcess"/>
    <dgm:cxn modelId="{F7946195-16ED-464B-85AA-68617418E14F}" type="presParOf" srcId="{A24B0AC3-7792-435E-8EA0-19E0CEA67FFE}" destId="{114F867D-8817-437B-8C06-1F6B7CDF0063}" srcOrd="0" destOrd="0" presId="urn:microsoft.com/office/officeart/2011/layout/CircleProcess"/>
    <dgm:cxn modelId="{8FB7ACD4-5BF9-4DF3-BF12-1EFB88701A7F}" type="presParOf" srcId="{4A847C4A-513D-4CC4-9475-6497F2B9F182}" destId="{81BE5F51-9652-455D-BA60-4AA570F11C19}" srcOrd="7" destOrd="0" presId="urn:microsoft.com/office/officeart/2011/layout/CircleProcess"/>
    <dgm:cxn modelId="{3307D971-B22E-4B24-9D23-2FA6FC8E45E0}" type="presParOf" srcId="{81BE5F51-9652-455D-BA60-4AA570F11C19}" destId="{4AC7D551-9E40-4CA7-9B07-5360E991DB6B}" srcOrd="0" destOrd="0" presId="urn:microsoft.com/office/officeart/2011/layout/CircleProcess"/>
    <dgm:cxn modelId="{B04E8F76-81EB-4857-9949-C040957A152C}" type="presParOf" srcId="{4A847C4A-513D-4CC4-9475-6497F2B9F182}" destId="{6C636BA2-3485-4F86-B948-48AD6BE8D765}" srcOrd="8" destOrd="0" presId="urn:microsoft.com/office/officeart/2011/layout/CircleProcess"/>
    <dgm:cxn modelId="{96E12482-56D8-42B1-9329-0A786D212368}" type="presParOf" srcId="{4A847C4A-513D-4CC4-9475-6497F2B9F182}" destId="{F3C29EBF-8D92-47AC-A287-C78520A924E4}" srcOrd="9" destOrd="0" presId="urn:microsoft.com/office/officeart/2011/layout/CircleProcess"/>
    <dgm:cxn modelId="{EDCA90FF-86E7-43FC-8BCC-01C403EF953B}" type="presParOf" srcId="{F3C29EBF-8D92-47AC-A287-C78520A924E4}" destId="{CE939C2A-AAA7-40BF-8A34-AD0E3C5C4E9D}" srcOrd="0" destOrd="0" presId="urn:microsoft.com/office/officeart/2011/layout/CircleProcess"/>
    <dgm:cxn modelId="{A9D4CFFD-9352-46DB-9E81-FF2120615633}" type="presParOf" srcId="{4A847C4A-513D-4CC4-9475-6497F2B9F182}" destId="{99291B6D-1DED-4F5D-8160-8E76D35FDD24}" srcOrd="10" destOrd="0" presId="urn:microsoft.com/office/officeart/2011/layout/CircleProcess"/>
    <dgm:cxn modelId="{70D073B5-D37C-4518-B84A-BD455F20DE2B}" type="presParOf" srcId="{99291B6D-1DED-4F5D-8160-8E76D35FDD24}" destId="{E0DEEFC5-4666-4BF8-B112-FF009E9DFD0C}" srcOrd="0" destOrd="0" presId="urn:microsoft.com/office/officeart/2011/layout/CircleProcess"/>
    <dgm:cxn modelId="{5BE52DDD-6A18-4576-B532-01F9A67F2F99}" type="presParOf" srcId="{4A847C4A-513D-4CC4-9475-6497F2B9F182}" destId="{189F68E3-4E7F-488C-97C6-0C42A54788B5}"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0621D-C138-495B-909C-648ABBE74D7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71A7C08-3DC8-42BA-B00C-02E0684E53CF}">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Change in Revenue ($)</a:t>
          </a:r>
        </a:p>
      </dgm:t>
    </dgm:pt>
    <dgm:pt modelId="{8E132E41-9034-48D3-B1E8-FD606C78BFB6}" type="parTrans" cxnId="{78507FDD-EAF2-434C-9917-DC9689E7CFA7}">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F401AB78-49BF-4923-BD92-A0775CED19F8}" type="sibTrans" cxnId="{78507FDD-EAF2-434C-9917-DC9689E7CFA7}">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E796B463-AC7D-4890-91DD-E4DB712183C0}">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Customer Satisfaction</a:t>
          </a:r>
        </a:p>
      </dgm:t>
    </dgm:pt>
    <dgm:pt modelId="{EBBE3971-85EC-4E3D-BF0E-94B486837C60}" type="parTrans" cxnId="{82735322-3C7A-4819-AE49-E831CFB3493D}">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4951C8DA-E2B1-4C84-A3D0-78518E0B93E5}" type="sibTrans" cxnId="{82735322-3C7A-4819-AE49-E831CFB3493D}">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FCCCC71C-D684-4269-83B1-D1C4A8FE4540}">
      <dgm:prSet phldrT="[Tex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 Sales Contribution </a:t>
          </a:r>
        </a:p>
      </dgm:t>
    </dgm:pt>
    <dgm:pt modelId="{C6B4709E-C958-4BAB-A0D3-DD5E43909850}" type="parTrans" cxnId="{C1128EF3-2544-4D7C-83C3-39D8BFF8BA9B}">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DFD47899-41BF-4D21-9113-B2642DE169C8}" type="sibTrans" cxnId="{C1128EF3-2544-4D7C-83C3-39D8BFF8BA9B}">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872050C4-75D7-4A0D-9CCF-D88F4832DBB0}">
      <dgm:prSet custT="1"/>
      <dgm:spPr/>
      <dgm:t>
        <a:bodyPr/>
        <a:lstStyle/>
        <a:p>
          <a:r>
            <a:rPr lang="en-US" sz="1000" b="1" dirty="0">
              <a:latin typeface="Roboto" panose="02000000000000000000" pitchFamily="2" charset="0"/>
              <a:ea typeface="Roboto" panose="02000000000000000000" pitchFamily="2" charset="0"/>
              <a:cs typeface="Roboto" panose="02000000000000000000" pitchFamily="2" charset="0"/>
            </a:rPr>
            <a:t>% Increase in Growth from impacted models</a:t>
          </a:r>
        </a:p>
      </dgm:t>
    </dgm:pt>
    <dgm:pt modelId="{64B5BADD-A4C1-4BC7-A513-465D5B94FE5A}" type="parTrans" cxnId="{B9307772-B034-46F7-9EB3-959F758C3170}">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6BE1A75D-B4FE-4B33-AF2E-FC929F34485C}" type="sibTrans" cxnId="{B9307772-B034-46F7-9EB3-959F758C3170}">
      <dgm:prSet/>
      <dgm:spPr/>
      <dgm:t>
        <a:bodyPr/>
        <a:lstStyle/>
        <a:p>
          <a:endParaRPr lang="en-US" sz="1000" b="1">
            <a:latin typeface="Roboto" panose="02000000000000000000" pitchFamily="2" charset="0"/>
            <a:ea typeface="Roboto" panose="02000000000000000000" pitchFamily="2" charset="0"/>
            <a:cs typeface="Roboto" panose="02000000000000000000" pitchFamily="2" charset="0"/>
          </a:endParaRPr>
        </a:p>
      </dgm:t>
    </dgm:pt>
    <dgm:pt modelId="{4A847C4A-513D-4CC4-9475-6497F2B9F182}" type="pres">
      <dgm:prSet presAssocID="{BED0621D-C138-495B-909C-648ABBE74D74}" presName="Name0" presStyleCnt="0">
        <dgm:presLayoutVars>
          <dgm:chMax val="11"/>
          <dgm:chPref val="11"/>
          <dgm:dir/>
          <dgm:resizeHandles/>
        </dgm:presLayoutVars>
      </dgm:prSet>
      <dgm:spPr/>
    </dgm:pt>
    <dgm:pt modelId="{C29912F0-9DA3-4B62-8004-92AD5AAF24CE}" type="pres">
      <dgm:prSet presAssocID="{872050C4-75D7-4A0D-9CCF-D88F4832DBB0}" presName="Accent4" presStyleCnt="0"/>
      <dgm:spPr/>
    </dgm:pt>
    <dgm:pt modelId="{396BEA92-A861-4001-A19E-6AB43EB4602D}" type="pres">
      <dgm:prSet presAssocID="{872050C4-75D7-4A0D-9CCF-D88F4832DBB0}" presName="Accent" presStyleLbl="node1" presStyleIdx="0" presStyleCnt="4"/>
      <dgm:spPr/>
    </dgm:pt>
    <dgm:pt modelId="{71D31B97-60C1-4632-9F7A-BF6764EBC210}" type="pres">
      <dgm:prSet presAssocID="{872050C4-75D7-4A0D-9CCF-D88F4832DBB0}" presName="ParentBackground4" presStyleCnt="0"/>
      <dgm:spPr/>
    </dgm:pt>
    <dgm:pt modelId="{AFB242F5-1870-4802-A1A6-BCCF75DA437F}" type="pres">
      <dgm:prSet presAssocID="{872050C4-75D7-4A0D-9CCF-D88F4832DBB0}" presName="ParentBackground" presStyleLbl="fgAcc1" presStyleIdx="0" presStyleCnt="4"/>
      <dgm:spPr/>
    </dgm:pt>
    <dgm:pt modelId="{83847B33-3BD2-443F-8068-4147E8E8F896}" type="pres">
      <dgm:prSet presAssocID="{872050C4-75D7-4A0D-9CCF-D88F4832DBB0}" presName="Parent4" presStyleLbl="revTx" presStyleIdx="0" presStyleCnt="0">
        <dgm:presLayoutVars>
          <dgm:chMax val="1"/>
          <dgm:chPref val="1"/>
          <dgm:bulletEnabled val="1"/>
        </dgm:presLayoutVars>
      </dgm:prSet>
      <dgm:spPr/>
    </dgm:pt>
    <dgm:pt modelId="{9D605047-581C-4A65-A180-51C1A7D3143D}" type="pres">
      <dgm:prSet presAssocID="{FCCCC71C-D684-4269-83B1-D1C4A8FE4540}" presName="Accent3" presStyleCnt="0"/>
      <dgm:spPr/>
    </dgm:pt>
    <dgm:pt modelId="{24F78A71-D202-43CF-AB91-4C7CBFD24E52}" type="pres">
      <dgm:prSet presAssocID="{FCCCC71C-D684-4269-83B1-D1C4A8FE4540}" presName="Accent" presStyleLbl="node1" presStyleIdx="1" presStyleCnt="4"/>
      <dgm:spPr>
        <a:solidFill>
          <a:schemeClr val="accent3">
            <a:lumMod val="75000"/>
          </a:schemeClr>
        </a:solidFill>
      </dgm:spPr>
    </dgm:pt>
    <dgm:pt modelId="{B97B50B4-21BD-4557-8477-1E77BA1C52D5}" type="pres">
      <dgm:prSet presAssocID="{FCCCC71C-D684-4269-83B1-D1C4A8FE4540}" presName="ParentBackground3" presStyleCnt="0"/>
      <dgm:spPr/>
    </dgm:pt>
    <dgm:pt modelId="{9E0F817E-468B-46DB-B19E-03E730CA7D43}" type="pres">
      <dgm:prSet presAssocID="{FCCCC71C-D684-4269-83B1-D1C4A8FE4540}" presName="ParentBackground" presStyleLbl="fgAcc1" presStyleIdx="1" presStyleCnt="4"/>
      <dgm:spPr/>
    </dgm:pt>
    <dgm:pt modelId="{430AFF5F-9267-4225-8F43-9BEE7334AF4F}" type="pres">
      <dgm:prSet presAssocID="{FCCCC71C-D684-4269-83B1-D1C4A8FE4540}" presName="Parent3" presStyleLbl="revTx" presStyleIdx="0" presStyleCnt="0">
        <dgm:presLayoutVars>
          <dgm:chMax val="1"/>
          <dgm:chPref val="1"/>
          <dgm:bulletEnabled val="1"/>
        </dgm:presLayoutVars>
      </dgm:prSet>
      <dgm:spPr/>
    </dgm:pt>
    <dgm:pt modelId="{A24B0AC3-7792-435E-8EA0-19E0CEA67FFE}" type="pres">
      <dgm:prSet presAssocID="{E796B463-AC7D-4890-91DD-E4DB712183C0}" presName="Accent2" presStyleCnt="0"/>
      <dgm:spPr/>
    </dgm:pt>
    <dgm:pt modelId="{114F867D-8817-437B-8C06-1F6B7CDF0063}" type="pres">
      <dgm:prSet presAssocID="{E796B463-AC7D-4890-91DD-E4DB712183C0}" presName="Accent" presStyleLbl="node1" presStyleIdx="2" presStyleCnt="4"/>
      <dgm:spPr>
        <a:solidFill>
          <a:schemeClr val="accent6">
            <a:lumMod val="60000"/>
            <a:lumOff val="40000"/>
          </a:schemeClr>
        </a:solidFill>
      </dgm:spPr>
    </dgm:pt>
    <dgm:pt modelId="{81BE5F51-9652-455D-BA60-4AA570F11C19}" type="pres">
      <dgm:prSet presAssocID="{E796B463-AC7D-4890-91DD-E4DB712183C0}" presName="ParentBackground2" presStyleCnt="0"/>
      <dgm:spPr/>
    </dgm:pt>
    <dgm:pt modelId="{4AC7D551-9E40-4CA7-9B07-5360E991DB6B}" type="pres">
      <dgm:prSet presAssocID="{E796B463-AC7D-4890-91DD-E4DB712183C0}" presName="ParentBackground" presStyleLbl="fgAcc1" presStyleIdx="2" presStyleCnt="4"/>
      <dgm:spPr/>
    </dgm:pt>
    <dgm:pt modelId="{6C636BA2-3485-4F86-B948-48AD6BE8D765}" type="pres">
      <dgm:prSet presAssocID="{E796B463-AC7D-4890-91DD-E4DB712183C0}" presName="Parent2" presStyleLbl="revTx" presStyleIdx="0" presStyleCnt="0">
        <dgm:presLayoutVars>
          <dgm:chMax val="1"/>
          <dgm:chPref val="1"/>
          <dgm:bulletEnabled val="1"/>
        </dgm:presLayoutVars>
      </dgm:prSet>
      <dgm:spPr/>
    </dgm:pt>
    <dgm:pt modelId="{F3C29EBF-8D92-47AC-A287-C78520A924E4}" type="pres">
      <dgm:prSet presAssocID="{871A7C08-3DC8-42BA-B00C-02E0684E53CF}" presName="Accent1" presStyleCnt="0"/>
      <dgm:spPr/>
    </dgm:pt>
    <dgm:pt modelId="{CE939C2A-AAA7-40BF-8A34-AD0E3C5C4E9D}" type="pres">
      <dgm:prSet presAssocID="{871A7C08-3DC8-42BA-B00C-02E0684E53CF}" presName="Accent" presStyleLbl="node1" presStyleIdx="3" presStyleCnt="4"/>
      <dgm:spPr>
        <a:solidFill>
          <a:schemeClr val="accent6">
            <a:lumMod val="50000"/>
          </a:schemeClr>
        </a:solidFill>
      </dgm:spPr>
    </dgm:pt>
    <dgm:pt modelId="{99291B6D-1DED-4F5D-8160-8E76D35FDD24}" type="pres">
      <dgm:prSet presAssocID="{871A7C08-3DC8-42BA-B00C-02E0684E53CF}" presName="ParentBackground1" presStyleCnt="0"/>
      <dgm:spPr/>
    </dgm:pt>
    <dgm:pt modelId="{E0DEEFC5-4666-4BF8-B112-FF009E9DFD0C}" type="pres">
      <dgm:prSet presAssocID="{871A7C08-3DC8-42BA-B00C-02E0684E53CF}" presName="ParentBackground" presStyleLbl="fgAcc1" presStyleIdx="3" presStyleCnt="4"/>
      <dgm:spPr/>
    </dgm:pt>
    <dgm:pt modelId="{189F68E3-4E7F-488C-97C6-0C42A54788B5}" type="pres">
      <dgm:prSet presAssocID="{871A7C08-3DC8-42BA-B00C-02E0684E53CF}" presName="Parent1" presStyleLbl="revTx" presStyleIdx="0" presStyleCnt="0">
        <dgm:presLayoutVars>
          <dgm:chMax val="1"/>
          <dgm:chPref val="1"/>
          <dgm:bulletEnabled val="1"/>
        </dgm:presLayoutVars>
      </dgm:prSet>
      <dgm:spPr/>
    </dgm:pt>
  </dgm:ptLst>
  <dgm:cxnLst>
    <dgm:cxn modelId="{69D29818-EB91-4F25-9BCF-805FE9CA8F1E}" type="presOf" srcId="{FCCCC71C-D684-4269-83B1-D1C4A8FE4540}" destId="{9E0F817E-468B-46DB-B19E-03E730CA7D43}" srcOrd="0" destOrd="0" presId="urn:microsoft.com/office/officeart/2011/layout/CircleProcess"/>
    <dgm:cxn modelId="{82735322-3C7A-4819-AE49-E831CFB3493D}" srcId="{BED0621D-C138-495B-909C-648ABBE74D74}" destId="{E796B463-AC7D-4890-91DD-E4DB712183C0}" srcOrd="1" destOrd="0" parTransId="{EBBE3971-85EC-4E3D-BF0E-94B486837C60}" sibTransId="{4951C8DA-E2B1-4C84-A3D0-78518E0B93E5}"/>
    <dgm:cxn modelId="{87063C5E-C70F-4BBC-9AAC-0EADEE6BA307}" type="presOf" srcId="{871A7C08-3DC8-42BA-B00C-02E0684E53CF}" destId="{189F68E3-4E7F-488C-97C6-0C42A54788B5}" srcOrd="1" destOrd="0" presId="urn:microsoft.com/office/officeart/2011/layout/CircleProcess"/>
    <dgm:cxn modelId="{72CC0352-24B8-4201-B8E1-A03B827E42E8}" type="presOf" srcId="{BED0621D-C138-495B-909C-648ABBE74D74}" destId="{4A847C4A-513D-4CC4-9475-6497F2B9F182}" srcOrd="0" destOrd="0" presId="urn:microsoft.com/office/officeart/2011/layout/CircleProcess"/>
    <dgm:cxn modelId="{B9307772-B034-46F7-9EB3-959F758C3170}" srcId="{BED0621D-C138-495B-909C-648ABBE74D74}" destId="{872050C4-75D7-4A0D-9CCF-D88F4832DBB0}" srcOrd="3" destOrd="0" parTransId="{64B5BADD-A4C1-4BC7-A513-465D5B94FE5A}" sibTransId="{6BE1A75D-B4FE-4B33-AF2E-FC929F34485C}"/>
    <dgm:cxn modelId="{216DF388-018C-42D8-A631-06623A7071E2}" type="presOf" srcId="{E796B463-AC7D-4890-91DD-E4DB712183C0}" destId="{6C636BA2-3485-4F86-B948-48AD6BE8D765}" srcOrd="1" destOrd="0" presId="urn:microsoft.com/office/officeart/2011/layout/CircleProcess"/>
    <dgm:cxn modelId="{FBAB248C-3EAF-4998-9EA0-E8A3DFCCEFDF}" type="presOf" srcId="{FCCCC71C-D684-4269-83B1-D1C4A8FE4540}" destId="{430AFF5F-9267-4225-8F43-9BEE7334AF4F}" srcOrd="1" destOrd="0" presId="urn:microsoft.com/office/officeart/2011/layout/CircleProcess"/>
    <dgm:cxn modelId="{C36FC9B4-8656-4730-B5D4-4141092578DB}" type="presOf" srcId="{871A7C08-3DC8-42BA-B00C-02E0684E53CF}" destId="{E0DEEFC5-4666-4BF8-B112-FF009E9DFD0C}" srcOrd="0" destOrd="0" presId="urn:microsoft.com/office/officeart/2011/layout/CircleProcess"/>
    <dgm:cxn modelId="{8CB95FBE-CEE7-4C5A-BC76-C3DAF6FADCB5}" type="presOf" srcId="{872050C4-75D7-4A0D-9CCF-D88F4832DBB0}" destId="{83847B33-3BD2-443F-8068-4147E8E8F896}" srcOrd="1" destOrd="0" presId="urn:microsoft.com/office/officeart/2011/layout/CircleProcess"/>
    <dgm:cxn modelId="{78507FDD-EAF2-434C-9917-DC9689E7CFA7}" srcId="{BED0621D-C138-495B-909C-648ABBE74D74}" destId="{871A7C08-3DC8-42BA-B00C-02E0684E53CF}" srcOrd="0" destOrd="0" parTransId="{8E132E41-9034-48D3-B1E8-FD606C78BFB6}" sibTransId="{F401AB78-49BF-4923-BD92-A0775CED19F8}"/>
    <dgm:cxn modelId="{3AA7C0EA-634F-4527-8532-6AB4575C6299}" type="presOf" srcId="{872050C4-75D7-4A0D-9CCF-D88F4832DBB0}" destId="{AFB242F5-1870-4802-A1A6-BCCF75DA437F}" srcOrd="0" destOrd="0" presId="urn:microsoft.com/office/officeart/2011/layout/CircleProcess"/>
    <dgm:cxn modelId="{C1128EF3-2544-4D7C-83C3-39D8BFF8BA9B}" srcId="{BED0621D-C138-495B-909C-648ABBE74D74}" destId="{FCCCC71C-D684-4269-83B1-D1C4A8FE4540}" srcOrd="2" destOrd="0" parTransId="{C6B4709E-C958-4BAB-A0D3-DD5E43909850}" sibTransId="{DFD47899-41BF-4D21-9113-B2642DE169C8}"/>
    <dgm:cxn modelId="{ED4830FF-9057-4E25-97CA-6A48069960C0}" type="presOf" srcId="{E796B463-AC7D-4890-91DD-E4DB712183C0}" destId="{4AC7D551-9E40-4CA7-9B07-5360E991DB6B}" srcOrd="0" destOrd="0" presId="urn:microsoft.com/office/officeart/2011/layout/CircleProcess"/>
    <dgm:cxn modelId="{9E8C1B5E-3181-4E09-9CC4-7BDF5ADEC463}" type="presParOf" srcId="{4A847C4A-513D-4CC4-9475-6497F2B9F182}" destId="{C29912F0-9DA3-4B62-8004-92AD5AAF24CE}" srcOrd="0" destOrd="0" presId="urn:microsoft.com/office/officeart/2011/layout/CircleProcess"/>
    <dgm:cxn modelId="{2E81B446-C958-426D-88FD-806835682C8A}" type="presParOf" srcId="{C29912F0-9DA3-4B62-8004-92AD5AAF24CE}" destId="{396BEA92-A861-4001-A19E-6AB43EB4602D}" srcOrd="0" destOrd="0" presId="urn:microsoft.com/office/officeart/2011/layout/CircleProcess"/>
    <dgm:cxn modelId="{8A8DC599-135D-449E-9076-C471E9E69C1A}" type="presParOf" srcId="{4A847C4A-513D-4CC4-9475-6497F2B9F182}" destId="{71D31B97-60C1-4632-9F7A-BF6764EBC210}" srcOrd="1" destOrd="0" presId="urn:microsoft.com/office/officeart/2011/layout/CircleProcess"/>
    <dgm:cxn modelId="{1E2682CF-18D7-42E1-8BA2-D46AEFF5AE7B}" type="presParOf" srcId="{71D31B97-60C1-4632-9F7A-BF6764EBC210}" destId="{AFB242F5-1870-4802-A1A6-BCCF75DA437F}" srcOrd="0" destOrd="0" presId="urn:microsoft.com/office/officeart/2011/layout/CircleProcess"/>
    <dgm:cxn modelId="{F3DAA50E-BD16-4DF9-A812-6BBD6752A704}" type="presParOf" srcId="{4A847C4A-513D-4CC4-9475-6497F2B9F182}" destId="{83847B33-3BD2-443F-8068-4147E8E8F896}" srcOrd="2" destOrd="0" presId="urn:microsoft.com/office/officeart/2011/layout/CircleProcess"/>
    <dgm:cxn modelId="{E1EC6F5D-BB83-4053-B244-EF3ACEA2983F}" type="presParOf" srcId="{4A847C4A-513D-4CC4-9475-6497F2B9F182}" destId="{9D605047-581C-4A65-A180-51C1A7D3143D}" srcOrd="3" destOrd="0" presId="urn:microsoft.com/office/officeart/2011/layout/CircleProcess"/>
    <dgm:cxn modelId="{DDD0DC98-C576-4215-B720-981B545DB665}" type="presParOf" srcId="{9D605047-581C-4A65-A180-51C1A7D3143D}" destId="{24F78A71-D202-43CF-AB91-4C7CBFD24E52}" srcOrd="0" destOrd="0" presId="urn:microsoft.com/office/officeart/2011/layout/CircleProcess"/>
    <dgm:cxn modelId="{CDB874CC-9479-41C2-979B-C438B589611A}" type="presParOf" srcId="{4A847C4A-513D-4CC4-9475-6497F2B9F182}" destId="{B97B50B4-21BD-4557-8477-1E77BA1C52D5}" srcOrd="4" destOrd="0" presId="urn:microsoft.com/office/officeart/2011/layout/CircleProcess"/>
    <dgm:cxn modelId="{E4442500-65CE-4825-AC66-D21FED8313E2}" type="presParOf" srcId="{B97B50B4-21BD-4557-8477-1E77BA1C52D5}" destId="{9E0F817E-468B-46DB-B19E-03E730CA7D43}" srcOrd="0" destOrd="0" presId="urn:microsoft.com/office/officeart/2011/layout/CircleProcess"/>
    <dgm:cxn modelId="{60AADC3E-3FEC-469F-B406-95E2004A5456}" type="presParOf" srcId="{4A847C4A-513D-4CC4-9475-6497F2B9F182}" destId="{430AFF5F-9267-4225-8F43-9BEE7334AF4F}" srcOrd="5" destOrd="0" presId="urn:microsoft.com/office/officeart/2011/layout/CircleProcess"/>
    <dgm:cxn modelId="{37B44665-3BD5-4DBB-9DAB-1BC0B20AB34E}" type="presParOf" srcId="{4A847C4A-513D-4CC4-9475-6497F2B9F182}" destId="{A24B0AC3-7792-435E-8EA0-19E0CEA67FFE}" srcOrd="6" destOrd="0" presId="urn:microsoft.com/office/officeart/2011/layout/CircleProcess"/>
    <dgm:cxn modelId="{F7946195-16ED-464B-85AA-68617418E14F}" type="presParOf" srcId="{A24B0AC3-7792-435E-8EA0-19E0CEA67FFE}" destId="{114F867D-8817-437B-8C06-1F6B7CDF0063}" srcOrd="0" destOrd="0" presId="urn:microsoft.com/office/officeart/2011/layout/CircleProcess"/>
    <dgm:cxn modelId="{8FB7ACD4-5BF9-4DF3-BF12-1EFB88701A7F}" type="presParOf" srcId="{4A847C4A-513D-4CC4-9475-6497F2B9F182}" destId="{81BE5F51-9652-455D-BA60-4AA570F11C19}" srcOrd="7" destOrd="0" presId="urn:microsoft.com/office/officeart/2011/layout/CircleProcess"/>
    <dgm:cxn modelId="{3307D971-B22E-4B24-9D23-2FA6FC8E45E0}" type="presParOf" srcId="{81BE5F51-9652-455D-BA60-4AA570F11C19}" destId="{4AC7D551-9E40-4CA7-9B07-5360E991DB6B}" srcOrd="0" destOrd="0" presId="urn:microsoft.com/office/officeart/2011/layout/CircleProcess"/>
    <dgm:cxn modelId="{B04E8F76-81EB-4857-9949-C040957A152C}" type="presParOf" srcId="{4A847C4A-513D-4CC4-9475-6497F2B9F182}" destId="{6C636BA2-3485-4F86-B948-48AD6BE8D765}" srcOrd="8" destOrd="0" presId="urn:microsoft.com/office/officeart/2011/layout/CircleProcess"/>
    <dgm:cxn modelId="{96E12482-56D8-42B1-9329-0A786D212368}" type="presParOf" srcId="{4A847C4A-513D-4CC4-9475-6497F2B9F182}" destId="{F3C29EBF-8D92-47AC-A287-C78520A924E4}" srcOrd="9" destOrd="0" presId="urn:microsoft.com/office/officeart/2011/layout/CircleProcess"/>
    <dgm:cxn modelId="{EDCA90FF-86E7-43FC-8BCC-01C403EF953B}" type="presParOf" srcId="{F3C29EBF-8D92-47AC-A287-C78520A924E4}" destId="{CE939C2A-AAA7-40BF-8A34-AD0E3C5C4E9D}" srcOrd="0" destOrd="0" presId="urn:microsoft.com/office/officeart/2011/layout/CircleProcess"/>
    <dgm:cxn modelId="{A9D4CFFD-9352-46DB-9E81-FF2120615633}" type="presParOf" srcId="{4A847C4A-513D-4CC4-9475-6497F2B9F182}" destId="{99291B6D-1DED-4F5D-8160-8E76D35FDD24}" srcOrd="10" destOrd="0" presId="urn:microsoft.com/office/officeart/2011/layout/CircleProcess"/>
    <dgm:cxn modelId="{70D073B5-D37C-4518-B84A-BD455F20DE2B}" type="presParOf" srcId="{99291B6D-1DED-4F5D-8160-8E76D35FDD24}" destId="{E0DEEFC5-4666-4BF8-B112-FF009E9DFD0C}" srcOrd="0" destOrd="0" presId="urn:microsoft.com/office/officeart/2011/layout/CircleProcess"/>
    <dgm:cxn modelId="{5BE52DDD-6A18-4576-B532-01F9A67F2F99}" type="presParOf" srcId="{4A847C4A-513D-4CC4-9475-6497F2B9F182}" destId="{189F68E3-4E7F-488C-97C6-0C42A54788B5}" srcOrd="11"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2E0F83-C894-4FB5-B3BD-23085E6007A4}"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0AFF90A1-CC46-49DE-8753-309513288898}">
      <dgm:prSet phldrT="[Text]"/>
      <dgm:spPr/>
      <dgm:t>
        <a:bodyPr/>
        <a:lstStyle/>
        <a:p>
          <a:r>
            <a:rPr lang="en-US" b="1" dirty="0">
              <a:latin typeface="Roboto" panose="02000000000000000000" pitchFamily="2" charset="0"/>
              <a:ea typeface="Roboto" panose="02000000000000000000" pitchFamily="2" charset="0"/>
              <a:cs typeface="Roboto" panose="02000000000000000000" pitchFamily="2" charset="0"/>
            </a:rPr>
            <a:t>Strength</a:t>
          </a:r>
        </a:p>
      </dgm:t>
    </dgm:pt>
    <dgm:pt modelId="{B1E56B20-5841-4937-9057-348A37B8B5BA}" type="parTrans" cxnId="{00FE691B-3156-4CFD-BBCD-D5F7B0718FED}">
      <dgm:prSet/>
      <dgm:spPr/>
      <dgm:t>
        <a:bodyPr/>
        <a:lstStyle/>
        <a:p>
          <a:endParaRPr lang="en-US"/>
        </a:p>
      </dgm:t>
    </dgm:pt>
    <dgm:pt modelId="{FB9D4293-85EC-40AA-960F-5B977E545ACA}" type="sibTrans" cxnId="{00FE691B-3156-4CFD-BBCD-D5F7B0718FED}">
      <dgm:prSet/>
      <dgm:spPr/>
      <dgm:t>
        <a:bodyPr/>
        <a:lstStyle/>
        <a:p>
          <a:endParaRPr lang="en-US"/>
        </a:p>
      </dgm:t>
    </dgm:pt>
    <dgm:pt modelId="{97FECB39-F55B-4B50-90C0-07F91F5C07B7}">
      <dgm:prSet phldrT="[Text]" custT="1"/>
      <dgm:spPr>
        <a:solidFill>
          <a:schemeClr val="accent2">
            <a:lumMod val="20000"/>
            <a:lumOff val="80000"/>
            <a:alpha val="90000"/>
          </a:schemeClr>
        </a:solidFill>
      </dgm:spPr>
      <dgm:t>
        <a:bodyPr anchor="t"/>
        <a:lstStyle/>
        <a:p>
          <a:r>
            <a:rPr lang="en-US" sz="1000" dirty="0">
              <a:latin typeface="Roboto" panose="02000000000000000000" pitchFamily="2" charset="0"/>
              <a:ea typeface="Roboto" panose="02000000000000000000" pitchFamily="2" charset="0"/>
              <a:cs typeface="Roboto" panose="02000000000000000000" pitchFamily="2" charset="0"/>
            </a:rPr>
            <a:t>Strong brand image</a:t>
          </a:r>
        </a:p>
      </dgm:t>
    </dgm:pt>
    <dgm:pt modelId="{9C1E2AD2-1145-4EDE-BCC8-23E7B65E8818}" type="parTrans" cxnId="{7DF700FD-7A2D-49E4-96E5-84B14B66B241}">
      <dgm:prSet/>
      <dgm:spPr/>
      <dgm:t>
        <a:bodyPr/>
        <a:lstStyle/>
        <a:p>
          <a:endParaRPr lang="en-US"/>
        </a:p>
      </dgm:t>
    </dgm:pt>
    <dgm:pt modelId="{8A9F6F63-5366-4856-9BC2-87EF53243EF5}" type="sibTrans" cxnId="{7DF700FD-7A2D-49E4-96E5-84B14B66B241}">
      <dgm:prSet/>
      <dgm:spPr/>
      <dgm:t>
        <a:bodyPr/>
        <a:lstStyle/>
        <a:p>
          <a:endParaRPr lang="en-US"/>
        </a:p>
      </dgm:t>
    </dgm:pt>
    <dgm:pt modelId="{37D403A8-76BF-4792-A20B-6201D97550BE}">
      <dgm:prSet phldrT="[Text]"/>
      <dgm:spPr/>
      <dgm:t>
        <a:bodyPr/>
        <a:lstStyle/>
        <a:p>
          <a:r>
            <a:rPr lang="en-US" b="1" dirty="0">
              <a:latin typeface="Roboto" panose="02000000000000000000" pitchFamily="2" charset="0"/>
              <a:ea typeface="Roboto" panose="02000000000000000000" pitchFamily="2" charset="0"/>
              <a:cs typeface="Roboto" panose="02000000000000000000" pitchFamily="2" charset="0"/>
            </a:rPr>
            <a:t>Weakness</a:t>
          </a:r>
        </a:p>
      </dgm:t>
    </dgm:pt>
    <dgm:pt modelId="{84077002-98DB-4D1E-8D6E-74376CA25168}" type="parTrans" cxnId="{4F97FAF3-F3B7-4798-9A6F-5ABF8F563732}">
      <dgm:prSet/>
      <dgm:spPr/>
      <dgm:t>
        <a:bodyPr/>
        <a:lstStyle/>
        <a:p>
          <a:endParaRPr lang="en-US"/>
        </a:p>
      </dgm:t>
    </dgm:pt>
    <dgm:pt modelId="{212203D3-E83C-4E22-B909-3CB38852352C}" type="sibTrans" cxnId="{4F97FAF3-F3B7-4798-9A6F-5ABF8F563732}">
      <dgm:prSet/>
      <dgm:spPr/>
      <dgm:t>
        <a:bodyPr/>
        <a:lstStyle/>
        <a:p>
          <a:endParaRPr lang="en-US"/>
        </a:p>
      </dgm:t>
    </dgm:pt>
    <dgm:pt modelId="{0C24CFDB-0B3D-4DE3-AFDB-E97C3645314B}">
      <dgm:prSet phldrT="[Text]" custT="1"/>
      <dgm:spPr>
        <a:solidFill>
          <a:schemeClr val="accent3">
            <a:lumMod val="40000"/>
            <a:lumOff val="60000"/>
            <a:alpha val="90000"/>
          </a:schemeClr>
        </a:solidFill>
      </dgm:spPr>
      <dgm:t>
        <a:bodyPr anchor="t"/>
        <a:lstStyle/>
        <a:p>
          <a:r>
            <a:rPr lang="en-US" sz="1000" dirty="0">
              <a:latin typeface="Roboto" panose="02000000000000000000" pitchFamily="2" charset="0"/>
              <a:ea typeface="Roboto" panose="02000000000000000000" pitchFamily="2" charset="0"/>
              <a:cs typeface="Roboto" panose="02000000000000000000" pitchFamily="2" charset="0"/>
            </a:rPr>
            <a:t>Limited global scope of production network</a:t>
          </a:r>
        </a:p>
      </dgm:t>
    </dgm:pt>
    <dgm:pt modelId="{D4751609-8777-46BC-BBFB-01DC191259C7}" type="parTrans" cxnId="{348CE639-979C-4238-BA33-1AF67F1D0EE6}">
      <dgm:prSet/>
      <dgm:spPr/>
      <dgm:t>
        <a:bodyPr/>
        <a:lstStyle/>
        <a:p>
          <a:endParaRPr lang="en-US"/>
        </a:p>
      </dgm:t>
    </dgm:pt>
    <dgm:pt modelId="{98EA37CE-D340-4BD7-BFE6-251743AD0BA1}" type="sibTrans" cxnId="{348CE639-979C-4238-BA33-1AF67F1D0EE6}">
      <dgm:prSet/>
      <dgm:spPr/>
      <dgm:t>
        <a:bodyPr/>
        <a:lstStyle/>
        <a:p>
          <a:endParaRPr lang="en-US"/>
        </a:p>
      </dgm:t>
    </dgm:pt>
    <dgm:pt modelId="{AD55FA78-7CEE-4EDF-BF41-F30D2CB6A495}">
      <dgm:prSet phldrT="[Text]"/>
      <dgm:spPr/>
      <dgm:t>
        <a:bodyPr/>
        <a:lstStyle/>
        <a:p>
          <a:r>
            <a:rPr lang="en-US" b="1" dirty="0">
              <a:latin typeface="Roboto" panose="02000000000000000000" pitchFamily="2" charset="0"/>
              <a:ea typeface="Roboto" panose="02000000000000000000" pitchFamily="2" charset="0"/>
              <a:cs typeface="Roboto" panose="02000000000000000000" pitchFamily="2" charset="0"/>
            </a:rPr>
            <a:t>Threat</a:t>
          </a:r>
        </a:p>
      </dgm:t>
    </dgm:pt>
    <dgm:pt modelId="{6AE8162B-3423-405D-B8C2-29A3B8D07CEA}" type="parTrans" cxnId="{127D1CFE-0A7B-4DF7-A26D-06F5885EF061}">
      <dgm:prSet/>
      <dgm:spPr/>
      <dgm:t>
        <a:bodyPr/>
        <a:lstStyle/>
        <a:p>
          <a:endParaRPr lang="en-US"/>
        </a:p>
      </dgm:t>
    </dgm:pt>
    <dgm:pt modelId="{DEBC96A0-453B-46C9-964F-B1C4F002C257}" type="sibTrans" cxnId="{127D1CFE-0A7B-4DF7-A26D-06F5885EF061}">
      <dgm:prSet/>
      <dgm:spPr/>
      <dgm:t>
        <a:bodyPr/>
        <a:lstStyle/>
        <a:p>
          <a:endParaRPr lang="en-US"/>
        </a:p>
      </dgm:t>
    </dgm:pt>
    <dgm:pt modelId="{1F065161-56AA-43BC-8722-C65EAF04927C}">
      <dgm:prSet phldrT="[Text]" custT="1"/>
      <dgm:spPr>
        <a:solidFill>
          <a:schemeClr val="accent4">
            <a:lumMod val="40000"/>
            <a:lumOff val="60000"/>
            <a:alpha val="90000"/>
          </a:schemeClr>
        </a:solidFill>
      </dgm:spPr>
      <dgm:t>
        <a:bodyPr anchor="b"/>
        <a:lstStyle/>
        <a:p>
          <a:r>
            <a:rPr lang="en-US" sz="1000" dirty="0">
              <a:latin typeface="Roboto" panose="02000000000000000000" pitchFamily="2" charset="0"/>
              <a:ea typeface="Roboto" panose="02000000000000000000" pitchFamily="2" charset="0"/>
              <a:cs typeface="Roboto" panose="02000000000000000000" pitchFamily="2" charset="0"/>
            </a:rPr>
            <a:t>Aggressive competitive rivalry</a:t>
          </a:r>
        </a:p>
      </dgm:t>
    </dgm:pt>
    <dgm:pt modelId="{46EC386F-D25B-4CE9-BBB0-A52EB9A401C2}" type="parTrans" cxnId="{52147A35-8F1B-44FE-9B9E-CA0F67A9669D}">
      <dgm:prSet/>
      <dgm:spPr/>
      <dgm:t>
        <a:bodyPr/>
        <a:lstStyle/>
        <a:p>
          <a:endParaRPr lang="en-US"/>
        </a:p>
      </dgm:t>
    </dgm:pt>
    <dgm:pt modelId="{755B7D13-A2D1-4D0E-B630-DF9217BB258A}" type="sibTrans" cxnId="{52147A35-8F1B-44FE-9B9E-CA0F67A9669D}">
      <dgm:prSet/>
      <dgm:spPr/>
      <dgm:t>
        <a:bodyPr/>
        <a:lstStyle/>
        <a:p>
          <a:endParaRPr lang="en-US"/>
        </a:p>
      </dgm:t>
    </dgm:pt>
    <dgm:pt modelId="{68CA1410-7A38-46F1-B00C-6550E513622C}">
      <dgm:prSet phldrT="[Text]"/>
      <dgm:spPr/>
      <dgm:t>
        <a:bodyPr/>
        <a:lstStyle/>
        <a:p>
          <a:r>
            <a:rPr lang="en-US" b="1" dirty="0">
              <a:latin typeface="Roboto" panose="02000000000000000000" pitchFamily="2" charset="0"/>
              <a:ea typeface="Roboto" panose="02000000000000000000" pitchFamily="2" charset="0"/>
              <a:cs typeface="Roboto" panose="02000000000000000000" pitchFamily="2" charset="0"/>
            </a:rPr>
            <a:t>Opportunity</a:t>
          </a:r>
        </a:p>
      </dgm:t>
    </dgm:pt>
    <dgm:pt modelId="{87860B79-14DE-4DC3-8BD0-9D5AB47AFCE6}" type="parTrans" cxnId="{6572D6C1-D17F-427F-B670-226B7210529D}">
      <dgm:prSet/>
      <dgm:spPr/>
      <dgm:t>
        <a:bodyPr/>
        <a:lstStyle/>
        <a:p>
          <a:endParaRPr lang="en-US"/>
        </a:p>
      </dgm:t>
    </dgm:pt>
    <dgm:pt modelId="{D6AF5BB7-0980-4E23-96D9-D7BC9F978360}" type="sibTrans" cxnId="{6572D6C1-D17F-427F-B670-226B7210529D}">
      <dgm:prSet/>
      <dgm:spPr/>
      <dgm:t>
        <a:bodyPr/>
        <a:lstStyle/>
        <a:p>
          <a:endParaRPr lang="en-US"/>
        </a:p>
      </dgm:t>
    </dgm:pt>
    <dgm:pt modelId="{FA7E02C8-4BD0-4890-8C0C-DB35BB6B1CEE}">
      <dgm:prSet phldrT="[Text]" custT="1"/>
      <dgm:spPr>
        <a:solidFill>
          <a:schemeClr val="accent5">
            <a:lumMod val="40000"/>
            <a:lumOff val="60000"/>
            <a:alpha val="90000"/>
          </a:schemeClr>
        </a:solidFill>
      </dgm:spPr>
      <dgm:t>
        <a:bodyPr anchor="b"/>
        <a:lstStyle/>
        <a:p>
          <a:r>
            <a:rPr lang="en-US" sz="1000" dirty="0">
              <a:latin typeface="Roboto" panose="02000000000000000000" pitchFamily="2" charset="0"/>
              <a:ea typeface="Roboto" panose="02000000000000000000" pitchFamily="2" charset="0"/>
              <a:cs typeface="Roboto" panose="02000000000000000000" pitchFamily="2" charset="0"/>
            </a:rPr>
            <a:t>Global expansion through market penetration</a:t>
          </a:r>
        </a:p>
      </dgm:t>
    </dgm:pt>
    <dgm:pt modelId="{2871821F-4C0C-4FC9-82A5-D75AD672B96C}" type="parTrans" cxnId="{6CCBB17E-1522-4AEE-AFC1-AD2E8C3B6A15}">
      <dgm:prSet/>
      <dgm:spPr/>
      <dgm:t>
        <a:bodyPr/>
        <a:lstStyle/>
        <a:p>
          <a:endParaRPr lang="en-US"/>
        </a:p>
      </dgm:t>
    </dgm:pt>
    <dgm:pt modelId="{32049832-3E72-4C7B-86E4-31B68143192A}" type="sibTrans" cxnId="{6CCBB17E-1522-4AEE-AFC1-AD2E8C3B6A15}">
      <dgm:prSet/>
      <dgm:spPr/>
      <dgm:t>
        <a:bodyPr/>
        <a:lstStyle/>
        <a:p>
          <a:endParaRPr lang="en-US"/>
        </a:p>
      </dgm:t>
    </dgm:pt>
    <dgm:pt modelId="{740018C1-BBD0-47D9-82BA-E81F0AA5FAA9}">
      <dgm:prSet custT="1"/>
      <dgm:spPr>
        <a:solidFill>
          <a:schemeClr val="accent2">
            <a:lumMod val="20000"/>
            <a:lumOff val="80000"/>
            <a:alpha val="90000"/>
          </a:schemeClr>
        </a:solidFill>
      </dgm:spPr>
      <dgm:t>
        <a:bodyPr anchor="t"/>
        <a:lstStyle/>
        <a:p>
          <a:r>
            <a:rPr lang="en-US" sz="1000">
              <a:latin typeface="Roboto" panose="02000000000000000000" pitchFamily="2" charset="0"/>
              <a:ea typeface="Roboto" panose="02000000000000000000" pitchFamily="2" charset="0"/>
              <a:cs typeface="Roboto" panose="02000000000000000000" pitchFamily="2" charset="0"/>
            </a:rPr>
            <a:t>Global supply chain</a:t>
          </a:r>
        </a:p>
      </dgm:t>
    </dgm:pt>
    <dgm:pt modelId="{2C5263F6-67CB-402E-86FB-E785A0927521}" type="parTrans" cxnId="{E3FD780A-0BD8-4B54-837E-0CF974F0094E}">
      <dgm:prSet/>
      <dgm:spPr/>
      <dgm:t>
        <a:bodyPr/>
        <a:lstStyle/>
        <a:p>
          <a:endParaRPr lang="en-US"/>
        </a:p>
      </dgm:t>
    </dgm:pt>
    <dgm:pt modelId="{48C68E8B-2FC4-4204-9B52-B5EE812B3697}" type="sibTrans" cxnId="{E3FD780A-0BD8-4B54-837E-0CF974F0094E}">
      <dgm:prSet/>
      <dgm:spPr/>
      <dgm:t>
        <a:bodyPr/>
        <a:lstStyle/>
        <a:p>
          <a:endParaRPr lang="en-US"/>
        </a:p>
      </dgm:t>
    </dgm:pt>
    <dgm:pt modelId="{D8D5E8CB-FDFC-4BF7-89E2-FD177FA382CA}">
      <dgm:prSet custT="1"/>
      <dgm:spPr>
        <a:solidFill>
          <a:schemeClr val="accent2">
            <a:lumMod val="20000"/>
            <a:lumOff val="80000"/>
            <a:alpha val="90000"/>
          </a:schemeClr>
        </a:solidFill>
      </dgm:spPr>
      <dgm:t>
        <a:bodyPr anchor="t"/>
        <a:lstStyle/>
        <a:p>
          <a:r>
            <a:rPr lang="en-US" sz="1000" dirty="0">
              <a:latin typeface="Roboto" panose="02000000000000000000" pitchFamily="2" charset="0"/>
              <a:ea typeface="Roboto" panose="02000000000000000000" pitchFamily="2" charset="0"/>
              <a:cs typeface="Roboto" panose="02000000000000000000" pitchFamily="2" charset="0"/>
            </a:rPr>
            <a:t>Effective innovation processes</a:t>
          </a:r>
        </a:p>
      </dgm:t>
    </dgm:pt>
    <dgm:pt modelId="{EC4B0AA7-1500-45A6-AED7-01B854E5A548}" type="parTrans" cxnId="{9FBB271D-2784-47B6-BC92-D74F5DB98475}">
      <dgm:prSet/>
      <dgm:spPr/>
      <dgm:t>
        <a:bodyPr/>
        <a:lstStyle/>
        <a:p>
          <a:endParaRPr lang="en-US"/>
        </a:p>
      </dgm:t>
    </dgm:pt>
    <dgm:pt modelId="{C75374B7-4BC8-411E-99F3-E3FB0F30EC2F}" type="sibTrans" cxnId="{9FBB271D-2784-47B6-BC92-D74F5DB98475}">
      <dgm:prSet/>
      <dgm:spPr/>
      <dgm:t>
        <a:bodyPr/>
        <a:lstStyle/>
        <a:p>
          <a:endParaRPr lang="en-US"/>
        </a:p>
      </dgm:t>
    </dgm:pt>
    <dgm:pt modelId="{E61EAD67-E27B-427D-9B0B-84299DEE678B}">
      <dgm:prSet custT="1"/>
      <dgm:spPr>
        <a:solidFill>
          <a:schemeClr val="accent3">
            <a:lumMod val="40000"/>
            <a:lumOff val="60000"/>
            <a:alpha val="90000"/>
          </a:schemeClr>
        </a:solidFill>
      </dgm:spPr>
      <dgm:t>
        <a:bodyPr anchor="t"/>
        <a:lstStyle/>
        <a:p>
          <a:r>
            <a:rPr lang="en-US" sz="1000" dirty="0">
              <a:latin typeface="Roboto" panose="02000000000000000000" pitchFamily="2" charset="0"/>
              <a:ea typeface="Roboto" panose="02000000000000000000" pitchFamily="2" charset="0"/>
              <a:cs typeface="Roboto" panose="02000000000000000000" pitchFamily="2" charset="0"/>
            </a:rPr>
            <a:t>Higher costs compared to competitors</a:t>
          </a:r>
        </a:p>
      </dgm:t>
    </dgm:pt>
    <dgm:pt modelId="{8F152B86-53F7-4178-9531-A29EA2CEDE63}" type="parTrans" cxnId="{0BA17FC6-A15B-4782-8AB8-DDB04D795B96}">
      <dgm:prSet/>
      <dgm:spPr/>
      <dgm:t>
        <a:bodyPr/>
        <a:lstStyle/>
        <a:p>
          <a:endParaRPr lang="en-US"/>
        </a:p>
      </dgm:t>
    </dgm:pt>
    <dgm:pt modelId="{BD7B45CF-7ACF-462A-A05A-1FD474997FF9}" type="sibTrans" cxnId="{0BA17FC6-A15B-4782-8AB8-DDB04D795B96}">
      <dgm:prSet/>
      <dgm:spPr/>
      <dgm:t>
        <a:bodyPr/>
        <a:lstStyle/>
        <a:p>
          <a:endParaRPr lang="en-US"/>
        </a:p>
      </dgm:t>
    </dgm:pt>
    <dgm:pt modelId="{A597014F-8A61-48DD-9FF0-16645666A8FC}">
      <dgm:prSet custT="1"/>
      <dgm:spPr>
        <a:solidFill>
          <a:schemeClr val="accent3">
            <a:lumMod val="40000"/>
            <a:lumOff val="60000"/>
            <a:alpha val="90000"/>
          </a:schemeClr>
        </a:solidFill>
      </dgm:spPr>
      <dgm:t>
        <a:bodyPr anchor="t"/>
        <a:lstStyle/>
        <a:p>
          <a:r>
            <a:rPr lang="en-US" sz="1000" dirty="0">
              <a:latin typeface="Roboto" panose="02000000000000000000" pitchFamily="2" charset="0"/>
              <a:ea typeface="Roboto" panose="02000000000000000000" pitchFamily="2" charset="0"/>
              <a:cs typeface="Roboto" panose="02000000000000000000" pitchFamily="2" charset="0"/>
            </a:rPr>
            <a:t>Slow innovation processes</a:t>
          </a:r>
        </a:p>
      </dgm:t>
    </dgm:pt>
    <dgm:pt modelId="{59931AF1-1032-4197-A9F9-562E57395EFB}" type="parTrans" cxnId="{19F5D8CA-80CB-4833-9E15-58836ADA7832}">
      <dgm:prSet/>
      <dgm:spPr/>
      <dgm:t>
        <a:bodyPr/>
        <a:lstStyle/>
        <a:p>
          <a:endParaRPr lang="en-US"/>
        </a:p>
      </dgm:t>
    </dgm:pt>
    <dgm:pt modelId="{08909574-8625-4B81-9827-19A5644114DA}" type="sibTrans" cxnId="{19F5D8CA-80CB-4833-9E15-58836ADA7832}">
      <dgm:prSet/>
      <dgm:spPr/>
      <dgm:t>
        <a:bodyPr/>
        <a:lstStyle/>
        <a:p>
          <a:endParaRPr lang="en-US"/>
        </a:p>
      </dgm:t>
    </dgm:pt>
    <dgm:pt modelId="{2880186C-0D7B-4CF0-8D05-793D3CDEAA18}">
      <dgm:prSet custT="1"/>
      <dgm:spPr>
        <a:solidFill>
          <a:schemeClr val="accent5">
            <a:lumMod val="40000"/>
            <a:lumOff val="60000"/>
            <a:alpha val="90000"/>
          </a:schemeClr>
        </a:solidFill>
      </dgm:spPr>
      <dgm:t>
        <a:bodyPr anchor="b"/>
        <a:lstStyle/>
        <a:p>
          <a:r>
            <a:rPr lang="en-US" sz="1000" dirty="0">
              <a:latin typeface="Roboto" panose="02000000000000000000" pitchFamily="2" charset="0"/>
              <a:ea typeface="Roboto" panose="02000000000000000000" pitchFamily="2" charset="0"/>
              <a:cs typeface="Roboto" panose="02000000000000000000" pitchFamily="2" charset="0"/>
            </a:rPr>
            <a:t>Growth through product development</a:t>
          </a:r>
        </a:p>
      </dgm:t>
    </dgm:pt>
    <dgm:pt modelId="{D1BE9AB6-05C9-4401-9888-5157A77BA08D}" type="parTrans" cxnId="{0A3B9D92-CD7D-49D2-B381-9F7216F7BFF9}">
      <dgm:prSet/>
      <dgm:spPr/>
      <dgm:t>
        <a:bodyPr/>
        <a:lstStyle/>
        <a:p>
          <a:endParaRPr lang="en-US"/>
        </a:p>
      </dgm:t>
    </dgm:pt>
    <dgm:pt modelId="{C8E8C02C-580B-4775-94D9-61ABD41E79F2}" type="sibTrans" cxnId="{0A3B9D92-CD7D-49D2-B381-9F7216F7BFF9}">
      <dgm:prSet/>
      <dgm:spPr/>
      <dgm:t>
        <a:bodyPr/>
        <a:lstStyle/>
        <a:p>
          <a:endParaRPr lang="en-US"/>
        </a:p>
      </dgm:t>
    </dgm:pt>
    <dgm:pt modelId="{4CE4877B-9D92-4617-A1A7-2CEDF46846AE}">
      <dgm:prSet custT="1"/>
      <dgm:spPr>
        <a:solidFill>
          <a:schemeClr val="accent5">
            <a:lumMod val="40000"/>
            <a:lumOff val="60000"/>
            <a:alpha val="90000"/>
          </a:schemeClr>
        </a:solidFill>
      </dgm:spPr>
      <dgm:t>
        <a:bodyPr anchor="b"/>
        <a:lstStyle/>
        <a:p>
          <a:r>
            <a:rPr lang="en-US" sz="1000" dirty="0">
              <a:latin typeface="Roboto" panose="02000000000000000000" pitchFamily="2" charset="0"/>
              <a:ea typeface="Roboto" panose="02000000000000000000" pitchFamily="2" charset="0"/>
              <a:cs typeface="Roboto" panose="02000000000000000000" pitchFamily="2" charset="0"/>
            </a:rPr>
            <a:t>Cost reduction through strategic supply chain management</a:t>
          </a:r>
        </a:p>
      </dgm:t>
    </dgm:pt>
    <dgm:pt modelId="{B911FA83-F957-4FC8-B491-30080F12E670}" type="parTrans" cxnId="{6DCC8C96-6A5E-4068-B210-274AC2FC78BE}">
      <dgm:prSet/>
      <dgm:spPr/>
      <dgm:t>
        <a:bodyPr/>
        <a:lstStyle/>
        <a:p>
          <a:endParaRPr lang="en-US"/>
        </a:p>
      </dgm:t>
    </dgm:pt>
    <dgm:pt modelId="{10B516A1-3228-493C-92A3-035EDE950021}" type="sibTrans" cxnId="{6DCC8C96-6A5E-4068-B210-274AC2FC78BE}">
      <dgm:prSet/>
      <dgm:spPr/>
      <dgm:t>
        <a:bodyPr/>
        <a:lstStyle/>
        <a:p>
          <a:endParaRPr lang="en-US"/>
        </a:p>
      </dgm:t>
    </dgm:pt>
    <dgm:pt modelId="{16246D6F-4B81-4FE2-8097-A6B496E5A022}">
      <dgm:prSet custT="1"/>
      <dgm:spPr>
        <a:solidFill>
          <a:schemeClr val="accent4">
            <a:lumMod val="40000"/>
            <a:lumOff val="60000"/>
            <a:alpha val="90000"/>
          </a:schemeClr>
        </a:solidFill>
      </dgm:spPr>
      <dgm:t>
        <a:bodyPr anchor="b"/>
        <a:lstStyle/>
        <a:p>
          <a:r>
            <a:rPr lang="en-US" sz="1000">
              <a:latin typeface="Roboto" panose="02000000000000000000" pitchFamily="2" charset="0"/>
              <a:ea typeface="Roboto" panose="02000000000000000000" pitchFamily="2" charset="0"/>
              <a:cs typeface="Roboto" panose="02000000000000000000" pitchFamily="2" charset="0"/>
            </a:rPr>
            <a:t>New entry of high-tech firms</a:t>
          </a:r>
        </a:p>
      </dgm:t>
    </dgm:pt>
    <dgm:pt modelId="{40FFE445-74F8-4224-AEDF-3FC5F38B3730}" type="parTrans" cxnId="{05709E34-FDE7-46B5-B574-76B45E2F8C9D}">
      <dgm:prSet/>
      <dgm:spPr/>
      <dgm:t>
        <a:bodyPr/>
        <a:lstStyle/>
        <a:p>
          <a:endParaRPr lang="en-US"/>
        </a:p>
      </dgm:t>
    </dgm:pt>
    <dgm:pt modelId="{552000EE-8FCD-419D-B368-A938A0C6D8DA}" type="sibTrans" cxnId="{05709E34-FDE7-46B5-B574-76B45E2F8C9D}">
      <dgm:prSet/>
      <dgm:spPr/>
      <dgm:t>
        <a:bodyPr/>
        <a:lstStyle/>
        <a:p>
          <a:endParaRPr lang="en-US"/>
        </a:p>
      </dgm:t>
    </dgm:pt>
    <dgm:pt modelId="{57C8E123-D1EB-4E96-AC38-A687543C4CCB}">
      <dgm:prSet custT="1"/>
      <dgm:spPr>
        <a:solidFill>
          <a:schemeClr val="accent4">
            <a:lumMod val="40000"/>
            <a:lumOff val="60000"/>
            <a:alpha val="90000"/>
          </a:schemeClr>
        </a:solidFill>
      </dgm:spPr>
      <dgm:t>
        <a:bodyPr anchor="b"/>
        <a:lstStyle/>
        <a:p>
          <a:r>
            <a:rPr lang="en-US" sz="1000" dirty="0">
              <a:latin typeface="Roboto" panose="02000000000000000000" pitchFamily="2" charset="0"/>
              <a:ea typeface="Roboto" panose="02000000000000000000" pitchFamily="2" charset="0"/>
              <a:cs typeface="Roboto" panose="02000000000000000000" pitchFamily="2" charset="0"/>
            </a:rPr>
            <a:t>Fluctuating or unstable supplies of critical parts</a:t>
          </a:r>
        </a:p>
      </dgm:t>
    </dgm:pt>
    <dgm:pt modelId="{B677AF22-51DA-4A98-B3F3-4CF5DCFB3F7B}" type="parTrans" cxnId="{4584D38C-2BED-49E9-8FA3-C8E1A84DD9B3}">
      <dgm:prSet/>
      <dgm:spPr/>
      <dgm:t>
        <a:bodyPr/>
        <a:lstStyle/>
        <a:p>
          <a:endParaRPr lang="en-US"/>
        </a:p>
      </dgm:t>
    </dgm:pt>
    <dgm:pt modelId="{5F511652-5B52-4A3C-81B3-5D0ADA55D277}" type="sibTrans" cxnId="{4584D38C-2BED-49E9-8FA3-C8E1A84DD9B3}">
      <dgm:prSet/>
      <dgm:spPr/>
      <dgm:t>
        <a:bodyPr/>
        <a:lstStyle/>
        <a:p>
          <a:endParaRPr lang="en-US"/>
        </a:p>
      </dgm:t>
    </dgm:pt>
    <dgm:pt modelId="{577B9F2E-ADED-4DA9-8AE4-E089835B87BD}" type="pres">
      <dgm:prSet presAssocID="{562E0F83-C894-4FB5-B3BD-23085E6007A4}" presName="cycleMatrixDiagram" presStyleCnt="0">
        <dgm:presLayoutVars>
          <dgm:chMax val="1"/>
          <dgm:dir/>
          <dgm:animLvl val="lvl"/>
          <dgm:resizeHandles val="exact"/>
        </dgm:presLayoutVars>
      </dgm:prSet>
      <dgm:spPr/>
    </dgm:pt>
    <dgm:pt modelId="{E7AE466A-3029-4D82-894C-9839A4717DEE}" type="pres">
      <dgm:prSet presAssocID="{562E0F83-C894-4FB5-B3BD-23085E6007A4}" presName="children" presStyleCnt="0"/>
      <dgm:spPr/>
    </dgm:pt>
    <dgm:pt modelId="{21CEB288-61EC-4910-A3FA-BBFF8013425F}" type="pres">
      <dgm:prSet presAssocID="{562E0F83-C894-4FB5-B3BD-23085E6007A4}" presName="child1group" presStyleCnt="0"/>
      <dgm:spPr/>
    </dgm:pt>
    <dgm:pt modelId="{EFFEAC05-9348-43D6-A041-2DE87E20F3AC}" type="pres">
      <dgm:prSet presAssocID="{562E0F83-C894-4FB5-B3BD-23085E6007A4}" presName="child1" presStyleLbl="bgAcc1" presStyleIdx="0" presStyleCnt="4" custScaleX="120243" custLinFactNeighborX="-20632" custLinFactNeighborY="1662"/>
      <dgm:spPr/>
    </dgm:pt>
    <dgm:pt modelId="{D276E37B-AD13-4958-B06A-9A01BB9F54EA}" type="pres">
      <dgm:prSet presAssocID="{562E0F83-C894-4FB5-B3BD-23085E6007A4}" presName="child1Text" presStyleLbl="bgAcc1" presStyleIdx="0" presStyleCnt="4">
        <dgm:presLayoutVars>
          <dgm:bulletEnabled val="1"/>
        </dgm:presLayoutVars>
      </dgm:prSet>
      <dgm:spPr/>
    </dgm:pt>
    <dgm:pt modelId="{4A3F11BC-111A-405A-8BB0-68F7589B3DCB}" type="pres">
      <dgm:prSet presAssocID="{562E0F83-C894-4FB5-B3BD-23085E6007A4}" presName="child2group" presStyleCnt="0"/>
      <dgm:spPr/>
    </dgm:pt>
    <dgm:pt modelId="{54A2BC6C-67C0-4DE2-B451-CCDAE7C3A87C}" type="pres">
      <dgm:prSet presAssocID="{562E0F83-C894-4FB5-B3BD-23085E6007A4}" presName="child2" presStyleLbl="bgAcc1" presStyleIdx="1" presStyleCnt="4" custScaleX="120243" custLinFactNeighborX="27639"/>
      <dgm:spPr/>
    </dgm:pt>
    <dgm:pt modelId="{08A37298-A0E0-46FA-8C18-D124D2894363}" type="pres">
      <dgm:prSet presAssocID="{562E0F83-C894-4FB5-B3BD-23085E6007A4}" presName="child2Text" presStyleLbl="bgAcc1" presStyleIdx="1" presStyleCnt="4">
        <dgm:presLayoutVars>
          <dgm:bulletEnabled val="1"/>
        </dgm:presLayoutVars>
      </dgm:prSet>
      <dgm:spPr/>
    </dgm:pt>
    <dgm:pt modelId="{FADECFBC-2F9C-48A4-A36E-2C6F8CFBD0DA}" type="pres">
      <dgm:prSet presAssocID="{562E0F83-C894-4FB5-B3BD-23085E6007A4}" presName="child3group" presStyleCnt="0"/>
      <dgm:spPr/>
    </dgm:pt>
    <dgm:pt modelId="{E1B14F17-7420-467F-9D95-6ED944FC1869}" type="pres">
      <dgm:prSet presAssocID="{562E0F83-C894-4FB5-B3BD-23085E6007A4}" presName="child3" presStyleLbl="bgAcc1" presStyleIdx="2" presStyleCnt="4" custScaleX="120243" custLinFactNeighborX="27639"/>
      <dgm:spPr/>
    </dgm:pt>
    <dgm:pt modelId="{C31AE91F-53B7-45C9-B27A-7A05CBCBEB73}" type="pres">
      <dgm:prSet presAssocID="{562E0F83-C894-4FB5-B3BD-23085E6007A4}" presName="child3Text" presStyleLbl="bgAcc1" presStyleIdx="2" presStyleCnt="4">
        <dgm:presLayoutVars>
          <dgm:bulletEnabled val="1"/>
        </dgm:presLayoutVars>
      </dgm:prSet>
      <dgm:spPr/>
    </dgm:pt>
    <dgm:pt modelId="{F4390D3C-D184-477C-842B-F9093CD04684}" type="pres">
      <dgm:prSet presAssocID="{562E0F83-C894-4FB5-B3BD-23085E6007A4}" presName="child4group" presStyleCnt="0"/>
      <dgm:spPr/>
    </dgm:pt>
    <dgm:pt modelId="{19C4C007-3B5B-4D35-A360-647E526B722A}" type="pres">
      <dgm:prSet presAssocID="{562E0F83-C894-4FB5-B3BD-23085E6007A4}" presName="child4" presStyleLbl="bgAcc1" presStyleIdx="3" presStyleCnt="4" custScaleX="120243" custLinFactNeighborX="-20632"/>
      <dgm:spPr/>
    </dgm:pt>
    <dgm:pt modelId="{5923B473-0661-445F-9E05-B6D54266BAD7}" type="pres">
      <dgm:prSet presAssocID="{562E0F83-C894-4FB5-B3BD-23085E6007A4}" presName="child4Text" presStyleLbl="bgAcc1" presStyleIdx="3" presStyleCnt="4">
        <dgm:presLayoutVars>
          <dgm:bulletEnabled val="1"/>
        </dgm:presLayoutVars>
      </dgm:prSet>
      <dgm:spPr/>
    </dgm:pt>
    <dgm:pt modelId="{ED9C3B89-7280-4C08-819A-A72BCADB5B9D}" type="pres">
      <dgm:prSet presAssocID="{562E0F83-C894-4FB5-B3BD-23085E6007A4}" presName="childPlaceholder" presStyleCnt="0"/>
      <dgm:spPr/>
    </dgm:pt>
    <dgm:pt modelId="{E75843EF-476F-41E4-8689-4C7CC90EBFFA}" type="pres">
      <dgm:prSet presAssocID="{562E0F83-C894-4FB5-B3BD-23085E6007A4}" presName="circle" presStyleCnt="0"/>
      <dgm:spPr/>
    </dgm:pt>
    <dgm:pt modelId="{58D5C45A-ECDB-41DB-883E-643AA1C774A8}" type="pres">
      <dgm:prSet presAssocID="{562E0F83-C894-4FB5-B3BD-23085E6007A4}" presName="quadrant1" presStyleLbl="node1" presStyleIdx="0" presStyleCnt="4">
        <dgm:presLayoutVars>
          <dgm:chMax val="1"/>
          <dgm:bulletEnabled val="1"/>
        </dgm:presLayoutVars>
      </dgm:prSet>
      <dgm:spPr/>
    </dgm:pt>
    <dgm:pt modelId="{2D4BA49A-25FC-44B8-85B9-D1B1779141C9}" type="pres">
      <dgm:prSet presAssocID="{562E0F83-C894-4FB5-B3BD-23085E6007A4}" presName="quadrant2" presStyleLbl="node1" presStyleIdx="1" presStyleCnt="4">
        <dgm:presLayoutVars>
          <dgm:chMax val="1"/>
          <dgm:bulletEnabled val="1"/>
        </dgm:presLayoutVars>
      </dgm:prSet>
      <dgm:spPr/>
    </dgm:pt>
    <dgm:pt modelId="{78915347-A10E-4F07-831B-F3EF4B6AA823}" type="pres">
      <dgm:prSet presAssocID="{562E0F83-C894-4FB5-B3BD-23085E6007A4}" presName="quadrant3" presStyleLbl="node1" presStyleIdx="2" presStyleCnt="4">
        <dgm:presLayoutVars>
          <dgm:chMax val="1"/>
          <dgm:bulletEnabled val="1"/>
        </dgm:presLayoutVars>
      </dgm:prSet>
      <dgm:spPr/>
    </dgm:pt>
    <dgm:pt modelId="{EFB0D7B3-0E08-497F-A50D-5D294C2E9BBE}" type="pres">
      <dgm:prSet presAssocID="{562E0F83-C894-4FB5-B3BD-23085E6007A4}" presName="quadrant4" presStyleLbl="node1" presStyleIdx="3" presStyleCnt="4">
        <dgm:presLayoutVars>
          <dgm:chMax val="1"/>
          <dgm:bulletEnabled val="1"/>
        </dgm:presLayoutVars>
      </dgm:prSet>
      <dgm:spPr/>
    </dgm:pt>
    <dgm:pt modelId="{5DBC5BF7-BC46-469D-A66D-4975D2791A7D}" type="pres">
      <dgm:prSet presAssocID="{562E0F83-C894-4FB5-B3BD-23085E6007A4}" presName="quadrantPlaceholder" presStyleCnt="0"/>
      <dgm:spPr/>
    </dgm:pt>
    <dgm:pt modelId="{0072AE05-1B23-4D98-B027-CC112ECBC5F6}" type="pres">
      <dgm:prSet presAssocID="{562E0F83-C894-4FB5-B3BD-23085E6007A4}" presName="center1" presStyleLbl="fgShp" presStyleIdx="0" presStyleCnt="2"/>
      <dgm:spPr/>
    </dgm:pt>
    <dgm:pt modelId="{F30111A8-AFA2-49DA-A0D6-ECC151B2F4DC}" type="pres">
      <dgm:prSet presAssocID="{562E0F83-C894-4FB5-B3BD-23085E6007A4}" presName="center2" presStyleLbl="fgShp" presStyleIdx="1" presStyleCnt="2"/>
      <dgm:spPr/>
    </dgm:pt>
  </dgm:ptLst>
  <dgm:cxnLst>
    <dgm:cxn modelId="{E3FD780A-0BD8-4B54-837E-0CF974F0094E}" srcId="{0AFF90A1-CC46-49DE-8753-309513288898}" destId="{740018C1-BBD0-47D9-82BA-E81F0AA5FAA9}" srcOrd="1" destOrd="0" parTransId="{2C5263F6-67CB-402E-86FB-E785A0927521}" sibTransId="{48C68E8B-2FC4-4204-9B52-B5EE812B3697}"/>
    <dgm:cxn modelId="{85969713-8302-47B6-90C7-906B1698844C}" type="presOf" srcId="{16246D6F-4B81-4FE2-8097-A6B496E5A022}" destId="{E1B14F17-7420-467F-9D95-6ED944FC1869}" srcOrd="0" destOrd="1" presId="urn:microsoft.com/office/officeart/2005/8/layout/cycle4"/>
    <dgm:cxn modelId="{00FE691B-3156-4CFD-BBCD-D5F7B0718FED}" srcId="{562E0F83-C894-4FB5-B3BD-23085E6007A4}" destId="{0AFF90A1-CC46-49DE-8753-309513288898}" srcOrd="0" destOrd="0" parTransId="{B1E56B20-5841-4937-9057-348A37B8B5BA}" sibTransId="{FB9D4293-85EC-40AA-960F-5B977E545ACA}"/>
    <dgm:cxn modelId="{9FBB271D-2784-47B6-BC92-D74F5DB98475}" srcId="{0AFF90A1-CC46-49DE-8753-309513288898}" destId="{D8D5E8CB-FDFC-4BF7-89E2-FD177FA382CA}" srcOrd="2" destOrd="0" parTransId="{EC4B0AA7-1500-45A6-AED7-01B854E5A548}" sibTransId="{C75374B7-4BC8-411E-99F3-E3FB0F30EC2F}"/>
    <dgm:cxn modelId="{E6788E26-11B0-463D-84A7-CBE5AED7054E}" type="presOf" srcId="{E61EAD67-E27B-427D-9B0B-84299DEE678B}" destId="{08A37298-A0E0-46FA-8C18-D124D2894363}" srcOrd="1" destOrd="1" presId="urn:microsoft.com/office/officeart/2005/8/layout/cycle4"/>
    <dgm:cxn modelId="{05709E34-FDE7-46B5-B574-76B45E2F8C9D}" srcId="{AD55FA78-7CEE-4EDF-BF41-F30D2CB6A495}" destId="{16246D6F-4B81-4FE2-8097-A6B496E5A022}" srcOrd="1" destOrd="0" parTransId="{40FFE445-74F8-4224-AEDF-3FC5F38B3730}" sibTransId="{552000EE-8FCD-419D-B368-A938A0C6D8DA}"/>
    <dgm:cxn modelId="{52147A35-8F1B-44FE-9B9E-CA0F67A9669D}" srcId="{AD55FA78-7CEE-4EDF-BF41-F30D2CB6A495}" destId="{1F065161-56AA-43BC-8722-C65EAF04927C}" srcOrd="0" destOrd="0" parTransId="{46EC386F-D25B-4CE9-BBB0-A52EB9A401C2}" sibTransId="{755B7D13-A2D1-4D0E-B630-DF9217BB258A}"/>
    <dgm:cxn modelId="{348CE639-979C-4238-BA33-1AF67F1D0EE6}" srcId="{37D403A8-76BF-4792-A20B-6201D97550BE}" destId="{0C24CFDB-0B3D-4DE3-AFDB-E97C3645314B}" srcOrd="0" destOrd="0" parTransId="{D4751609-8777-46BC-BBFB-01DC191259C7}" sibTransId="{98EA37CE-D340-4BD7-BFE6-251743AD0BA1}"/>
    <dgm:cxn modelId="{1D2AC045-E881-49EF-AD47-0F268431C367}" type="presOf" srcId="{0C24CFDB-0B3D-4DE3-AFDB-E97C3645314B}" destId="{54A2BC6C-67C0-4DE2-B451-CCDAE7C3A87C}" srcOrd="0" destOrd="0" presId="urn:microsoft.com/office/officeart/2005/8/layout/cycle4"/>
    <dgm:cxn modelId="{53AAD966-C936-4693-A125-2C43A279F82B}" type="presOf" srcId="{740018C1-BBD0-47D9-82BA-E81F0AA5FAA9}" destId="{EFFEAC05-9348-43D6-A041-2DE87E20F3AC}" srcOrd="0" destOrd="1" presId="urn:microsoft.com/office/officeart/2005/8/layout/cycle4"/>
    <dgm:cxn modelId="{956F2A48-1AEA-4276-99B5-0EBE4D90992A}" type="presOf" srcId="{FA7E02C8-4BD0-4890-8C0C-DB35BB6B1CEE}" destId="{19C4C007-3B5B-4D35-A360-647E526B722A}" srcOrd="0" destOrd="0" presId="urn:microsoft.com/office/officeart/2005/8/layout/cycle4"/>
    <dgm:cxn modelId="{18704C48-CBB9-42C2-98E0-01F837C29C19}" type="presOf" srcId="{4CE4877B-9D92-4617-A1A7-2CEDF46846AE}" destId="{5923B473-0661-445F-9E05-B6D54266BAD7}" srcOrd="1" destOrd="2" presId="urn:microsoft.com/office/officeart/2005/8/layout/cycle4"/>
    <dgm:cxn modelId="{9D7DE84A-A961-4945-A7D3-0DB2E6DD914A}" type="presOf" srcId="{A597014F-8A61-48DD-9FF0-16645666A8FC}" destId="{08A37298-A0E0-46FA-8C18-D124D2894363}" srcOrd="1" destOrd="2" presId="urn:microsoft.com/office/officeart/2005/8/layout/cycle4"/>
    <dgm:cxn modelId="{E2136F4E-C0C7-4741-AC7F-CDCC45F0176F}" type="presOf" srcId="{0AFF90A1-CC46-49DE-8753-309513288898}" destId="{58D5C45A-ECDB-41DB-883E-643AA1C774A8}" srcOrd="0" destOrd="0" presId="urn:microsoft.com/office/officeart/2005/8/layout/cycle4"/>
    <dgm:cxn modelId="{50AC1553-4A74-4543-A5AC-BD9715ED98FD}" type="presOf" srcId="{AD55FA78-7CEE-4EDF-BF41-F30D2CB6A495}" destId="{78915347-A10E-4F07-831B-F3EF4B6AA823}" srcOrd="0" destOrd="0" presId="urn:microsoft.com/office/officeart/2005/8/layout/cycle4"/>
    <dgm:cxn modelId="{31A51F78-14F3-4483-910B-8BD66026C409}" type="presOf" srcId="{D8D5E8CB-FDFC-4BF7-89E2-FD177FA382CA}" destId="{D276E37B-AD13-4958-B06A-9A01BB9F54EA}" srcOrd="1" destOrd="2" presId="urn:microsoft.com/office/officeart/2005/8/layout/cycle4"/>
    <dgm:cxn modelId="{B5BFCF59-E41A-4D04-BF00-437F2DB1E163}" type="presOf" srcId="{0C24CFDB-0B3D-4DE3-AFDB-E97C3645314B}" destId="{08A37298-A0E0-46FA-8C18-D124D2894363}" srcOrd="1" destOrd="0" presId="urn:microsoft.com/office/officeart/2005/8/layout/cycle4"/>
    <dgm:cxn modelId="{44A7927B-603B-4F31-B0B2-FD9F956D021A}" type="presOf" srcId="{740018C1-BBD0-47D9-82BA-E81F0AA5FAA9}" destId="{D276E37B-AD13-4958-B06A-9A01BB9F54EA}" srcOrd="1" destOrd="1" presId="urn:microsoft.com/office/officeart/2005/8/layout/cycle4"/>
    <dgm:cxn modelId="{6CCBB17E-1522-4AEE-AFC1-AD2E8C3B6A15}" srcId="{68CA1410-7A38-46F1-B00C-6550E513622C}" destId="{FA7E02C8-4BD0-4890-8C0C-DB35BB6B1CEE}" srcOrd="0" destOrd="0" parTransId="{2871821F-4C0C-4FC9-82A5-D75AD672B96C}" sibTransId="{32049832-3E72-4C7B-86E4-31B68143192A}"/>
    <dgm:cxn modelId="{C8F1BA83-8D93-48DA-B0EE-76B788F73D8E}" type="presOf" srcId="{D8D5E8CB-FDFC-4BF7-89E2-FD177FA382CA}" destId="{EFFEAC05-9348-43D6-A041-2DE87E20F3AC}" srcOrd="0" destOrd="2" presId="urn:microsoft.com/office/officeart/2005/8/layout/cycle4"/>
    <dgm:cxn modelId="{BFC72A87-5CDA-492E-8F55-779578E4E6A6}" type="presOf" srcId="{57C8E123-D1EB-4E96-AC38-A687543C4CCB}" destId="{E1B14F17-7420-467F-9D95-6ED944FC1869}" srcOrd="0" destOrd="2" presId="urn:microsoft.com/office/officeart/2005/8/layout/cycle4"/>
    <dgm:cxn modelId="{4584D38C-2BED-49E9-8FA3-C8E1A84DD9B3}" srcId="{AD55FA78-7CEE-4EDF-BF41-F30D2CB6A495}" destId="{57C8E123-D1EB-4E96-AC38-A687543C4CCB}" srcOrd="2" destOrd="0" parTransId="{B677AF22-51DA-4A98-B3F3-4CF5DCFB3F7B}" sibTransId="{5F511652-5B52-4A3C-81B3-5D0ADA55D277}"/>
    <dgm:cxn modelId="{0A3B9D92-CD7D-49D2-B381-9F7216F7BFF9}" srcId="{68CA1410-7A38-46F1-B00C-6550E513622C}" destId="{2880186C-0D7B-4CF0-8D05-793D3CDEAA18}" srcOrd="1" destOrd="0" parTransId="{D1BE9AB6-05C9-4401-9888-5157A77BA08D}" sibTransId="{C8E8C02C-580B-4775-94D9-61ABD41E79F2}"/>
    <dgm:cxn modelId="{6DCC8C96-6A5E-4068-B210-274AC2FC78BE}" srcId="{68CA1410-7A38-46F1-B00C-6550E513622C}" destId="{4CE4877B-9D92-4617-A1A7-2CEDF46846AE}" srcOrd="2" destOrd="0" parTransId="{B911FA83-F957-4FC8-B491-30080F12E670}" sibTransId="{10B516A1-3228-493C-92A3-035EDE950021}"/>
    <dgm:cxn modelId="{EF6A0B99-D7E4-46FD-B1BC-3BBC60622441}" type="presOf" srcId="{68CA1410-7A38-46F1-B00C-6550E513622C}" destId="{EFB0D7B3-0E08-497F-A50D-5D294C2E9BBE}" srcOrd="0" destOrd="0" presId="urn:microsoft.com/office/officeart/2005/8/layout/cycle4"/>
    <dgm:cxn modelId="{23A2699A-B2E6-4B6C-9F40-47839D037973}" type="presOf" srcId="{4CE4877B-9D92-4617-A1A7-2CEDF46846AE}" destId="{19C4C007-3B5B-4D35-A360-647E526B722A}" srcOrd="0" destOrd="2" presId="urn:microsoft.com/office/officeart/2005/8/layout/cycle4"/>
    <dgm:cxn modelId="{BFCAEBA1-CA6F-423D-8B18-AB1D7BE67AFF}" type="presOf" srcId="{E61EAD67-E27B-427D-9B0B-84299DEE678B}" destId="{54A2BC6C-67C0-4DE2-B451-CCDAE7C3A87C}" srcOrd="0" destOrd="1" presId="urn:microsoft.com/office/officeart/2005/8/layout/cycle4"/>
    <dgm:cxn modelId="{E217FEB2-D9E2-46F9-8201-BD97F8F9F470}" type="presOf" srcId="{1F065161-56AA-43BC-8722-C65EAF04927C}" destId="{C31AE91F-53B7-45C9-B27A-7A05CBCBEB73}" srcOrd="1" destOrd="0" presId="urn:microsoft.com/office/officeart/2005/8/layout/cycle4"/>
    <dgm:cxn modelId="{75315EB9-150F-4E90-A194-C2E802E8EFC5}" type="presOf" srcId="{16246D6F-4B81-4FE2-8097-A6B496E5A022}" destId="{C31AE91F-53B7-45C9-B27A-7A05CBCBEB73}" srcOrd="1" destOrd="1" presId="urn:microsoft.com/office/officeart/2005/8/layout/cycle4"/>
    <dgm:cxn modelId="{AD2AF4BA-3F59-40AB-8220-12E9037EE7A8}" type="presOf" srcId="{562E0F83-C894-4FB5-B3BD-23085E6007A4}" destId="{577B9F2E-ADED-4DA9-8AE4-E089835B87BD}" srcOrd="0" destOrd="0" presId="urn:microsoft.com/office/officeart/2005/8/layout/cycle4"/>
    <dgm:cxn modelId="{8AFA87BF-5FCD-4B69-BCBB-C817F203F8AD}" type="presOf" srcId="{2880186C-0D7B-4CF0-8D05-793D3CDEAA18}" destId="{19C4C007-3B5B-4D35-A360-647E526B722A}" srcOrd="0" destOrd="1" presId="urn:microsoft.com/office/officeart/2005/8/layout/cycle4"/>
    <dgm:cxn modelId="{6572D6C1-D17F-427F-B670-226B7210529D}" srcId="{562E0F83-C894-4FB5-B3BD-23085E6007A4}" destId="{68CA1410-7A38-46F1-B00C-6550E513622C}" srcOrd="3" destOrd="0" parTransId="{87860B79-14DE-4DC3-8BD0-9D5AB47AFCE6}" sibTransId="{D6AF5BB7-0980-4E23-96D9-D7BC9F978360}"/>
    <dgm:cxn modelId="{5E5CACC4-625D-4955-BEA1-E58679804D09}" type="presOf" srcId="{97FECB39-F55B-4B50-90C0-07F91F5C07B7}" destId="{D276E37B-AD13-4958-B06A-9A01BB9F54EA}" srcOrd="1" destOrd="0" presId="urn:microsoft.com/office/officeart/2005/8/layout/cycle4"/>
    <dgm:cxn modelId="{0BA17FC6-A15B-4782-8AB8-DDB04D795B96}" srcId="{37D403A8-76BF-4792-A20B-6201D97550BE}" destId="{E61EAD67-E27B-427D-9B0B-84299DEE678B}" srcOrd="1" destOrd="0" parTransId="{8F152B86-53F7-4178-9531-A29EA2CEDE63}" sibTransId="{BD7B45CF-7ACF-462A-A05A-1FD474997FF9}"/>
    <dgm:cxn modelId="{F99F83C9-B087-4081-98C9-1F58EED9D5C8}" type="presOf" srcId="{A597014F-8A61-48DD-9FF0-16645666A8FC}" destId="{54A2BC6C-67C0-4DE2-B451-CCDAE7C3A87C}" srcOrd="0" destOrd="2" presId="urn:microsoft.com/office/officeart/2005/8/layout/cycle4"/>
    <dgm:cxn modelId="{19F5D8CA-80CB-4833-9E15-58836ADA7832}" srcId="{37D403A8-76BF-4792-A20B-6201D97550BE}" destId="{A597014F-8A61-48DD-9FF0-16645666A8FC}" srcOrd="2" destOrd="0" parTransId="{59931AF1-1032-4197-A9F9-562E57395EFB}" sibTransId="{08909574-8625-4B81-9827-19A5644114DA}"/>
    <dgm:cxn modelId="{21357DE2-940B-4CE8-90EC-1BF77849319F}" type="presOf" srcId="{97FECB39-F55B-4B50-90C0-07F91F5C07B7}" destId="{EFFEAC05-9348-43D6-A041-2DE87E20F3AC}" srcOrd="0" destOrd="0" presId="urn:microsoft.com/office/officeart/2005/8/layout/cycle4"/>
    <dgm:cxn modelId="{DB1C82E6-23E1-42B0-B877-DF2AA57AB932}" type="presOf" srcId="{2880186C-0D7B-4CF0-8D05-793D3CDEAA18}" destId="{5923B473-0661-445F-9E05-B6D54266BAD7}" srcOrd="1" destOrd="1" presId="urn:microsoft.com/office/officeart/2005/8/layout/cycle4"/>
    <dgm:cxn modelId="{D0510BEB-3A97-48F1-A537-115668AC6546}" type="presOf" srcId="{37D403A8-76BF-4792-A20B-6201D97550BE}" destId="{2D4BA49A-25FC-44B8-85B9-D1B1779141C9}" srcOrd="0" destOrd="0" presId="urn:microsoft.com/office/officeart/2005/8/layout/cycle4"/>
    <dgm:cxn modelId="{4F97FAF3-F3B7-4798-9A6F-5ABF8F563732}" srcId="{562E0F83-C894-4FB5-B3BD-23085E6007A4}" destId="{37D403A8-76BF-4792-A20B-6201D97550BE}" srcOrd="1" destOrd="0" parTransId="{84077002-98DB-4D1E-8D6E-74376CA25168}" sibTransId="{212203D3-E83C-4E22-B909-3CB38852352C}"/>
    <dgm:cxn modelId="{393D77F4-86AA-47DC-8538-C529B75AA7DB}" type="presOf" srcId="{FA7E02C8-4BD0-4890-8C0C-DB35BB6B1CEE}" destId="{5923B473-0661-445F-9E05-B6D54266BAD7}" srcOrd="1" destOrd="0" presId="urn:microsoft.com/office/officeart/2005/8/layout/cycle4"/>
    <dgm:cxn modelId="{153456FC-A03B-49CB-9FF1-8B7E9EC4BE0A}" type="presOf" srcId="{1F065161-56AA-43BC-8722-C65EAF04927C}" destId="{E1B14F17-7420-467F-9D95-6ED944FC1869}" srcOrd="0" destOrd="0" presId="urn:microsoft.com/office/officeart/2005/8/layout/cycle4"/>
    <dgm:cxn modelId="{7DF700FD-7A2D-49E4-96E5-84B14B66B241}" srcId="{0AFF90A1-CC46-49DE-8753-309513288898}" destId="{97FECB39-F55B-4B50-90C0-07F91F5C07B7}" srcOrd="0" destOrd="0" parTransId="{9C1E2AD2-1145-4EDE-BCC8-23E7B65E8818}" sibTransId="{8A9F6F63-5366-4856-9BC2-87EF53243EF5}"/>
    <dgm:cxn modelId="{127D1CFE-0A7B-4DF7-A26D-06F5885EF061}" srcId="{562E0F83-C894-4FB5-B3BD-23085E6007A4}" destId="{AD55FA78-7CEE-4EDF-BF41-F30D2CB6A495}" srcOrd="2" destOrd="0" parTransId="{6AE8162B-3423-405D-B8C2-29A3B8D07CEA}" sibTransId="{DEBC96A0-453B-46C9-964F-B1C4F002C257}"/>
    <dgm:cxn modelId="{0C43BCFE-028C-408C-9A5E-BEBD16296965}" type="presOf" srcId="{57C8E123-D1EB-4E96-AC38-A687543C4CCB}" destId="{C31AE91F-53B7-45C9-B27A-7A05CBCBEB73}" srcOrd="1" destOrd="2" presId="urn:microsoft.com/office/officeart/2005/8/layout/cycle4"/>
    <dgm:cxn modelId="{D8243092-7A24-43A3-8D24-F137EF182758}" type="presParOf" srcId="{577B9F2E-ADED-4DA9-8AE4-E089835B87BD}" destId="{E7AE466A-3029-4D82-894C-9839A4717DEE}" srcOrd="0" destOrd="0" presId="urn:microsoft.com/office/officeart/2005/8/layout/cycle4"/>
    <dgm:cxn modelId="{84D74095-2858-4EFA-9D7D-56D69435994D}" type="presParOf" srcId="{E7AE466A-3029-4D82-894C-9839A4717DEE}" destId="{21CEB288-61EC-4910-A3FA-BBFF8013425F}" srcOrd="0" destOrd="0" presId="urn:microsoft.com/office/officeart/2005/8/layout/cycle4"/>
    <dgm:cxn modelId="{7C8C64AB-6541-4AA0-A156-667EE72FC53A}" type="presParOf" srcId="{21CEB288-61EC-4910-A3FA-BBFF8013425F}" destId="{EFFEAC05-9348-43D6-A041-2DE87E20F3AC}" srcOrd="0" destOrd="0" presId="urn:microsoft.com/office/officeart/2005/8/layout/cycle4"/>
    <dgm:cxn modelId="{A385625E-B345-4661-9D9F-ED074A38F426}" type="presParOf" srcId="{21CEB288-61EC-4910-A3FA-BBFF8013425F}" destId="{D276E37B-AD13-4958-B06A-9A01BB9F54EA}" srcOrd="1" destOrd="0" presId="urn:microsoft.com/office/officeart/2005/8/layout/cycle4"/>
    <dgm:cxn modelId="{E0924784-9D7E-4909-A05E-56CE9EE862A7}" type="presParOf" srcId="{E7AE466A-3029-4D82-894C-9839A4717DEE}" destId="{4A3F11BC-111A-405A-8BB0-68F7589B3DCB}" srcOrd="1" destOrd="0" presId="urn:microsoft.com/office/officeart/2005/8/layout/cycle4"/>
    <dgm:cxn modelId="{489225D1-6E0A-4EE6-94CB-5E8F70B56D3E}" type="presParOf" srcId="{4A3F11BC-111A-405A-8BB0-68F7589B3DCB}" destId="{54A2BC6C-67C0-4DE2-B451-CCDAE7C3A87C}" srcOrd="0" destOrd="0" presId="urn:microsoft.com/office/officeart/2005/8/layout/cycle4"/>
    <dgm:cxn modelId="{04ACF420-2100-4519-990A-338B8AA40C4F}" type="presParOf" srcId="{4A3F11BC-111A-405A-8BB0-68F7589B3DCB}" destId="{08A37298-A0E0-46FA-8C18-D124D2894363}" srcOrd="1" destOrd="0" presId="urn:microsoft.com/office/officeart/2005/8/layout/cycle4"/>
    <dgm:cxn modelId="{5F0E43D1-9F26-480A-B9D2-5F85070F54ED}" type="presParOf" srcId="{E7AE466A-3029-4D82-894C-9839A4717DEE}" destId="{FADECFBC-2F9C-48A4-A36E-2C6F8CFBD0DA}" srcOrd="2" destOrd="0" presId="urn:microsoft.com/office/officeart/2005/8/layout/cycle4"/>
    <dgm:cxn modelId="{FD4818FA-6A82-434D-B64A-50F5A34C4BCC}" type="presParOf" srcId="{FADECFBC-2F9C-48A4-A36E-2C6F8CFBD0DA}" destId="{E1B14F17-7420-467F-9D95-6ED944FC1869}" srcOrd="0" destOrd="0" presId="urn:microsoft.com/office/officeart/2005/8/layout/cycle4"/>
    <dgm:cxn modelId="{133A25CD-D1A6-426E-AAE6-20D1ACFE64C1}" type="presParOf" srcId="{FADECFBC-2F9C-48A4-A36E-2C6F8CFBD0DA}" destId="{C31AE91F-53B7-45C9-B27A-7A05CBCBEB73}" srcOrd="1" destOrd="0" presId="urn:microsoft.com/office/officeart/2005/8/layout/cycle4"/>
    <dgm:cxn modelId="{E964D350-41AA-4B64-9606-B5B0405AFD4D}" type="presParOf" srcId="{E7AE466A-3029-4D82-894C-9839A4717DEE}" destId="{F4390D3C-D184-477C-842B-F9093CD04684}" srcOrd="3" destOrd="0" presId="urn:microsoft.com/office/officeart/2005/8/layout/cycle4"/>
    <dgm:cxn modelId="{7BC8E515-ED9E-43E3-AD46-CA76205E154E}" type="presParOf" srcId="{F4390D3C-D184-477C-842B-F9093CD04684}" destId="{19C4C007-3B5B-4D35-A360-647E526B722A}" srcOrd="0" destOrd="0" presId="urn:microsoft.com/office/officeart/2005/8/layout/cycle4"/>
    <dgm:cxn modelId="{08F1198B-B21D-4ECC-A5DE-433C6FE5F7C1}" type="presParOf" srcId="{F4390D3C-D184-477C-842B-F9093CD04684}" destId="{5923B473-0661-445F-9E05-B6D54266BAD7}" srcOrd="1" destOrd="0" presId="urn:microsoft.com/office/officeart/2005/8/layout/cycle4"/>
    <dgm:cxn modelId="{28C65B45-522E-4858-981F-D79F40FC9ADB}" type="presParOf" srcId="{E7AE466A-3029-4D82-894C-9839A4717DEE}" destId="{ED9C3B89-7280-4C08-819A-A72BCADB5B9D}" srcOrd="4" destOrd="0" presId="urn:microsoft.com/office/officeart/2005/8/layout/cycle4"/>
    <dgm:cxn modelId="{C106502C-E0E2-4A1A-B275-BC5854BC523F}" type="presParOf" srcId="{577B9F2E-ADED-4DA9-8AE4-E089835B87BD}" destId="{E75843EF-476F-41E4-8689-4C7CC90EBFFA}" srcOrd="1" destOrd="0" presId="urn:microsoft.com/office/officeart/2005/8/layout/cycle4"/>
    <dgm:cxn modelId="{C8791028-1530-4269-BAB6-0F243BD287B4}" type="presParOf" srcId="{E75843EF-476F-41E4-8689-4C7CC90EBFFA}" destId="{58D5C45A-ECDB-41DB-883E-643AA1C774A8}" srcOrd="0" destOrd="0" presId="urn:microsoft.com/office/officeart/2005/8/layout/cycle4"/>
    <dgm:cxn modelId="{78241C0A-BEF6-406A-8BEE-61C2CE83D471}" type="presParOf" srcId="{E75843EF-476F-41E4-8689-4C7CC90EBFFA}" destId="{2D4BA49A-25FC-44B8-85B9-D1B1779141C9}" srcOrd="1" destOrd="0" presId="urn:microsoft.com/office/officeart/2005/8/layout/cycle4"/>
    <dgm:cxn modelId="{7B00DC53-CCD1-4F04-8FC6-48F019B6C1EE}" type="presParOf" srcId="{E75843EF-476F-41E4-8689-4C7CC90EBFFA}" destId="{78915347-A10E-4F07-831B-F3EF4B6AA823}" srcOrd="2" destOrd="0" presId="urn:microsoft.com/office/officeart/2005/8/layout/cycle4"/>
    <dgm:cxn modelId="{EC62AB02-BC93-4E8D-9CDA-8B2C5A895AB7}" type="presParOf" srcId="{E75843EF-476F-41E4-8689-4C7CC90EBFFA}" destId="{EFB0D7B3-0E08-497F-A50D-5D294C2E9BBE}" srcOrd="3" destOrd="0" presId="urn:microsoft.com/office/officeart/2005/8/layout/cycle4"/>
    <dgm:cxn modelId="{9F85E58D-D28D-4FD6-9C64-9FA42A55FA8A}" type="presParOf" srcId="{E75843EF-476F-41E4-8689-4C7CC90EBFFA}" destId="{5DBC5BF7-BC46-469D-A66D-4975D2791A7D}" srcOrd="4" destOrd="0" presId="urn:microsoft.com/office/officeart/2005/8/layout/cycle4"/>
    <dgm:cxn modelId="{9FBDB6FF-F6CC-4258-9995-E3F160B8812A}" type="presParOf" srcId="{577B9F2E-ADED-4DA9-8AE4-E089835B87BD}" destId="{0072AE05-1B23-4D98-B027-CC112ECBC5F6}" srcOrd="2" destOrd="0" presId="urn:microsoft.com/office/officeart/2005/8/layout/cycle4"/>
    <dgm:cxn modelId="{0EC6EA4D-3146-4CB7-8E34-5ADBD9837570}" type="presParOf" srcId="{577B9F2E-ADED-4DA9-8AE4-E089835B87BD}" destId="{F30111A8-AFA2-49DA-A0D6-ECC151B2F4DC}"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2E7CF0-8C0C-40D1-A26A-997344E78FE7}"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en-US"/>
        </a:p>
      </dgm:t>
    </dgm:pt>
    <dgm:pt modelId="{4521F58E-7F5C-4E37-94EA-7F5EE988CF67}">
      <dgm:prSet phldrT="[Text]" custT="1"/>
      <dgm:spPr/>
      <dgm:t>
        <a:bodyPr/>
        <a:lstStyle/>
        <a:p>
          <a:pPr algn="l"/>
          <a:r>
            <a:rPr lang="en-US" sz="900" b="1" u="sng" dirty="0">
              <a:latin typeface="Roboto" panose="02000000000000000000" pitchFamily="2" charset="0"/>
              <a:ea typeface="Roboto" panose="02000000000000000000" pitchFamily="2" charset="0"/>
              <a:cs typeface="Roboto" panose="02000000000000000000" pitchFamily="2" charset="0"/>
            </a:rPr>
            <a:t>Bottleneck: CHIPS</a:t>
          </a:r>
        </a:p>
        <a:p>
          <a:pPr algn="l"/>
          <a:endParaRPr lang="en-US" sz="900" b="1" u="sng" dirty="0">
            <a:latin typeface="Roboto" panose="02000000000000000000" pitchFamily="2" charset="0"/>
            <a:ea typeface="Roboto" panose="02000000000000000000" pitchFamily="2" charset="0"/>
            <a:cs typeface="Roboto" panose="02000000000000000000" pitchFamily="2" charset="0"/>
          </a:endParaRPr>
        </a:p>
        <a:p>
          <a:pPr algn="l"/>
          <a:r>
            <a:rPr lang="en-US" sz="700" b="0" u="none" dirty="0">
              <a:latin typeface="Roboto" panose="02000000000000000000" pitchFamily="2" charset="0"/>
              <a:ea typeface="Roboto" panose="02000000000000000000" pitchFamily="2" charset="0"/>
              <a:cs typeface="Roboto" panose="02000000000000000000" pitchFamily="2" charset="0"/>
            </a:rPr>
            <a:t>• </a:t>
          </a:r>
          <a:r>
            <a:rPr lang="en-US" sz="700" b="0" dirty="0">
              <a:latin typeface="Roboto" panose="02000000000000000000" pitchFamily="2" charset="0"/>
              <a:ea typeface="Roboto" panose="02000000000000000000" pitchFamily="2" charset="0"/>
              <a:cs typeface="Roboto" panose="02000000000000000000" pitchFamily="2" charset="0"/>
            </a:rPr>
            <a:t>Unique specification.</a:t>
          </a:r>
        </a:p>
        <a:p>
          <a:pPr algn="l"/>
          <a:r>
            <a:rPr lang="en-US" sz="700" b="0" dirty="0">
              <a:latin typeface="Roboto" panose="02000000000000000000" pitchFamily="2" charset="0"/>
              <a:ea typeface="Roboto" panose="02000000000000000000" pitchFamily="2" charset="0"/>
              <a:cs typeface="Roboto" panose="02000000000000000000" pitchFamily="2" charset="0"/>
            </a:rPr>
            <a:t>• Supplier’s technology is important.</a:t>
          </a:r>
        </a:p>
        <a:p>
          <a:pPr algn="l"/>
          <a:r>
            <a:rPr lang="en-US" sz="700" b="0" dirty="0">
              <a:latin typeface="Roboto" panose="02000000000000000000" pitchFamily="2" charset="0"/>
              <a:ea typeface="Roboto" panose="02000000000000000000" pitchFamily="2" charset="0"/>
              <a:cs typeface="Roboto" panose="02000000000000000000" pitchFamily="2" charset="0"/>
            </a:rPr>
            <a:t>• Production-based scarcity due to low</a:t>
          </a:r>
        </a:p>
        <a:p>
          <a:pPr algn="l"/>
          <a:r>
            <a:rPr lang="en-US" sz="700" b="0" dirty="0">
              <a:latin typeface="Roboto" panose="02000000000000000000" pitchFamily="2" charset="0"/>
              <a:ea typeface="Roboto" panose="02000000000000000000" pitchFamily="2" charset="0"/>
              <a:cs typeface="Roboto" panose="02000000000000000000" pitchFamily="2" charset="0"/>
            </a:rPr>
            <a:t>demand and/or few sources of supply.</a:t>
          </a:r>
        </a:p>
        <a:p>
          <a:pPr algn="l"/>
          <a:r>
            <a:rPr lang="en-US" sz="700" b="0" dirty="0">
              <a:latin typeface="Roboto" panose="02000000000000000000" pitchFamily="2" charset="0"/>
              <a:ea typeface="Roboto" panose="02000000000000000000" pitchFamily="2" charset="0"/>
              <a:cs typeface="Roboto" panose="02000000000000000000" pitchFamily="2" charset="0"/>
            </a:rPr>
            <a:t>• Substitution is difficult.</a:t>
          </a:r>
        </a:p>
        <a:p>
          <a:pPr algn="l"/>
          <a:r>
            <a:rPr lang="en-US" sz="700" b="0" dirty="0">
              <a:latin typeface="Roboto" panose="02000000000000000000" pitchFamily="2" charset="0"/>
              <a:ea typeface="Roboto" panose="02000000000000000000" pitchFamily="2" charset="0"/>
              <a:cs typeface="Roboto" panose="02000000000000000000" pitchFamily="2" charset="0"/>
            </a:rPr>
            <a:t>• Usage fluctuates/is not routinely predictable.</a:t>
          </a:r>
        </a:p>
        <a:p>
          <a:pPr algn="l"/>
          <a:r>
            <a:rPr lang="en-US" sz="700" b="0" dirty="0">
              <a:latin typeface="Roboto" panose="02000000000000000000" pitchFamily="2" charset="0"/>
              <a:ea typeface="Roboto" panose="02000000000000000000" pitchFamily="2" charset="0"/>
              <a:cs typeface="Roboto" panose="02000000000000000000" pitchFamily="2" charset="0"/>
            </a:rPr>
            <a:t>• Potential storage risk.</a:t>
          </a:r>
        </a:p>
      </dgm:t>
    </dgm:pt>
    <dgm:pt modelId="{4171DAB1-10D6-4A91-A054-74CF8F77D652}" type="parTrans" cxnId="{C0AEB986-6562-40FB-B652-DA847486C881}">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494B3801-FA49-4DDC-82EB-50247CD1CCB8}" type="sibTrans" cxnId="{C0AEB986-6562-40FB-B652-DA847486C881}">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C897160C-5286-4392-B5C1-E4944A4DDB0F}">
      <dgm:prSet phldrT="[Text]" custT="1"/>
      <dgm:spPr/>
      <dgm:t>
        <a:bodyPr/>
        <a:lstStyle/>
        <a:p>
          <a:pPr algn="l"/>
          <a:r>
            <a:rPr lang="en-US" sz="900" b="1" u="sng" dirty="0">
              <a:latin typeface="Roboto" panose="02000000000000000000" pitchFamily="2" charset="0"/>
              <a:ea typeface="Roboto" panose="02000000000000000000" pitchFamily="2" charset="0"/>
              <a:cs typeface="Roboto" panose="02000000000000000000" pitchFamily="2" charset="0"/>
            </a:rPr>
            <a:t>Strategic: AUTOMOBILE parts</a:t>
          </a:r>
        </a:p>
        <a:p>
          <a:pPr algn="l"/>
          <a:endParaRPr lang="en-US" sz="900" b="1" u="sng" dirty="0">
            <a:latin typeface="Roboto" panose="02000000000000000000" pitchFamily="2" charset="0"/>
            <a:ea typeface="Roboto" panose="02000000000000000000" pitchFamily="2" charset="0"/>
            <a:cs typeface="Roboto" panose="02000000000000000000" pitchFamily="2" charset="0"/>
          </a:endParaRPr>
        </a:p>
        <a:p>
          <a:pPr algn="l"/>
          <a:r>
            <a:rPr lang="en-US" sz="700" b="0" dirty="0">
              <a:latin typeface="Roboto" panose="02000000000000000000" pitchFamily="2" charset="0"/>
              <a:ea typeface="Roboto" panose="02000000000000000000" pitchFamily="2" charset="0"/>
              <a:cs typeface="Roboto" panose="02000000000000000000" pitchFamily="2" charset="0"/>
            </a:rPr>
            <a:t>• Continuous availability essential.</a:t>
          </a:r>
        </a:p>
        <a:p>
          <a:r>
            <a:rPr lang="en-US" sz="700" b="0" dirty="0">
              <a:latin typeface="Roboto" panose="02000000000000000000" pitchFamily="2" charset="0"/>
              <a:ea typeface="Roboto" panose="02000000000000000000" pitchFamily="2" charset="0"/>
              <a:cs typeface="Roboto" panose="02000000000000000000" pitchFamily="2" charset="0"/>
            </a:rPr>
            <a:t>• Custom design or unique specifications.</a:t>
          </a:r>
        </a:p>
        <a:p>
          <a:r>
            <a:rPr lang="en-US" sz="700" b="0" dirty="0">
              <a:latin typeface="Roboto" panose="02000000000000000000" pitchFamily="2" charset="0"/>
              <a:ea typeface="Roboto" panose="02000000000000000000" pitchFamily="2" charset="0"/>
              <a:cs typeface="Roboto" panose="02000000000000000000" pitchFamily="2" charset="0"/>
            </a:rPr>
            <a:t>• Supplier technology is important.</a:t>
          </a:r>
        </a:p>
        <a:p>
          <a:r>
            <a:rPr lang="en-US" sz="700" b="0" dirty="0">
              <a:latin typeface="Roboto" panose="02000000000000000000" pitchFamily="2" charset="0"/>
              <a:ea typeface="Roboto" panose="02000000000000000000" pitchFamily="2" charset="0"/>
              <a:cs typeface="Roboto" panose="02000000000000000000" pitchFamily="2" charset="0"/>
            </a:rPr>
            <a:t>• Few suppliers with adequate technical</a:t>
          </a:r>
        </a:p>
        <a:p>
          <a:r>
            <a:rPr lang="en-US" sz="700" b="0" dirty="0">
              <a:latin typeface="Roboto" panose="02000000000000000000" pitchFamily="2" charset="0"/>
              <a:ea typeface="Roboto" panose="02000000000000000000" pitchFamily="2" charset="0"/>
              <a:cs typeface="Roboto" panose="02000000000000000000" pitchFamily="2" charset="0"/>
            </a:rPr>
            <a:t>capability or capacity.</a:t>
          </a:r>
        </a:p>
        <a:p>
          <a:r>
            <a:rPr lang="en-US" sz="700" b="0" dirty="0">
              <a:latin typeface="Roboto" panose="02000000000000000000" pitchFamily="2" charset="0"/>
              <a:ea typeface="Roboto" panose="02000000000000000000" pitchFamily="2" charset="0"/>
              <a:cs typeface="Roboto" panose="02000000000000000000" pitchFamily="2" charset="0"/>
            </a:rPr>
            <a:t>• Switching suppliers is difficult.</a:t>
          </a:r>
        </a:p>
        <a:p>
          <a:r>
            <a:rPr lang="en-US" sz="700" b="0" dirty="0">
              <a:latin typeface="Roboto" panose="02000000000000000000" pitchFamily="2" charset="0"/>
              <a:ea typeface="Roboto" panose="02000000000000000000" pitchFamily="2" charset="0"/>
              <a:cs typeface="Roboto" panose="02000000000000000000" pitchFamily="2" charset="0"/>
            </a:rPr>
            <a:t>• Substitution is difficult.</a:t>
          </a:r>
        </a:p>
      </dgm:t>
    </dgm:pt>
    <dgm:pt modelId="{4E804F04-1381-4D1E-9CDA-F2FA7D7A9B06}" type="parTrans" cxnId="{CB6BA4BA-6648-4EE8-9051-0FB6DEF94A31}">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6485F688-EBBA-4FB8-B594-FD437B509205}" type="sibTrans" cxnId="{CB6BA4BA-6648-4EE8-9051-0FB6DEF94A31}">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10644F01-B7AD-4797-B7B1-60D71F2730F5}">
      <dgm:prSet phldrT="[Text]" custT="1"/>
      <dgm:spPr/>
      <dgm:t>
        <a:bodyPr/>
        <a:lstStyle/>
        <a:p>
          <a:pPr algn="l"/>
          <a:r>
            <a:rPr lang="en-US" sz="900" b="1" u="sng" dirty="0">
              <a:latin typeface="Roboto" panose="02000000000000000000" pitchFamily="2" charset="0"/>
              <a:ea typeface="Roboto" panose="02000000000000000000" pitchFamily="2" charset="0"/>
              <a:cs typeface="Roboto" panose="02000000000000000000" pitchFamily="2" charset="0"/>
            </a:rPr>
            <a:t>Noncritical: METAL / Tyres, etc.</a:t>
          </a:r>
        </a:p>
        <a:p>
          <a:pPr algn="l"/>
          <a:endParaRPr lang="en-US" sz="900" b="1" u="sng" dirty="0">
            <a:latin typeface="Roboto" panose="02000000000000000000" pitchFamily="2" charset="0"/>
            <a:ea typeface="Roboto" panose="02000000000000000000" pitchFamily="2" charset="0"/>
            <a:cs typeface="Roboto" panose="02000000000000000000" pitchFamily="2" charset="0"/>
          </a:endParaRPr>
        </a:p>
        <a:p>
          <a:pPr algn="l"/>
          <a:r>
            <a:rPr lang="en-US" sz="700" b="0" dirty="0">
              <a:latin typeface="Roboto" panose="02000000000000000000" pitchFamily="2" charset="0"/>
              <a:ea typeface="Roboto" panose="02000000000000000000" pitchFamily="2" charset="0"/>
              <a:cs typeface="Roboto" panose="02000000000000000000" pitchFamily="2" charset="0"/>
            </a:rPr>
            <a:t>• Standard specification or commodity-type</a:t>
          </a:r>
        </a:p>
        <a:p>
          <a:r>
            <a:rPr lang="en-US" sz="700" b="0" dirty="0">
              <a:latin typeface="Roboto" panose="02000000000000000000" pitchFamily="2" charset="0"/>
              <a:ea typeface="Roboto" panose="02000000000000000000" pitchFamily="2" charset="0"/>
              <a:cs typeface="Roboto" panose="02000000000000000000" pitchFamily="2" charset="0"/>
            </a:rPr>
            <a:t>items.</a:t>
          </a:r>
        </a:p>
        <a:p>
          <a:r>
            <a:rPr lang="en-US" sz="700" b="0" dirty="0">
              <a:latin typeface="Roboto" panose="02000000000000000000" pitchFamily="2" charset="0"/>
              <a:ea typeface="Roboto" panose="02000000000000000000" pitchFamily="2" charset="0"/>
              <a:cs typeface="Roboto" panose="02000000000000000000" pitchFamily="2" charset="0"/>
            </a:rPr>
            <a:t>• Substitute products readily available.</a:t>
          </a:r>
        </a:p>
        <a:p>
          <a:r>
            <a:rPr lang="en-US" sz="700" b="0" dirty="0">
              <a:latin typeface="Roboto" panose="02000000000000000000" pitchFamily="2" charset="0"/>
              <a:ea typeface="Roboto" panose="02000000000000000000" pitchFamily="2" charset="0"/>
              <a:cs typeface="Roboto" panose="02000000000000000000" pitchFamily="2" charset="0"/>
            </a:rPr>
            <a:t>• Competitive supply market with many</a:t>
          </a:r>
        </a:p>
        <a:p>
          <a:r>
            <a:rPr lang="en-US" sz="700" b="0" dirty="0">
              <a:latin typeface="Roboto" panose="02000000000000000000" pitchFamily="2" charset="0"/>
              <a:ea typeface="Roboto" panose="02000000000000000000" pitchFamily="2" charset="0"/>
              <a:cs typeface="Roboto" panose="02000000000000000000" pitchFamily="2" charset="0"/>
            </a:rPr>
            <a:t>suppliers.</a:t>
          </a:r>
        </a:p>
      </dgm:t>
    </dgm:pt>
    <dgm:pt modelId="{199CF4F8-F0E1-41C6-A879-BF95D5D11A2E}" type="parTrans" cxnId="{F2344AC4-F7B5-44DE-A533-AE15C6013EC5}">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9136EE4E-3F32-472E-A862-B2F2C1953BCE}" type="sibTrans" cxnId="{F2344AC4-F7B5-44DE-A533-AE15C6013EC5}">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91E1EAAF-7A9C-46D9-8F1C-D2D048117D81}">
      <dgm:prSet phldrT="[Text]" custT="1"/>
      <dgm:spPr/>
      <dgm:t>
        <a:bodyPr/>
        <a:lstStyle/>
        <a:p>
          <a:pPr algn="l"/>
          <a:r>
            <a:rPr lang="en-US" sz="900" b="1" u="sng" dirty="0">
              <a:latin typeface="Roboto" panose="02000000000000000000" pitchFamily="2" charset="0"/>
              <a:ea typeface="Roboto" panose="02000000000000000000" pitchFamily="2" charset="0"/>
              <a:cs typeface="Roboto" panose="02000000000000000000" pitchFamily="2" charset="0"/>
            </a:rPr>
            <a:t>Leverage: Other ELECTRONIC components</a:t>
          </a:r>
        </a:p>
        <a:p>
          <a:pPr algn="l"/>
          <a:endParaRPr lang="en-US" sz="900" b="1" u="sng" dirty="0">
            <a:latin typeface="Roboto" panose="02000000000000000000" pitchFamily="2" charset="0"/>
            <a:ea typeface="Roboto" panose="02000000000000000000" pitchFamily="2" charset="0"/>
            <a:cs typeface="Roboto" panose="02000000000000000000" pitchFamily="2" charset="0"/>
          </a:endParaRPr>
        </a:p>
        <a:p>
          <a:pPr algn="l"/>
          <a:r>
            <a:rPr lang="en-US" sz="700" b="0" dirty="0">
              <a:latin typeface="Roboto" panose="02000000000000000000" pitchFamily="2" charset="0"/>
              <a:ea typeface="Roboto" panose="02000000000000000000" pitchFamily="2" charset="0"/>
              <a:cs typeface="Roboto" panose="02000000000000000000" pitchFamily="2" charset="0"/>
            </a:rPr>
            <a:t>• Unit price management is important</a:t>
          </a:r>
        </a:p>
        <a:p>
          <a:r>
            <a:rPr lang="en-US" sz="700" b="0" dirty="0">
              <a:latin typeface="Roboto" panose="02000000000000000000" pitchFamily="2" charset="0"/>
              <a:ea typeface="Roboto" panose="02000000000000000000" pitchFamily="2" charset="0"/>
              <a:cs typeface="Roboto" panose="02000000000000000000" pitchFamily="2" charset="0"/>
            </a:rPr>
            <a:t>because of the volume of usage.</a:t>
          </a:r>
        </a:p>
        <a:p>
          <a:r>
            <a:rPr lang="en-US" sz="700" b="0" dirty="0">
              <a:latin typeface="Roboto" panose="02000000000000000000" pitchFamily="2" charset="0"/>
              <a:ea typeface="Roboto" panose="02000000000000000000" pitchFamily="2" charset="0"/>
              <a:cs typeface="Roboto" panose="02000000000000000000" pitchFamily="2" charset="0"/>
            </a:rPr>
            <a:t>• Standard specification or commodity-type</a:t>
          </a:r>
        </a:p>
        <a:p>
          <a:r>
            <a:rPr lang="en-US" sz="700" b="0" dirty="0">
              <a:latin typeface="Roboto" panose="02000000000000000000" pitchFamily="2" charset="0"/>
              <a:ea typeface="Roboto" panose="02000000000000000000" pitchFamily="2" charset="0"/>
              <a:cs typeface="Roboto" panose="02000000000000000000" pitchFamily="2" charset="0"/>
            </a:rPr>
            <a:t>items.</a:t>
          </a:r>
        </a:p>
        <a:p>
          <a:r>
            <a:rPr lang="en-US" sz="700" b="0" dirty="0">
              <a:latin typeface="Roboto" panose="02000000000000000000" pitchFamily="2" charset="0"/>
              <a:ea typeface="Roboto" panose="02000000000000000000" pitchFamily="2" charset="0"/>
              <a:cs typeface="Roboto" panose="02000000000000000000" pitchFamily="2" charset="0"/>
            </a:rPr>
            <a:t>• Substitution is possible.</a:t>
          </a:r>
        </a:p>
        <a:p>
          <a:r>
            <a:rPr lang="en-US" sz="700" b="0" dirty="0">
              <a:latin typeface="Roboto" panose="02000000000000000000" pitchFamily="2" charset="0"/>
              <a:ea typeface="Roboto" panose="02000000000000000000" pitchFamily="2" charset="0"/>
              <a:cs typeface="Roboto" panose="02000000000000000000" pitchFamily="2" charset="0"/>
            </a:rPr>
            <a:t>• Competitive supply market with several</a:t>
          </a:r>
        </a:p>
        <a:p>
          <a:r>
            <a:rPr lang="en-US" sz="700" b="0" dirty="0">
              <a:latin typeface="Roboto" panose="02000000000000000000" pitchFamily="2" charset="0"/>
              <a:ea typeface="Roboto" panose="02000000000000000000" pitchFamily="2" charset="0"/>
              <a:cs typeface="Roboto" panose="02000000000000000000" pitchFamily="2" charset="0"/>
            </a:rPr>
            <a:t>suppliers.</a:t>
          </a:r>
        </a:p>
      </dgm:t>
    </dgm:pt>
    <dgm:pt modelId="{89A72528-EF93-4FA3-98AD-8CB9E834C47B}" type="parTrans" cxnId="{41D7445B-12E7-49B9-8D4C-E1465102E520}">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320BB44D-834D-4CCC-B104-4B98BEE1BEFF}" type="sibTrans" cxnId="{41D7445B-12E7-49B9-8D4C-E1465102E520}">
      <dgm:prSet/>
      <dgm:spPr/>
      <dgm:t>
        <a:bodyPr/>
        <a:lstStyle/>
        <a:p>
          <a:endParaRPr lang="en-US" sz="1600" b="1">
            <a:latin typeface="Roboto" panose="02000000000000000000" pitchFamily="2" charset="0"/>
            <a:ea typeface="Roboto" panose="02000000000000000000" pitchFamily="2" charset="0"/>
            <a:cs typeface="Roboto" panose="02000000000000000000" pitchFamily="2" charset="0"/>
          </a:endParaRPr>
        </a:p>
      </dgm:t>
    </dgm:pt>
    <dgm:pt modelId="{17558F8A-8E6B-4505-8BE5-D5C01430A3F2}" type="pres">
      <dgm:prSet presAssocID="{AD2E7CF0-8C0C-40D1-A26A-997344E78FE7}" presName="matrix" presStyleCnt="0">
        <dgm:presLayoutVars>
          <dgm:chMax val="1"/>
          <dgm:dir/>
          <dgm:resizeHandles val="exact"/>
        </dgm:presLayoutVars>
      </dgm:prSet>
      <dgm:spPr/>
    </dgm:pt>
    <dgm:pt modelId="{A630D912-2AE0-4679-9162-B52272C50FEA}" type="pres">
      <dgm:prSet presAssocID="{AD2E7CF0-8C0C-40D1-A26A-997344E78FE7}" presName="axisShape" presStyleLbl="bgShp" presStyleIdx="0" presStyleCnt="1"/>
      <dgm:spPr>
        <a:noFill/>
      </dgm:spPr>
    </dgm:pt>
    <dgm:pt modelId="{D32B6FAC-CF6D-4746-84A3-3832260ACCDD}" type="pres">
      <dgm:prSet presAssocID="{AD2E7CF0-8C0C-40D1-A26A-997344E78FE7}" presName="rect1" presStyleLbl="node1" presStyleIdx="0" presStyleCnt="4" custScaleX="118125" custScaleY="118125">
        <dgm:presLayoutVars>
          <dgm:chMax val="0"/>
          <dgm:chPref val="0"/>
          <dgm:bulletEnabled val="1"/>
        </dgm:presLayoutVars>
      </dgm:prSet>
      <dgm:spPr/>
    </dgm:pt>
    <dgm:pt modelId="{4BB6B694-DC7B-4A51-B152-E2DD8BA412F7}" type="pres">
      <dgm:prSet presAssocID="{AD2E7CF0-8C0C-40D1-A26A-997344E78FE7}" presName="rect2" presStyleLbl="node1" presStyleIdx="1" presStyleCnt="4" custScaleX="118125" custScaleY="118125">
        <dgm:presLayoutVars>
          <dgm:chMax val="0"/>
          <dgm:chPref val="0"/>
          <dgm:bulletEnabled val="1"/>
        </dgm:presLayoutVars>
      </dgm:prSet>
      <dgm:spPr/>
    </dgm:pt>
    <dgm:pt modelId="{723B3969-D651-4070-94BB-F56B31EC900C}" type="pres">
      <dgm:prSet presAssocID="{AD2E7CF0-8C0C-40D1-A26A-997344E78FE7}" presName="rect3" presStyleLbl="node1" presStyleIdx="2" presStyleCnt="4" custScaleX="118125" custScaleY="118125">
        <dgm:presLayoutVars>
          <dgm:chMax val="0"/>
          <dgm:chPref val="0"/>
          <dgm:bulletEnabled val="1"/>
        </dgm:presLayoutVars>
      </dgm:prSet>
      <dgm:spPr/>
    </dgm:pt>
    <dgm:pt modelId="{88D6157B-5876-402B-AC78-A5C85AAC0989}" type="pres">
      <dgm:prSet presAssocID="{AD2E7CF0-8C0C-40D1-A26A-997344E78FE7}" presName="rect4" presStyleLbl="node1" presStyleIdx="3" presStyleCnt="4" custScaleX="118125" custScaleY="118125">
        <dgm:presLayoutVars>
          <dgm:chMax val="0"/>
          <dgm:chPref val="0"/>
          <dgm:bulletEnabled val="1"/>
        </dgm:presLayoutVars>
      </dgm:prSet>
      <dgm:spPr/>
    </dgm:pt>
  </dgm:ptLst>
  <dgm:cxnLst>
    <dgm:cxn modelId="{AD187A1F-D1FE-4131-8C04-3677A8547840}" type="presOf" srcId="{4521F58E-7F5C-4E37-94EA-7F5EE988CF67}" destId="{D32B6FAC-CF6D-4746-84A3-3832260ACCDD}" srcOrd="0" destOrd="0" presId="urn:microsoft.com/office/officeart/2005/8/layout/matrix2"/>
    <dgm:cxn modelId="{12E0122A-D696-4A48-95E0-F320F03AD594}" type="presOf" srcId="{C897160C-5286-4392-B5C1-E4944A4DDB0F}" destId="{4BB6B694-DC7B-4A51-B152-E2DD8BA412F7}" srcOrd="0" destOrd="0" presId="urn:microsoft.com/office/officeart/2005/8/layout/matrix2"/>
    <dgm:cxn modelId="{41D7445B-12E7-49B9-8D4C-E1465102E520}" srcId="{AD2E7CF0-8C0C-40D1-A26A-997344E78FE7}" destId="{91E1EAAF-7A9C-46D9-8F1C-D2D048117D81}" srcOrd="3" destOrd="0" parTransId="{89A72528-EF93-4FA3-98AD-8CB9E834C47B}" sibTransId="{320BB44D-834D-4CCC-B104-4B98BEE1BEFF}"/>
    <dgm:cxn modelId="{C0AEB986-6562-40FB-B652-DA847486C881}" srcId="{AD2E7CF0-8C0C-40D1-A26A-997344E78FE7}" destId="{4521F58E-7F5C-4E37-94EA-7F5EE988CF67}" srcOrd="0" destOrd="0" parTransId="{4171DAB1-10D6-4A91-A054-74CF8F77D652}" sibTransId="{494B3801-FA49-4DDC-82EB-50247CD1CCB8}"/>
    <dgm:cxn modelId="{8A912188-BF96-44DB-9B73-E8D46DCDF187}" type="presOf" srcId="{AD2E7CF0-8C0C-40D1-A26A-997344E78FE7}" destId="{17558F8A-8E6B-4505-8BE5-D5C01430A3F2}" srcOrd="0" destOrd="0" presId="urn:microsoft.com/office/officeart/2005/8/layout/matrix2"/>
    <dgm:cxn modelId="{CB6BA4BA-6648-4EE8-9051-0FB6DEF94A31}" srcId="{AD2E7CF0-8C0C-40D1-A26A-997344E78FE7}" destId="{C897160C-5286-4392-B5C1-E4944A4DDB0F}" srcOrd="1" destOrd="0" parTransId="{4E804F04-1381-4D1E-9CDA-F2FA7D7A9B06}" sibTransId="{6485F688-EBBA-4FB8-B594-FD437B509205}"/>
    <dgm:cxn modelId="{F2344AC4-F7B5-44DE-A533-AE15C6013EC5}" srcId="{AD2E7CF0-8C0C-40D1-A26A-997344E78FE7}" destId="{10644F01-B7AD-4797-B7B1-60D71F2730F5}" srcOrd="2" destOrd="0" parTransId="{199CF4F8-F0E1-41C6-A879-BF95D5D11A2E}" sibTransId="{9136EE4E-3F32-472E-A862-B2F2C1953BCE}"/>
    <dgm:cxn modelId="{5366C6CA-5015-456C-81F9-478C0BC79806}" type="presOf" srcId="{10644F01-B7AD-4797-B7B1-60D71F2730F5}" destId="{723B3969-D651-4070-94BB-F56B31EC900C}" srcOrd="0" destOrd="0" presId="urn:microsoft.com/office/officeart/2005/8/layout/matrix2"/>
    <dgm:cxn modelId="{DCAB8FCD-0D35-4604-BEA5-88929F404B92}" type="presOf" srcId="{91E1EAAF-7A9C-46D9-8F1C-D2D048117D81}" destId="{88D6157B-5876-402B-AC78-A5C85AAC0989}" srcOrd="0" destOrd="0" presId="urn:microsoft.com/office/officeart/2005/8/layout/matrix2"/>
    <dgm:cxn modelId="{C10354D2-CA08-444F-AA04-0FB0A956CE26}" type="presParOf" srcId="{17558F8A-8E6B-4505-8BE5-D5C01430A3F2}" destId="{A630D912-2AE0-4679-9162-B52272C50FEA}" srcOrd="0" destOrd="0" presId="urn:microsoft.com/office/officeart/2005/8/layout/matrix2"/>
    <dgm:cxn modelId="{DD01BA42-0F70-4FAF-9B96-3B33734D8D3E}" type="presParOf" srcId="{17558F8A-8E6B-4505-8BE5-D5C01430A3F2}" destId="{D32B6FAC-CF6D-4746-84A3-3832260ACCDD}" srcOrd="1" destOrd="0" presId="urn:microsoft.com/office/officeart/2005/8/layout/matrix2"/>
    <dgm:cxn modelId="{E5051130-9F18-4BD1-824D-822918A42149}" type="presParOf" srcId="{17558F8A-8E6B-4505-8BE5-D5C01430A3F2}" destId="{4BB6B694-DC7B-4A51-B152-E2DD8BA412F7}" srcOrd="2" destOrd="0" presId="urn:microsoft.com/office/officeart/2005/8/layout/matrix2"/>
    <dgm:cxn modelId="{6451AC36-772E-4D36-8203-13499B33A2FC}" type="presParOf" srcId="{17558F8A-8E6B-4505-8BE5-D5C01430A3F2}" destId="{723B3969-D651-4070-94BB-F56B31EC900C}" srcOrd="3" destOrd="0" presId="urn:microsoft.com/office/officeart/2005/8/layout/matrix2"/>
    <dgm:cxn modelId="{A42B09FA-7888-4855-ADC0-CFC5BBA08773}" type="presParOf" srcId="{17558F8A-8E6B-4505-8BE5-D5C01430A3F2}" destId="{88D6157B-5876-402B-AC78-A5C85AAC0989}"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BEF217-0797-4940-8904-CCF2049D243D}"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7756453D-63F7-4A60-B9F8-69579F1F56C8}">
      <dgm:prSet custT="1"/>
      <dgm:spPr/>
      <dgm:t>
        <a:bodyPr/>
        <a:lstStyle/>
        <a:p>
          <a:pPr>
            <a:lnSpc>
              <a:spcPct val="100000"/>
            </a:lnSpc>
          </a:pPr>
          <a:r>
            <a:rPr lang="en-IN" sz="1000" dirty="0">
              <a:latin typeface="Roboto" panose="02000000000000000000" pitchFamily="2" charset="0"/>
              <a:ea typeface="Roboto" panose="02000000000000000000" pitchFamily="2" charset="0"/>
              <a:cs typeface="Roboto" panose="02000000000000000000" pitchFamily="2" charset="0"/>
            </a:rPr>
            <a:t>Ford has more than 1100 tier 1 suppliers. Their Key Chip Suppliers are –  </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B8D24ABA-8274-4753-A7AC-B10DBF3837F2}" type="parTrans" cxnId="{5E022553-5560-4488-96A4-613F610ABC41}">
      <dgm:prSet/>
      <dgm:spPr/>
      <dgm:t>
        <a:bodyPr/>
        <a:lstStyle/>
        <a:p>
          <a:endParaRPr lang="en-US" sz="1000">
            <a:latin typeface="Roboto" panose="02000000000000000000" pitchFamily="2" charset="0"/>
            <a:ea typeface="Roboto" panose="02000000000000000000" pitchFamily="2" charset="0"/>
            <a:cs typeface="Roboto" panose="02000000000000000000" pitchFamily="2" charset="0"/>
          </a:endParaRPr>
        </a:p>
      </dgm:t>
    </dgm:pt>
    <dgm:pt modelId="{AE55C110-682D-4D6A-AF26-972020222F43}" type="sibTrans" cxnId="{5E022553-5560-4488-96A4-613F610ABC41}">
      <dgm:prSet/>
      <dgm:spPr/>
      <dgm:t>
        <a:bodyPr/>
        <a:lstStyle/>
        <a:p>
          <a:endParaRPr lang="en-US" sz="1000">
            <a:latin typeface="Roboto" panose="02000000000000000000" pitchFamily="2" charset="0"/>
            <a:ea typeface="Roboto" panose="02000000000000000000" pitchFamily="2" charset="0"/>
            <a:cs typeface="Roboto" panose="02000000000000000000" pitchFamily="2" charset="0"/>
          </a:endParaRPr>
        </a:p>
      </dgm:t>
    </dgm:pt>
    <dgm:pt modelId="{0CEF1311-9D66-4B82-87C2-05412B0DD305}">
      <dgm:prSet custT="1"/>
      <dgm:spPr/>
      <dgm:t>
        <a:bodyPr/>
        <a:lstStyle/>
        <a:p>
          <a:pPr>
            <a:lnSpc>
              <a:spcPct val="100000"/>
            </a:lnSpc>
          </a:pPr>
          <a:r>
            <a:rPr lang="en-IN" sz="1000" dirty="0">
              <a:latin typeface="Roboto" panose="02000000000000000000" pitchFamily="2" charset="0"/>
              <a:ea typeface="Roboto" panose="02000000000000000000" pitchFamily="2" charset="0"/>
              <a:cs typeface="Roboto" panose="02000000000000000000" pitchFamily="2" charset="0"/>
            </a:rPr>
            <a:t>STMicroelectronics and NXP Semiconductors in Europe,</a:t>
          </a:r>
          <a:br>
            <a:rPr lang="en-IN" sz="1000" dirty="0">
              <a:latin typeface="Roboto" panose="02000000000000000000" pitchFamily="2" charset="0"/>
              <a:ea typeface="Roboto" panose="02000000000000000000" pitchFamily="2" charset="0"/>
              <a:cs typeface="Roboto" panose="02000000000000000000" pitchFamily="2" charset="0"/>
            </a:rPr>
          </a:br>
          <a:r>
            <a:rPr lang="en-IN" sz="1000" dirty="0">
              <a:latin typeface="Roboto" panose="02000000000000000000" pitchFamily="2" charset="0"/>
              <a:ea typeface="Roboto" panose="02000000000000000000" pitchFamily="2" charset="0"/>
              <a:cs typeface="Roboto" panose="02000000000000000000" pitchFamily="2" charset="0"/>
            </a:rPr>
            <a:t>Renesas Electronics in Japan,  </a:t>
          </a:r>
          <a:br>
            <a:rPr lang="en-IN" sz="1000" dirty="0">
              <a:latin typeface="Roboto" panose="02000000000000000000" pitchFamily="2" charset="0"/>
              <a:ea typeface="Roboto" panose="02000000000000000000" pitchFamily="2" charset="0"/>
              <a:cs typeface="Roboto" panose="02000000000000000000" pitchFamily="2" charset="0"/>
            </a:rPr>
          </a:br>
          <a:r>
            <a:rPr lang="en-IN" sz="1000" dirty="0">
              <a:latin typeface="Roboto" panose="02000000000000000000" pitchFamily="2" charset="0"/>
              <a:ea typeface="Roboto" panose="02000000000000000000" pitchFamily="2" charset="0"/>
              <a:cs typeface="Roboto" panose="02000000000000000000" pitchFamily="2" charset="0"/>
            </a:rPr>
            <a:t>On semi and Microchip Technology in the United States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2C3B12B9-0AC5-42C3-87CE-1BC5E1641B61}" type="parTrans" cxnId="{E6412031-1E99-470C-9491-69DC45D5392E}">
      <dgm:prSet/>
      <dgm:spPr/>
      <dgm:t>
        <a:bodyPr/>
        <a:lstStyle/>
        <a:p>
          <a:endParaRPr lang="en-US" sz="1000">
            <a:latin typeface="Roboto" panose="02000000000000000000" pitchFamily="2" charset="0"/>
            <a:ea typeface="Roboto" panose="02000000000000000000" pitchFamily="2" charset="0"/>
            <a:cs typeface="Roboto" panose="02000000000000000000" pitchFamily="2" charset="0"/>
          </a:endParaRPr>
        </a:p>
      </dgm:t>
    </dgm:pt>
    <dgm:pt modelId="{D0B3563A-B215-4207-B602-095628017193}" type="sibTrans" cxnId="{E6412031-1E99-470C-9491-69DC45D5392E}">
      <dgm:prSet/>
      <dgm:spPr/>
      <dgm:t>
        <a:bodyPr/>
        <a:lstStyle/>
        <a:p>
          <a:endParaRPr lang="en-US" sz="1000">
            <a:latin typeface="Roboto" panose="02000000000000000000" pitchFamily="2" charset="0"/>
            <a:ea typeface="Roboto" panose="02000000000000000000" pitchFamily="2" charset="0"/>
            <a:cs typeface="Roboto" panose="02000000000000000000" pitchFamily="2" charset="0"/>
          </a:endParaRPr>
        </a:p>
      </dgm:t>
    </dgm:pt>
    <dgm:pt modelId="{3DDCC695-EA5F-40CB-8C7B-A216AFD7FD8E}">
      <dgm:prSet custT="1"/>
      <dgm:spPr/>
      <dgm:t>
        <a:bodyPr/>
        <a:lstStyle/>
        <a:p>
          <a:pPr>
            <a:lnSpc>
              <a:spcPct val="100000"/>
            </a:lnSpc>
          </a:pPr>
          <a:r>
            <a:rPr lang="en-IN" sz="1000" b="0" i="0" dirty="0">
              <a:latin typeface="Roboto" panose="02000000000000000000" pitchFamily="2" charset="0"/>
              <a:ea typeface="Roboto" panose="02000000000000000000" pitchFamily="2" charset="0"/>
              <a:cs typeface="Roboto" panose="02000000000000000000" pitchFamily="2" charset="0"/>
            </a:rPr>
            <a:t>All suppliers were compelled to cease operations due to a worldwide crisis, resulting in the inability to accumulate stocks of products and solutions for resumption of business activities.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8B68A48E-2A20-46BF-A036-72BBDB706DD4}" type="parTrans" cxnId="{215F49D0-51F6-4F46-B016-0C5F18FB3466}">
      <dgm:prSet/>
      <dgm:spPr/>
      <dgm:t>
        <a:bodyPr/>
        <a:lstStyle/>
        <a:p>
          <a:endParaRPr lang="en-IN" sz="1000">
            <a:latin typeface="Roboto" panose="02000000000000000000" pitchFamily="2" charset="0"/>
            <a:ea typeface="Roboto" panose="02000000000000000000" pitchFamily="2" charset="0"/>
            <a:cs typeface="Roboto" panose="02000000000000000000" pitchFamily="2" charset="0"/>
          </a:endParaRPr>
        </a:p>
      </dgm:t>
    </dgm:pt>
    <dgm:pt modelId="{EE881CCB-1258-4864-8D9F-B1856F45E6DE}" type="sibTrans" cxnId="{215F49D0-51F6-4F46-B016-0C5F18FB3466}">
      <dgm:prSet/>
      <dgm:spPr/>
      <dgm:t>
        <a:bodyPr/>
        <a:lstStyle/>
        <a:p>
          <a:endParaRPr lang="en-IN" sz="1000">
            <a:latin typeface="Roboto" panose="02000000000000000000" pitchFamily="2" charset="0"/>
            <a:ea typeface="Roboto" panose="02000000000000000000" pitchFamily="2" charset="0"/>
            <a:cs typeface="Roboto" panose="02000000000000000000" pitchFamily="2" charset="0"/>
          </a:endParaRPr>
        </a:p>
      </dgm:t>
    </dgm:pt>
    <dgm:pt modelId="{CE728BFE-F28C-4C53-A9B5-D5F18ABEFF2B}">
      <dgm:prSet custT="1"/>
      <dgm:spPr/>
      <dgm:t>
        <a:bodyPr/>
        <a:lstStyle/>
        <a:p>
          <a:pPr>
            <a:lnSpc>
              <a:spcPct val="100000"/>
            </a:lnSpc>
          </a:pPr>
          <a:r>
            <a:rPr lang="en-IN" sz="1000" b="0" i="0" dirty="0">
              <a:solidFill>
                <a:schemeClr val="bg1"/>
              </a:solidFill>
              <a:latin typeface="Roboto" panose="02000000000000000000" pitchFamily="2" charset="0"/>
              <a:ea typeface="Roboto" panose="02000000000000000000" pitchFamily="2" charset="0"/>
              <a:cs typeface="Roboto" panose="02000000000000000000" pitchFamily="2" charset="0"/>
            </a:rPr>
            <a:t>The shortage of chips was exacerbated by a fire at a facility owned by Renesas Electronics, a chip manufacturer, in Japan.</a:t>
          </a:r>
          <a:endParaRPr lang="en-US" sz="1000" dirty="0">
            <a:solidFill>
              <a:schemeClr val="bg1"/>
            </a:solidFill>
            <a:latin typeface="Roboto" panose="02000000000000000000" pitchFamily="2" charset="0"/>
            <a:ea typeface="Roboto" panose="02000000000000000000" pitchFamily="2" charset="0"/>
            <a:cs typeface="Roboto" panose="02000000000000000000" pitchFamily="2" charset="0"/>
          </a:endParaRPr>
        </a:p>
      </dgm:t>
    </dgm:pt>
    <dgm:pt modelId="{EAD4BD88-7F42-4135-878B-CE2F18380EC9}" type="parTrans" cxnId="{08AB1504-7548-4334-9180-2F3EE12744C5}">
      <dgm:prSet/>
      <dgm:spPr/>
      <dgm:t>
        <a:bodyPr/>
        <a:lstStyle/>
        <a:p>
          <a:endParaRPr lang="en-IN" sz="1000">
            <a:latin typeface="Roboto" panose="02000000000000000000" pitchFamily="2" charset="0"/>
            <a:ea typeface="Roboto" panose="02000000000000000000" pitchFamily="2" charset="0"/>
            <a:cs typeface="Roboto" panose="02000000000000000000" pitchFamily="2" charset="0"/>
          </a:endParaRPr>
        </a:p>
      </dgm:t>
    </dgm:pt>
    <dgm:pt modelId="{21971550-1F58-4FB3-9B7A-112F86279C86}" type="sibTrans" cxnId="{08AB1504-7548-4334-9180-2F3EE12744C5}">
      <dgm:prSet/>
      <dgm:spPr/>
      <dgm:t>
        <a:bodyPr/>
        <a:lstStyle/>
        <a:p>
          <a:endParaRPr lang="en-IN" sz="1000">
            <a:latin typeface="Roboto" panose="02000000000000000000" pitchFamily="2" charset="0"/>
            <a:ea typeface="Roboto" panose="02000000000000000000" pitchFamily="2" charset="0"/>
            <a:cs typeface="Roboto" panose="02000000000000000000" pitchFamily="2" charset="0"/>
          </a:endParaRPr>
        </a:p>
      </dgm:t>
    </dgm:pt>
    <dgm:pt modelId="{D6F357B4-757D-4B2B-B5D6-368537A5857F}" type="pres">
      <dgm:prSet presAssocID="{19BEF217-0797-4940-8904-CCF2049D243D}" presName="root" presStyleCnt="0">
        <dgm:presLayoutVars>
          <dgm:dir/>
          <dgm:resizeHandles val="exact"/>
        </dgm:presLayoutVars>
      </dgm:prSet>
      <dgm:spPr/>
    </dgm:pt>
    <dgm:pt modelId="{C2D32C73-A760-46EB-A5DD-34D301E58F75}" type="pres">
      <dgm:prSet presAssocID="{7756453D-63F7-4A60-B9F8-69579F1F56C8}" presName="compNode" presStyleCnt="0"/>
      <dgm:spPr/>
    </dgm:pt>
    <dgm:pt modelId="{A6012578-2EF8-4C9B-B5A3-61447E4D1580}" type="pres">
      <dgm:prSet presAssocID="{7756453D-63F7-4A60-B9F8-69579F1F56C8}" presName="bgRect" presStyleLbl="bgShp" presStyleIdx="0" presStyleCnt="4"/>
      <dgm:spPr>
        <a:solidFill>
          <a:schemeClr val="accent4">
            <a:lumMod val="20000"/>
            <a:lumOff val="80000"/>
          </a:schemeClr>
        </a:solidFill>
      </dgm:spPr>
    </dgm:pt>
    <dgm:pt modelId="{A1C9B390-83ED-4C19-97EA-CF9A5799F726}" type="pres">
      <dgm:prSet presAssocID="{7756453D-63F7-4A60-B9F8-69579F1F56C8}" presName="iconRect" presStyleLbl="node1" presStyleIdx="0" presStyleCnt="4" custLinFactNeighborY="-1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28C216A1-1D36-42DD-8E66-E703DA824711}" type="pres">
      <dgm:prSet presAssocID="{7756453D-63F7-4A60-B9F8-69579F1F56C8}" presName="spaceRect" presStyleCnt="0"/>
      <dgm:spPr/>
    </dgm:pt>
    <dgm:pt modelId="{C5DD2CA5-C1F2-46F1-9A38-E041D001DBF5}" type="pres">
      <dgm:prSet presAssocID="{7756453D-63F7-4A60-B9F8-69579F1F56C8}" presName="parTx" presStyleLbl="revTx" presStyleIdx="0" presStyleCnt="4" custLinFactNeighborY="2878">
        <dgm:presLayoutVars>
          <dgm:chMax val="0"/>
          <dgm:chPref val="0"/>
        </dgm:presLayoutVars>
      </dgm:prSet>
      <dgm:spPr/>
    </dgm:pt>
    <dgm:pt modelId="{7B77A5AA-C41F-4F36-AE04-26F39EBC3F0A}" type="pres">
      <dgm:prSet presAssocID="{AE55C110-682D-4D6A-AF26-972020222F43}" presName="sibTrans" presStyleCnt="0"/>
      <dgm:spPr/>
    </dgm:pt>
    <dgm:pt modelId="{13549188-F43F-4587-A186-DF9BDBCA11FD}" type="pres">
      <dgm:prSet presAssocID="{0CEF1311-9D66-4B82-87C2-05412B0DD305}" presName="compNode" presStyleCnt="0"/>
      <dgm:spPr/>
    </dgm:pt>
    <dgm:pt modelId="{2FEBAA43-BB80-405C-BF7B-5BF1C9683787}" type="pres">
      <dgm:prSet presAssocID="{0CEF1311-9D66-4B82-87C2-05412B0DD305}" presName="bgRect" presStyleLbl="bgShp" presStyleIdx="1" presStyleCnt="4" custLinFactNeighborY="2857"/>
      <dgm:spPr/>
    </dgm:pt>
    <dgm:pt modelId="{4CFCA503-2A7E-4B48-953C-80201AE25B19}" type="pres">
      <dgm:prSet presAssocID="{0CEF1311-9D66-4B82-87C2-05412B0DD305}" presName="iconRect" presStyleLbl="node1" presStyleIdx="1" presStyleCnt="4" custLinFactNeighborY="40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cessor with solid fill"/>
        </a:ext>
      </dgm:extLst>
    </dgm:pt>
    <dgm:pt modelId="{E4744D81-3762-46EC-8113-A1D095CE62B6}" type="pres">
      <dgm:prSet presAssocID="{0CEF1311-9D66-4B82-87C2-05412B0DD305}" presName="spaceRect" presStyleCnt="0"/>
      <dgm:spPr/>
    </dgm:pt>
    <dgm:pt modelId="{3A372AA9-566A-4D74-B06B-8CD02B400C38}" type="pres">
      <dgm:prSet presAssocID="{0CEF1311-9D66-4B82-87C2-05412B0DD305}" presName="parTx" presStyleLbl="revTx" presStyleIdx="1" presStyleCnt="4" custLinFactNeighborY="-3907">
        <dgm:presLayoutVars>
          <dgm:chMax val="0"/>
          <dgm:chPref val="0"/>
        </dgm:presLayoutVars>
      </dgm:prSet>
      <dgm:spPr/>
    </dgm:pt>
    <dgm:pt modelId="{A519F252-44F8-44A7-BCCC-641DA6899FCD}" type="pres">
      <dgm:prSet presAssocID="{D0B3563A-B215-4207-B602-095628017193}" presName="sibTrans" presStyleCnt="0"/>
      <dgm:spPr/>
    </dgm:pt>
    <dgm:pt modelId="{0DD8ABCA-B516-4742-9EE2-C1535B4D4987}" type="pres">
      <dgm:prSet presAssocID="{3DDCC695-EA5F-40CB-8C7B-A216AFD7FD8E}" presName="compNode" presStyleCnt="0"/>
      <dgm:spPr/>
    </dgm:pt>
    <dgm:pt modelId="{2FB46198-DB94-4481-8916-C371CCBC504A}" type="pres">
      <dgm:prSet presAssocID="{3DDCC695-EA5F-40CB-8C7B-A216AFD7FD8E}" presName="bgRect" presStyleLbl="bgShp" presStyleIdx="2" presStyleCnt="4"/>
      <dgm:spPr>
        <a:solidFill>
          <a:schemeClr val="accent4">
            <a:lumMod val="60000"/>
            <a:lumOff val="40000"/>
          </a:schemeClr>
        </a:solidFill>
      </dgm:spPr>
    </dgm:pt>
    <dgm:pt modelId="{AF85928F-0593-465D-B5CF-D75DF4961520}" type="pres">
      <dgm:prSet presAssocID="{3DDCC695-EA5F-40CB-8C7B-A216AFD7FD8E}" presName="iconRect" presStyleLbl="node1" presStyleIdx="2" presStyleCnt="4" custLinFactNeighborY="-1304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F0B608E9-EB95-43C2-B173-1A5CD02BC57B}" type="pres">
      <dgm:prSet presAssocID="{3DDCC695-EA5F-40CB-8C7B-A216AFD7FD8E}" presName="spaceRect" presStyleCnt="0"/>
      <dgm:spPr/>
    </dgm:pt>
    <dgm:pt modelId="{13F4AC20-7304-4AED-A1D8-93D6E0D04E83}" type="pres">
      <dgm:prSet presAssocID="{3DDCC695-EA5F-40CB-8C7B-A216AFD7FD8E}" presName="parTx" presStyleLbl="revTx" presStyleIdx="2" presStyleCnt="4" custLinFactNeighborX="-60" custLinFactNeighborY="-4607">
        <dgm:presLayoutVars>
          <dgm:chMax val="0"/>
          <dgm:chPref val="0"/>
        </dgm:presLayoutVars>
      </dgm:prSet>
      <dgm:spPr/>
    </dgm:pt>
    <dgm:pt modelId="{FFF89B79-2D25-4A78-98C9-C1B9BF2CBB2F}" type="pres">
      <dgm:prSet presAssocID="{EE881CCB-1258-4864-8D9F-B1856F45E6DE}" presName="sibTrans" presStyleCnt="0"/>
      <dgm:spPr/>
    </dgm:pt>
    <dgm:pt modelId="{AC10ED56-9B30-4445-9011-92CFBB5F7B5F}" type="pres">
      <dgm:prSet presAssocID="{CE728BFE-F28C-4C53-A9B5-D5F18ABEFF2B}" presName="compNode" presStyleCnt="0"/>
      <dgm:spPr/>
    </dgm:pt>
    <dgm:pt modelId="{AF3F8D6A-444A-495B-910A-D71C75393833}" type="pres">
      <dgm:prSet presAssocID="{CE728BFE-F28C-4C53-A9B5-D5F18ABEFF2B}" presName="bgRect" presStyleLbl="bgShp" presStyleIdx="3" presStyleCnt="4"/>
      <dgm:spPr>
        <a:solidFill>
          <a:schemeClr val="accent4">
            <a:lumMod val="50000"/>
          </a:schemeClr>
        </a:solidFill>
      </dgm:spPr>
    </dgm:pt>
    <dgm:pt modelId="{6B706641-40D2-4D14-BB4B-48D8C3D51FA8}" type="pres">
      <dgm:prSet presAssocID="{CE728BFE-F28C-4C53-A9B5-D5F18ABEFF2B}" presName="iconRect" presStyleLbl="node1" presStyleIdx="3" presStyleCnt="4" custLinFactNeighborY="-1304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ecision chart with solid fill"/>
        </a:ext>
      </dgm:extLst>
    </dgm:pt>
    <dgm:pt modelId="{8F6EC745-AC02-474E-948D-1A77759D4734}" type="pres">
      <dgm:prSet presAssocID="{CE728BFE-F28C-4C53-A9B5-D5F18ABEFF2B}" presName="spaceRect" presStyleCnt="0"/>
      <dgm:spPr/>
    </dgm:pt>
    <dgm:pt modelId="{22306441-DE15-47BD-9BC2-ACE0C657F281}" type="pres">
      <dgm:prSet presAssocID="{CE728BFE-F28C-4C53-A9B5-D5F18ABEFF2B}" presName="parTx" presStyleLbl="revTx" presStyleIdx="3" presStyleCnt="4" custLinFactNeighborY="-2050">
        <dgm:presLayoutVars>
          <dgm:chMax val="0"/>
          <dgm:chPref val="0"/>
        </dgm:presLayoutVars>
      </dgm:prSet>
      <dgm:spPr/>
    </dgm:pt>
  </dgm:ptLst>
  <dgm:cxnLst>
    <dgm:cxn modelId="{B53B8501-082B-418D-B037-96E9786FE721}" type="presOf" srcId="{0CEF1311-9D66-4B82-87C2-05412B0DD305}" destId="{3A372AA9-566A-4D74-B06B-8CD02B400C38}" srcOrd="0" destOrd="0" presId="urn:microsoft.com/office/officeart/2018/2/layout/IconVerticalSolidList"/>
    <dgm:cxn modelId="{08AB1504-7548-4334-9180-2F3EE12744C5}" srcId="{19BEF217-0797-4940-8904-CCF2049D243D}" destId="{CE728BFE-F28C-4C53-A9B5-D5F18ABEFF2B}" srcOrd="3" destOrd="0" parTransId="{EAD4BD88-7F42-4135-878B-CE2F18380EC9}" sibTransId="{21971550-1F58-4FB3-9B7A-112F86279C86}"/>
    <dgm:cxn modelId="{E6412031-1E99-470C-9491-69DC45D5392E}" srcId="{19BEF217-0797-4940-8904-CCF2049D243D}" destId="{0CEF1311-9D66-4B82-87C2-05412B0DD305}" srcOrd="1" destOrd="0" parTransId="{2C3B12B9-0AC5-42C3-87CE-1BC5E1641B61}" sibTransId="{D0B3563A-B215-4207-B602-095628017193}"/>
    <dgm:cxn modelId="{6518D23E-C0BB-4F56-A3AE-F675BF0BEF49}" type="presOf" srcId="{7756453D-63F7-4A60-B9F8-69579F1F56C8}" destId="{C5DD2CA5-C1F2-46F1-9A38-E041D001DBF5}" srcOrd="0" destOrd="0" presId="urn:microsoft.com/office/officeart/2018/2/layout/IconVerticalSolidList"/>
    <dgm:cxn modelId="{5E022553-5560-4488-96A4-613F610ABC41}" srcId="{19BEF217-0797-4940-8904-CCF2049D243D}" destId="{7756453D-63F7-4A60-B9F8-69579F1F56C8}" srcOrd="0" destOrd="0" parTransId="{B8D24ABA-8274-4753-A7AC-B10DBF3837F2}" sibTransId="{AE55C110-682D-4D6A-AF26-972020222F43}"/>
    <dgm:cxn modelId="{3854BD98-EE51-4508-847D-F93393AA7394}" type="presOf" srcId="{3DDCC695-EA5F-40CB-8C7B-A216AFD7FD8E}" destId="{13F4AC20-7304-4AED-A1D8-93D6E0D04E83}" srcOrd="0" destOrd="0" presId="urn:microsoft.com/office/officeart/2018/2/layout/IconVerticalSolidList"/>
    <dgm:cxn modelId="{215F49D0-51F6-4F46-B016-0C5F18FB3466}" srcId="{19BEF217-0797-4940-8904-CCF2049D243D}" destId="{3DDCC695-EA5F-40CB-8C7B-A216AFD7FD8E}" srcOrd="2" destOrd="0" parTransId="{8B68A48E-2A20-46BF-A036-72BBDB706DD4}" sibTransId="{EE881CCB-1258-4864-8D9F-B1856F45E6DE}"/>
    <dgm:cxn modelId="{070D83D4-9E70-4C81-81D6-E855A8F1AF91}" type="presOf" srcId="{CE728BFE-F28C-4C53-A9B5-D5F18ABEFF2B}" destId="{22306441-DE15-47BD-9BC2-ACE0C657F281}" srcOrd="0" destOrd="0" presId="urn:microsoft.com/office/officeart/2018/2/layout/IconVerticalSolidList"/>
    <dgm:cxn modelId="{30290BEF-3A70-46E7-B83E-219BFF35C83E}" type="presOf" srcId="{19BEF217-0797-4940-8904-CCF2049D243D}" destId="{D6F357B4-757D-4B2B-B5D6-368537A5857F}" srcOrd="0" destOrd="0" presId="urn:microsoft.com/office/officeart/2018/2/layout/IconVerticalSolidList"/>
    <dgm:cxn modelId="{C7DAF7B4-75D9-4EC0-974F-A2BD5401CD68}" type="presParOf" srcId="{D6F357B4-757D-4B2B-B5D6-368537A5857F}" destId="{C2D32C73-A760-46EB-A5DD-34D301E58F75}" srcOrd="0" destOrd="0" presId="urn:microsoft.com/office/officeart/2018/2/layout/IconVerticalSolidList"/>
    <dgm:cxn modelId="{A1593E3A-4A72-493A-B15C-E49444D47529}" type="presParOf" srcId="{C2D32C73-A760-46EB-A5DD-34D301E58F75}" destId="{A6012578-2EF8-4C9B-B5A3-61447E4D1580}" srcOrd="0" destOrd="0" presId="urn:microsoft.com/office/officeart/2018/2/layout/IconVerticalSolidList"/>
    <dgm:cxn modelId="{5C1E452E-1ECB-4AFF-A3C9-1D2EF70272EE}" type="presParOf" srcId="{C2D32C73-A760-46EB-A5DD-34D301E58F75}" destId="{A1C9B390-83ED-4C19-97EA-CF9A5799F726}" srcOrd="1" destOrd="0" presId="urn:microsoft.com/office/officeart/2018/2/layout/IconVerticalSolidList"/>
    <dgm:cxn modelId="{D84CB90D-AD35-4BE7-83A4-0A993624917E}" type="presParOf" srcId="{C2D32C73-A760-46EB-A5DD-34D301E58F75}" destId="{28C216A1-1D36-42DD-8E66-E703DA824711}" srcOrd="2" destOrd="0" presId="urn:microsoft.com/office/officeart/2018/2/layout/IconVerticalSolidList"/>
    <dgm:cxn modelId="{533D73B2-A9F5-47D5-94CB-1BA879F21915}" type="presParOf" srcId="{C2D32C73-A760-46EB-A5DD-34D301E58F75}" destId="{C5DD2CA5-C1F2-46F1-9A38-E041D001DBF5}" srcOrd="3" destOrd="0" presId="urn:microsoft.com/office/officeart/2018/2/layout/IconVerticalSolidList"/>
    <dgm:cxn modelId="{7124598D-64BC-48AA-A229-529AEAC47F03}" type="presParOf" srcId="{D6F357B4-757D-4B2B-B5D6-368537A5857F}" destId="{7B77A5AA-C41F-4F36-AE04-26F39EBC3F0A}" srcOrd="1" destOrd="0" presId="urn:microsoft.com/office/officeart/2018/2/layout/IconVerticalSolidList"/>
    <dgm:cxn modelId="{23FA0528-8893-4B44-B05A-FBBF2877BF75}" type="presParOf" srcId="{D6F357B4-757D-4B2B-B5D6-368537A5857F}" destId="{13549188-F43F-4587-A186-DF9BDBCA11FD}" srcOrd="2" destOrd="0" presId="urn:microsoft.com/office/officeart/2018/2/layout/IconVerticalSolidList"/>
    <dgm:cxn modelId="{52E3C5B5-9FDF-4AC2-9986-3FE06946A2EC}" type="presParOf" srcId="{13549188-F43F-4587-A186-DF9BDBCA11FD}" destId="{2FEBAA43-BB80-405C-BF7B-5BF1C9683787}" srcOrd="0" destOrd="0" presId="urn:microsoft.com/office/officeart/2018/2/layout/IconVerticalSolidList"/>
    <dgm:cxn modelId="{1533FC42-5AAD-47C8-9B11-7BD4BAF7127D}" type="presParOf" srcId="{13549188-F43F-4587-A186-DF9BDBCA11FD}" destId="{4CFCA503-2A7E-4B48-953C-80201AE25B19}" srcOrd="1" destOrd="0" presId="urn:microsoft.com/office/officeart/2018/2/layout/IconVerticalSolidList"/>
    <dgm:cxn modelId="{22FC7435-BC23-4866-BCDE-25C69E9F48E5}" type="presParOf" srcId="{13549188-F43F-4587-A186-DF9BDBCA11FD}" destId="{E4744D81-3762-46EC-8113-A1D095CE62B6}" srcOrd="2" destOrd="0" presId="urn:microsoft.com/office/officeart/2018/2/layout/IconVerticalSolidList"/>
    <dgm:cxn modelId="{21B3B00B-2FEF-45A4-82D1-2B02C448921C}" type="presParOf" srcId="{13549188-F43F-4587-A186-DF9BDBCA11FD}" destId="{3A372AA9-566A-4D74-B06B-8CD02B400C38}" srcOrd="3" destOrd="0" presId="urn:microsoft.com/office/officeart/2018/2/layout/IconVerticalSolidList"/>
    <dgm:cxn modelId="{9B08EADF-6C88-4B10-A3B7-A1E9ED4D8D96}" type="presParOf" srcId="{D6F357B4-757D-4B2B-B5D6-368537A5857F}" destId="{A519F252-44F8-44A7-BCCC-641DA6899FCD}" srcOrd="3" destOrd="0" presId="urn:microsoft.com/office/officeart/2018/2/layout/IconVerticalSolidList"/>
    <dgm:cxn modelId="{D14A5F7E-E952-4278-A5B6-05C3AE57F9BB}" type="presParOf" srcId="{D6F357B4-757D-4B2B-B5D6-368537A5857F}" destId="{0DD8ABCA-B516-4742-9EE2-C1535B4D4987}" srcOrd="4" destOrd="0" presId="urn:microsoft.com/office/officeart/2018/2/layout/IconVerticalSolidList"/>
    <dgm:cxn modelId="{9DD6FD33-62CF-40D2-8562-F17B92E63A54}" type="presParOf" srcId="{0DD8ABCA-B516-4742-9EE2-C1535B4D4987}" destId="{2FB46198-DB94-4481-8916-C371CCBC504A}" srcOrd="0" destOrd="0" presId="urn:microsoft.com/office/officeart/2018/2/layout/IconVerticalSolidList"/>
    <dgm:cxn modelId="{4A730034-73A3-4384-8DA0-2649E854E7F9}" type="presParOf" srcId="{0DD8ABCA-B516-4742-9EE2-C1535B4D4987}" destId="{AF85928F-0593-465D-B5CF-D75DF4961520}" srcOrd="1" destOrd="0" presId="urn:microsoft.com/office/officeart/2018/2/layout/IconVerticalSolidList"/>
    <dgm:cxn modelId="{7F66CA5F-6AB5-44FB-885C-29EDDBBF6F0B}" type="presParOf" srcId="{0DD8ABCA-B516-4742-9EE2-C1535B4D4987}" destId="{F0B608E9-EB95-43C2-B173-1A5CD02BC57B}" srcOrd="2" destOrd="0" presId="urn:microsoft.com/office/officeart/2018/2/layout/IconVerticalSolidList"/>
    <dgm:cxn modelId="{11B320E5-5EF2-4D10-BEA4-7A192895A64A}" type="presParOf" srcId="{0DD8ABCA-B516-4742-9EE2-C1535B4D4987}" destId="{13F4AC20-7304-4AED-A1D8-93D6E0D04E83}" srcOrd="3" destOrd="0" presId="urn:microsoft.com/office/officeart/2018/2/layout/IconVerticalSolidList"/>
    <dgm:cxn modelId="{D00BE12F-9459-43BF-9926-433B6259577A}" type="presParOf" srcId="{D6F357B4-757D-4B2B-B5D6-368537A5857F}" destId="{FFF89B79-2D25-4A78-98C9-C1B9BF2CBB2F}" srcOrd="5" destOrd="0" presId="urn:microsoft.com/office/officeart/2018/2/layout/IconVerticalSolidList"/>
    <dgm:cxn modelId="{8E353672-A542-408A-93C6-24CFA242428F}" type="presParOf" srcId="{D6F357B4-757D-4B2B-B5D6-368537A5857F}" destId="{AC10ED56-9B30-4445-9011-92CFBB5F7B5F}" srcOrd="6" destOrd="0" presId="urn:microsoft.com/office/officeart/2018/2/layout/IconVerticalSolidList"/>
    <dgm:cxn modelId="{0F0BA3B4-C9B6-4C69-80A7-3ED861A42449}" type="presParOf" srcId="{AC10ED56-9B30-4445-9011-92CFBB5F7B5F}" destId="{AF3F8D6A-444A-495B-910A-D71C75393833}" srcOrd="0" destOrd="0" presId="urn:microsoft.com/office/officeart/2018/2/layout/IconVerticalSolidList"/>
    <dgm:cxn modelId="{048C5772-56B0-4018-A40C-9D42D8FD2FDF}" type="presParOf" srcId="{AC10ED56-9B30-4445-9011-92CFBB5F7B5F}" destId="{6B706641-40D2-4D14-BB4B-48D8C3D51FA8}" srcOrd="1" destOrd="0" presId="urn:microsoft.com/office/officeart/2018/2/layout/IconVerticalSolidList"/>
    <dgm:cxn modelId="{47408014-8CA1-4E24-B200-7FC4D89CA839}" type="presParOf" srcId="{AC10ED56-9B30-4445-9011-92CFBB5F7B5F}" destId="{8F6EC745-AC02-474E-948D-1A77759D4734}" srcOrd="2" destOrd="0" presId="urn:microsoft.com/office/officeart/2018/2/layout/IconVerticalSolidList"/>
    <dgm:cxn modelId="{CC396223-61BC-4111-9A86-0C085CF19CE4}" type="presParOf" srcId="{AC10ED56-9B30-4445-9011-92CFBB5F7B5F}" destId="{22306441-DE15-47BD-9BC2-ACE0C657F2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7702E5-EC58-4ADB-B99E-042D747DA5F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A1DDA40-C39A-4559-9AA8-0669D5E61B2C}">
      <dgm:prSet custT="1"/>
      <dgm:spPr/>
      <dgm:t>
        <a:bodyPr/>
        <a:lstStyle/>
        <a:p>
          <a:pPr>
            <a:lnSpc>
              <a:spcPct val="100000"/>
            </a:lnSpc>
            <a:defRPr b="1"/>
          </a:pPr>
          <a:r>
            <a:rPr lang="en-IN" sz="1100" b="1" i="0" dirty="0">
              <a:latin typeface="Roboto" panose="02000000000000000000" pitchFamily="2" charset="0"/>
              <a:ea typeface="Roboto" panose="02000000000000000000" pitchFamily="2" charset="0"/>
              <a:cs typeface="Roboto" panose="02000000000000000000" pitchFamily="2" charset="0"/>
            </a:rPr>
            <a:t>Wafer Production:</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D79DD088-81E0-4FA9-A071-5D93CBDB7EAC}" type="parTrans" cxnId="{C4D1381A-8347-4602-B485-E54BC485DB75}">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0BA168FA-DDE3-4E12-A294-039285D3EAB4}" type="sibTrans" cxnId="{C4D1381A-8347-4602-B485-E54BC485DB75}">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BDA57617-8CAC-4468-92DD-37791C2BF26E}">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Challenge:</a:t>
          </a:r>
          <a:r>
            <a:rPr lang="en-IN" sz="1000" b="0" i="0" dirty="0">
              <a:latin typeface="Roboto" panose="02000000000000000000" pitchFamily="2" charset="0"/>
              <a:ea typeface="Roboto" panose="02000000000000000000" pitchFamily="2" charset="0"/>
              <a:cs typeface="Roboto" panose="02000000000000000000" pitchFamily="2" charset="0"/>
            </a:rPr>
            <a:t> Disruption in the supply chain impacts wafer production.</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B8185A02-8895-4690-8239-B2F2445606DF}" type="parTrans" cxnId="{98A62FBA-8AE4-47FD-9E2C-39469E22E87C}">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E701DD02-E802-44E5-ADE5-C6B100A83ACE}" type="sibTrans" cxnId="{98A62FBA-8AE4-47FD-9E2C-39469E22E87C}">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208A6115-B4EF-4FDD-9EFE-80C46AB3D0B4}">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Effect:</a:t>
          </a:r>
          <a:r>
            <a:rPr lang="en-IN" sz="1000" b="0" i="0" dirty="0">
              <a:latin typeface="Roboto" panose="02000000000000000000" pitchFamily="2" charset="0"/>
              <a:ea typeface="Roboto" panose="02000000000000000000" pitchFamily="2" charset="0"/>
              <a:cs typeface="Roboto" panose="02000000000000000000" pitchFamily="2" charset="0"/>
            </a:rPr>
            <a:t> Decreased ability to meet demand for semiconductor chips.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6093EFBC-7836-402E-80A9-D684E12E8BEA}" type="parTrans" cxnId="{2EF351B8-5478-4F78-AF13-85BB01BABD1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DAF312FC-87D6-4834-AC7A-32F7BDA923D5}" type="sibTrans" cxnId="{2EF351B8-5478-4F78-AF13-85BB01BABD1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569E1DA5-718A-4937-B60A-1818949DED2D}">
      <dgm:prSet custT="1"/>
      <dgm:spPr/>
      <dgm:t>
        <a:bodyPr/>
        <a:lstStyle/>
        <a:p>
          <a:pPr>
            <a:lnSpc>
              <a:spcPct val="100000"/>
            </a:lnSpc>
            <a:defRPr b="1"/>
          </a:pPr>
          <a:r>
            <a:rPr lang="en-IN" sz="1100" b="1" i="0" dirty="0">
              <a:latin typeface="Roboto" panose="02000000000000000000" pitchFamily="2" charset="0"/>
              <a:ea typeface="Roboto" panose="02000000000000000000" pitchFamily="2" charset="0"/>
              <a:cs typeface="Roboto" panose="02000000000000000000" pitchFamily="2" charset="0"/>
            </a:rPr>
            <a:t>Capacity Shift:</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17EAD576-390D-445E-B9F2-C15555A46CD0}" type="parTrans" cxnId="{DE79BC41-E947-495E-AA0D-16B7E9CB487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896DAA3-5066-48BE-B860-7E4B10739E60}" type="sibTrans" cxnId="{DE79BC41-E947-495E-AA0D-16B7E9CB487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B0A4EA20-40D7-4031-B125-CDC4E2475762}">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Challenge:</a:t>
          </a:r>
          <a:r>
            <a:rPr lang="en-IN" sz="1000" b="0" i="0" dirty="0">
              <a:latin typeface="Roboto" panose="02000000000000000000" pitchFamily="2" charset="0"/>
              <a:ea typeface="Roboto" panose="02000000000000000000" pitchFamily="2" charset="0"/>
              <a:cs typeface="Roboto" panose="02000000000000000000" pitchFamily="2" charset="0"/>
            </a:rPr>
            <a:t> Shift of capacity from automotive to consumer electronics sector.</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319DAC21-CE60-44E7-88DF-33F8AA5CA3D7}" type="parTrans" cxnId="{3F5FA461-5EA9-4D1A-8782-041061F2F22D}">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CFCF68DA-52AF-4D35-A6D8-21B7010C6C1B}" type="sibTrans" cxnId="{3F5FA461-5EA9-4D1A-8782-041061F2F22D}">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04D1AC0B-91D5-48A2-AFFE-9B54116867E6}">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Effect:</a:t>
          </a:r>
          <a:r>
            <a:rPr lang="en-IN" sz="1000" b="0" i="0" dirty="0">
              <a:latin typeface="Roboto" panose="02000000000000000000" pitchFamily="2" charset="0"/>
              <a:ea typeface="Roboto" panose="02000000000000000000" pitchFamily="2" charset="0"/>
              <a:cs typeface="Roboto" panose="02000000000000000000" pitchFamily="2" charset="0"/>
            </a:rPr>
            <a:t> Decreased utilization in automotive, increased utilization in electronics.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71E9747A-3B1C-4F4B-B764-66E058A6B072}" type="parTrans" cxnId="{DCE0FD08-52AF-4210-AF8F-4860EBFAA384}">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F62E0FA4-1911-4BA5-ABBE-0AD9CC0E7C43}" type="sibTrans" cxnId="{DCE0FD08-52AF-4210-AF8F-4860EBFAA384}">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FA51ED86-888B-4352-8D27-104C62254CF4}">
      <dgm:prSet custT="1"/>
      <dgm:spPr/>
      <dgm:t>
        <a:bodyPr/>
        <a:lstStyle/>
        <a:p>
          <a:pPr>
            <a:lnSpc>
              <a:spcPct val="100000"/>
            </a:lnSpc>
            <a:defRPr b="1"/>
          </a:pPr>
          <a:r>
            <a:rPr lang="en-IN" sz="1100" b="1" i="0">
              <a:latin typeface="Roboto" panose="02000000000000000000" pitchFamily="2" charset="0"/>
              <a:ea typeface="Roboto" panose="02000000000000000000" pitchFamily="2" charset="0"/>
              <a:cs typeface="Roboto" panose="02000000000000000000" pitchFamily="2" charset="0"/>
            </a:rPr>
            <a:t>Shipment Volume:</a:t>
          </a:r>
          <a:endParaRPr lang="en-US" sz="1100">
            <a:latin typeface="Roboto" panose="02000000000000000000" pitchFamily="2" charset="0"/>
            <a:ea typeface="Roboto" panose="02000000000000000000" pitchFamily="2" charset="0"/>
            <a:cs typeface="Roboto" panose="02000000000000000000" pitchFamily="2" charset="0"/>
          </a:endParaRPr>
        </a:p>
      </dgm:t>
    </dgm:pt>
    <dgm:pt modelId="{4DA33276-2D27-405B-A23B-9CCC051A727E}" type="parTrans" cxnId="{1DE56520-257A-4D66-8729-249B9961061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1EF950BC-DC31-4056-9651-E990444C898C}" type="sibTrans" cxnId="{1DE56520-257A-4D66-8729-249B9961061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39C22A2A-A8A6-484C-8A93-2F4CF6F84A67}">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Challenge:</a:t>
          </a:r>
          <a:r>
            <a:rPr lang="en-IN" sz="1000" b="0" i="0" dirty="0">
              <a:latin typeface="Roboto" panose="02000000000000000000" pitchFamily="2" charset="0"/>
              <a:ea typeface="Roboto" panose="02000000000000000000" pitchFamily="2" charset="0"/>
              <a:cs typeface="Roboto" panose="02000000000000000000" pitchFamily="2" charset="0"/>
            </a:rPr>
            <a:t> Diversion of chips and wafers to consumer electronics.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1429308E-A28B-4F1B-B802-090B01CDF940}" type="parTrans" cxnId="{4317EAA3-8A36-4F99-8400-5BB6D41E798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96480CF-F76C-4A12-B360-323D803FB646}" type="sibTrans" cxnId="{4317EAA3-8A36-4F99-8400-5BB6D41E7983}">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B052677D-21EE-4DE1-AC1F-FD90E839F8CC}">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Effect:</a:t>
          </a:r>
          <a:r>
            <a:rPr lang="en-IN" sz="1000" b="0" i="0" dirty="0">
              <a:latin typeface="Roboto" panose="02000000000000000000" pitchFamily="2" charset="0"/>
              <a:ea typeface="Roboto" panose="02000000000000000000" pitchFamily="2" charset="0"/>
              <a:cs typeface="Roboto" panose="02000000000000000000" pitchFamily="2" charset="0"/>
            </a:rPr>
            <a:t> Reduced shipment of chips to automotive manufacturers.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CE1CD940-616D-4F63-A91D-F4E94A9B78B1}" type="parTrans" cxnId="{A666264A-0A78-4E56-9D50-B2C0F6F7CD6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5D53EC1E-7417-467A-A683-E01F55BA0797}" type="sibTrans" cxnId="{A666264A-0A78-4E56-9D50-B2C0F6F7CD6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F1598D0F-B3CE-46E4-B24D-9C76CA7BE75B}">
      <dgm:prSet custT="1"/>
      <dgm:spPr/>
      <dgm:t>
        <a:bodyPr/>
        <a:lstStyle/>
        <a:p>
          <a:pPr>
            <a:lnSpc>
              <a:spcPct val="100000"/>
            </a:lnSpc>
            <a:defRPr b="1"/>
          </a:pPr>
          <a:r>
            <a:rPr lang="en-IN" sz="1100" b="1" i="0">
              <a:latin typeface="Roboto" panose="02000000000000000000" pitchFamily="2" charset="0"/>
              <a:ea typeface="Roboto" panose="02000000000000000000" pitchFamily="2" charset="0"/>
              <a:cs typeface="Roboto" panose="02000000000000000000" pitchFamily="2" charset="0"/>
            </a:rPr>
            <a:t>Average Price:</a:t>
          </a:r>
          <a:endParaRPr lang="en-US" sz="1100">
            <a:latin typeface="Roboto" panose="02000000000000000000" pitchFamily="2" charset="0"/>
            <a:ea typeface="Roboto" panose="02000000000000000000" pitchFamily="2" charset="0"/>
            <a:cs typeface="Roboto" panose="02000000000000000000" pitchFamily="2" charset="0"/>
          </a:endParaRPr>
        </a:p>
      </dgm:t>
    </dgm:pt>
    <dgm:pt modelId="{2306C4DE-C095-4797-8DFF-C7C26370697A}" type="parTrans" cxnId="{63D02EF9-9D31-470F-A6D6-FC898F9F8C19}">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F27C8F22-A451-4954-8AD6-B877AC60A1D6}" type="sibTrans" cxnId="{63D02EF9-9D31-470F-A6D6-FC898F9F8C19}">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5F1A9592-A0B1-46B2-9775-29BC34F289CC}">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Challenge:</a:t>
          </a:r>
          <a:r>
            <a:rPr lang="en-IN" sz="1000" b="0" i="0" dirty="0">
              <a:latin typeface="Roboto" panose="02000000000000000000" pitchFamily="2" charset="0"/>
              <a:ea typeface="Roboto" panose="02000000000000000000" pitchFamily="2" charset="0"/>
              <a:cs typeface="Roboto" panose="02000000000000000000" pitchFamily="2" charset="0"/>
            </a:rPr>
            <a:t> Supply-demand gap due to diverted capacity.</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46D3BBE1-51F4-4BDB-880F-0DA66CCC3538}" type="parTrans" cxnId="{AE2CF164-62EF-4A5F-B051-B24C2BA6FA7E}">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78962A0-7548-48B0-B219-7F2C7AFE9076}" type="sibTrans" cxnId="{AE2CF164-62EF-4A5F-B051-B24C2BA6FA7E}">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A27A6FFD-B6F0-4777-9CEF-C33F5FE7D677}">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Effect:</a:t>
          </a:r>
          <a:r>
            <a:rPr lang="en-IN" sz="1000" b="0" i="0" dirty="0">
              <a:latin typeface="Roboto" panose="02000000000000000000" pitchFamily="2" charset="0"/>
              <a:ea typeface="Roboto" panose="02000000000000000000" pitchFamily="2" charset="0"/>
              <a:cs typeface="Roboto" panose="02000000000000000000" pitchFamily="2" charset="0"/>
            </a:rPr>
            <a:t> Increase in average selling price of car due to increased demand and low supply</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C4827B4A-5EA0-4A33-9C3F-E03D51240538}" type="parTrans" cxnId="{692C2697-9E73-424D-A96C-988276AC823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7B2770AF-55B0-4589-94D3-466250BC1E51}" type="sibTrans" cxnId="{692C2697-9E73-424D-A96C-988276AC8236}">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E32DD977-CEEC-4DFA-BBF3-FFE53B31E06C}">
      <dgm:prSet custT="1"/>
      <dgm:spPr/>
      <dgm:t>
        <a:bodyPr/>
        <a:lstStyle/>
        <a:p>
          <a:pPr>
            <a:lnSpc>
              <a:spcPct val="100000"/>
            </a:lnSpc>
            <a:defRPr b="1"/>
          </a:pPr>
          <a:r>
            <a:rPr lang="en-IN" sz="1100" b="1" i="0" dirty="0">
              <a:latin typeface="Roboto" panose="02000000000000000000" pitchFamily="2" charset="0"/>
              <a:ea typeface="Roboto" panose="02000000000000000000" pitchFamily="2" charset="0"/>
              <a:cs typeface="Roboto" panose="02000000000000000000" pitchFamily="2" charset="0"/>
            </a:rPr>
            <a:t>Total Wafers Revenue:</a:t>
          </a:r>
          <a:endParaRPr lang="en-US" sz="1100" dirty="0">
            <a:latin typeface="Roboto" panose="02000000000000000000" pitchFamily="2" charset="0"/>
            <a:ea typeface="Roboto" panose="02000000000000000000" pitchFamily="2" charset="0"/>
            <a:cs typeface="Roboto" panose="02000000000000000000" pitchFamily="2" charset="0"/>
          </a:endParaRPr>
        </a:p>
      </dgm:t>
    </dgm:pt>
    <dgm:pt modelId="{06F16A21-F69E-4761-BBC4-4E374CDD401E}" type="parTrans" cxnId="{9AA3742D-4A46-4178-88EB-4C5E9F2F207A}">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CE827DA0-0C1E-438D-B1A3-A3D16C6B6882}" type="sibTrans" cxnId="{9AA3742D-4A46-4178-88EB-4C5E9F2F207A}">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3881FD0-A9EC-4F4B-AA84-5896BFC6D63C}">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Challenge:</a:t>
          </a:r>
          <a:r>
            <a:rPr lang="en-IN" sz="1000" b="0" i="0" dirty="0">
              <a:latin typeface="Roboto" panose="02000000000000000000" pitchFamily="2" charset="0"/>
              <a:ea typeface="Roboto" panose="02000000000000000000" pitchFamily="2" charset="0"/>
              <a:cs typeface="Roboto" panose="02000000000000000000" pitchFamily="2" charset="0"/>
            </a:rPr>
            <a:t> Focus on consumer electronics due to demand surge.</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9E5822D6-771B-4D8C-AC38-4B87F377D308}" type="parTrans" cxnId="{8D3EFE9A-F5F3-4206-98BD-33590ED27DA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6AA030F0-B466-4EBC-A748-456FC1657757}" type="sibTrans" cxnId="{8D3EFE9A-F5F3-4206-98BD-33590ED27DA8}">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9A6C1338-8AE0-4715-BE4B-16A9B67F5942}">
      <dgm:prSet custT="1"/>
      <dgm:spPr/>
      <dgm:t>
        <a:bodyPr/>
        <a:lstStyle/>
        <a:p>
          <a:pPr>
            <a:lnSpc>
              <a:spcPct val="100000"/>
            </a:lnSpc>
          </a:pPr>
          <a:r>
            <a:rPr lang="en-IN" sz="1000" b="1" i="0" dirty="0">
              <a:latin typeface="Roboto" panose="02000000000000000000" pitchFamily="2" charset="0"/>
              <a:ea typeface="Roboto" panose="02000000000000000000" pitchFamily="2" charset="0"/>
              <a:cs typeface="Roboto" panose="02000000000000000000" pitchFamily="2" charset="0"/>
            </a:rPr>
            <a:t>Effect:</a:t>
          </a:r>
          <a:r>
            <a:rPr lang="en-IN" sz="1000" b="0" i="0" dirty="0">
              <a:latin typeface="Roboto" panose="02000000000000000000" pitchFamily="2" charset="0"/>
              <a:ea typeface="Roboto" panose="02000000000000000000" pitchFamily="2" charset="0"/>
              <a:cs typeface="Roboto" panose="02000000000000000000" pitchFamily="2" charset="0"/>
            </a:rPr>
            <a:t> Decreased revenue from automotive wafers.</a:t>
          </a:r>
          <a:endParaRPr lang="en-US" sz="1000" dirty="0">
            <a:latin typeface="Roboto" panose="02000000000000000000" pitchFamily="2" charset="0"/>
            <a:ea typeface="Roboto" panose="02000000000000000000" pitchFamily="2" charset="0"/>
            <a:cs typeface="Roboto" panose="02000000000000000000" pitchFamily="2" charset="0"/>
          </a:endParaRPr>
        </a:p>
      </dgm:t>
    </dgm:pt>
    <dgm:pt modelId="{74E70314-3EC9-4377-8E31-98597C9A907B}" type="parTrans" cxnId="{5CDC718D-2661-4538-BDC3-DF62DDB91621}">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7FA01BA4-D297-4F43-AF58-F42D66ACA6F0}" type="sibTrans" cxnId="{5CDC718D-2661-4538-BDC3-DF62DDB91621}">
      <dgm:prSet/>
      <dgm:spPr/>
      <dgm:t>
        <a:bodyPr/>
        <a:lstStyle/>
        <a:p>
          <a:endParaRPr lang="en-US" sz="1400">
            <a:latin typeface="Roboto" panose="02000000000000000000" pitchFamily="2" charset="0"/>
            <a:ea typeface="Roboto" panose="02000000000000000000" pitchFamily="2" charset="0"/>
            <a:cs typeface="Roboto" panose="02000000000000000000" pitchFamily="2" charset="0"/>
          </a:endParaRPr>
        </a:p>
      </dgm:t>
    </dgm:pt>
    <dgm:pt modelId="{40344F7D-DF4F-43B6-A75E-28D01A6B32DF}" type="pres">
      <dgm:prSet presAssocID="{FF7702E5-EC58-4ADB-B99E-042D747DA5F1}" presName="root" presStyleCnt="0">
        <dgm:presLayoutVars>
          <dgm:dir/>
          <dgm:resizeHandles val="exact"/>
        </dgm:presLayoutVars>
      </dgm:prSet>
      <dgm:spPr/>
    </dgm:pt>
    <dgm:pt modelId="{C89B55B6-D1C6-4F84-8B95-CB28995AE7EB}" type="pres">
      <dgm:prSet presAssocID="{9A1DDA40-C39A-4559-9AA8-0669D5E61B2C}" presName="compNode" presStyleCnt="0"/>
      <dgm:spPr/>
    </dgm:pt>
    <dgm:pt modelId="{F6ACD7A8-E51F-4F68-934B-5DA5A4BD9DD8}" type="pres">
      <dgm:prSet presAssocID="{9A1DDA40-C39A-4559-9AA8-0669D5E61B2C}" presName="iconRect" presStyleLbl="node1" presStyleIdx="0" presStyleCnt="5" custLinFactNeighborX="80736" custLinFactNeighborY="-61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Voltage"/>
        </a:ext>
      </dgm:extLst>
    </dgm:pt>
    <dgm:pt modelId="{B84950A5-7439-4CE9-B8CF-7DAF276D7B51}" type="pres">
      <dgm:prSet presAssocID="{9A1DDA40-C39A-4559-9AA8-0669D5E61B2C}" presName="iconSpace" presStyleCnt="0"/>
      <dgm:spPr/>
    </dgm:pt>
    <dgm:pt modelId="{9B8914EF-3FAC-43FF-AB31-CD55CBDBFA46}" type="pres">
      <dgm:prSet presAssocID="{9A1DDA40-C39A-4559-9AA8-0669D5E61B2C}" presName="parTx" presStyleLbl="revTx" presStyleIdx="0" presStyleCnt="10">
        <dgm:presLayoutVars>
          <dgm:chMax val="0"/>
          <dgm:chPref val="0"/>
        </dgm:presLayoutVars>
      </dgm:prSet>
      <dgm:spPr/>
    </dgm:pt>
    <dgm:pt modelId="{C22CB289-8BBB-4A34-8ACF-3A0D1F242DBD}" type="pres">
      <dgm:prSet presAssocID="{9A1DDA40-C39A-4559-9AA8-0669D5E61B2C}" presName="txSpace" presStyleCnt="0"/>
      <dgm:spPr/>
    </dgm:pt>
    <dgm:pt modelId="{C8289619-4B64-4F2B-A535-8C4A47D00C0D}" type="pres">
      <dgm:prSet presAssocID="{9A1DDA40-C39A-4559-9AA8-0669D5E61B2C}" presName="desTx" presStyleLbl="revTx" presStyleIdx="1" presStyleCnt="10">
        <dgm:presLayoutVars/>
      </dgm:prSet>
      <dgm:spPr/>
    </dgm:pt>
    <dgm:pt modelId="{5CB5245E-7C2A-411E-8665-7248AA555FEC}" type="pres">
      <dgm:prSet presAssocID="{0BA168FA-DDE3-4E12-A294-039285D3EAB4}" presName="sibTrans" presStyleCnt="0"/>
      <dgm:spPr/>
    </dgm:pt>
    <dgm:pt modelId="{A27179A3-81A1-434F-A2C9-247E7E602120}" type="pres">
      <dgm:prSet presAssocID="{569E1DA5-718A-4937-B60A-1818949DED2D}" presName="compNode" presStyleCnt="0"/>
      <dgm:spPr/>
    </dgm:pt>
    <dgm:pt modelId="{55500780-2885-4485-9B5C-B7BE03B5C879}" type="pres">
      <dgm:prSet presAssocID="{569E1DA5-718A-4937-B60A-1818949DED2D}" presName="iconRect" presStyleLbl="node1" presStyleIdx="1" presStyleCnt="5" custLinFactNeighborX="58717" custLinFactNeighborY="85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404BA826-EB7E-4915-9033-7549EC67A72C}" type="pres">
      <dgm:prSet presAssocID="{569E1DA5-718A-4937-B60A-1818949DED2D}" presName="iconSpace" presStyleCnt="0"/>
      <dgm:spPr/>
    </dgm:pt>
    <dgm:pt modelId="{1E9BF7E6-D5F4-4956-8B9E-59ED32F751AE}" type="pres">
      <dgm:prSet presAssocID="{569E1DA5-718A-4937-B60A-1818949DED2D}" presName="parTx" presStyleLbl="revTx" presStyleIdx="2" presStyleCnt="10">
        <dgm:presLayoutVars>
          <dgm:chMax val="0"/>
          <dgm:chPref val="0"/>
        </dgm:presLayoutVars>
      </dgm:prSet>
      <dgm:spPr/>
    </dgm:pt>
    <dgm:pt modelId="{C92DBA43-BCE4-4F1C-9523-BFAED59A6855}" type="pres">
      <dgm:prSet presAssocID="{569E1DA5-718A-4937-B60A-1818949DED2D}" presName="txSpace" presStyleCnt="0"/>
      <dgm:spPr/>
    </dgm:pt>
    <dgm:pt modelId="{32CE44B1-95C3-4930-BCA2-6479F134D084}" type="pres">
      <dgm:prSet presAssocID="{569E1DA5-718A-4937-B60A-1818949DED2D}" presName="desTx" presStyleLbl="revTx" presStyleIdx="3" presStyleCnt="10">
        <dgm:presLayoutVars/>
      </dgm:prSet>
      <dgm:spPr/>
    </dgm:pt>
    <dgm:pt modelId="{07BE82D4-1077-4F04-96FB-BB03C6FA68E3}" type="pres">
      <dgm:prSet presAssocID="{9896DAA3-5066-48BE-B860-7E4B10739E60}" presName="sibTrans" presStyleCnt="0"/>
      <dgm:spPr/>
    </dgm:pt>
    <dgm:pt modelId="{2B7F669D-8DAA-49FD-8BB1-7EC6D75ED1F1}" type="pres">
      <dgm:prSet presAssocID="{FA51ED86-888B-4352-8D27-104C62254CF4}" presName="compNode" presStyleCnt="0"/>
      <dgm:spPr/>
    </dgm:pt>
    <dgm:pt modelId="{6FBE4A00-92AC-4458-BE67-4F76940C30AC}" type="pres">
      <dgm:prSet presAssocID="{FA51ED86-888B-4352-8D27-104C62254CF4}" presName="iconRect" presStyleLbl="node1" presStyleIdx="2" presStyleCnt="5" custLinFactNeighborX="90447" custLinFactNeighborY="856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5E370295-B4A7-4958-8D57-9CBE80FD3DE2}" type="pres">
      <dgm:prSet presAssocID="{FA51ED86-888B-4352-8D27-104C62254CF4}" presName="iconSpace" presStyleCnt="0"/>
      <dgm:spPr/>
    </dgm:pt>
    <dgm:pt modelId="{5A289449-559D-459A-BB4F-1A3E00C40373}" type="pres">
      <dgm:prSet presAssocID="{FA51ED86-888B-4352-8D27-104C62254CF4}" presName="parTx" presStyleLbl="revTx" presStyleIdx="4" presStyleCnt="10">
        <dgm:presLayoutVars>
          <dgm:chMax val="0"/>
          <dgm:chPref val="0"/>
        </dgm:presLayoutVars>
      </dgm:prSet>
      <dgm:spPr/>
    </dgm:pt>
    <dgm:pt modelId="{8DFD42FF-C39D-494B-91A6-04E535085AD3}" type="pres">
      <dgm:prSet presAssocID="{FA51ED86-888B-4352-8D27-104C62254CF4}" presName="txSpace" presStyleCnt="0"/>
      <dgm:spPr/>
    </dgm:pt>
    <dgm:pt modelId="{6EC1F902-E985-4E21-AF53-F0093C93F4EE}" type="pres">
      <dgm:prSet presAssocID="{FA51ED86-888B-4352-8D27-104C62254CF4}" presName="desTx" presStyleLbl="revTx" presStyleIdx="5" presStyleCnt="10">
        <dgm:presLayoutVars/>
      </dgm:prSet>
      <dgm:spPr/>
    </dgm:pt>
    <dgm:pt modelId="{9EB6A496-AD7B-4217-B1A7-1AFC4FBB64DF}" type="pres">
      <dgm:prSet presAssocID="{1EF950BC-DC31-4056-9651-E990444C898C}" presName="sibTrans" presStyleCnt="0"/>
      <dgm:spPr/>
    </dgm:pt>
    <dgm:pt modelId="{C41F5A35-0281-431F-AB11-9A6C4C06184B}" type="pres">
      <dgm:prSet presAssocID="{F1598D0F-B3CE-46E4-B24D-9C76CA7BE75B}" presName="compNode" presStyleCnt="0"/>
      <dgm:spPr/>
    </dgm:pt>
    <dgm:pt modelId="{67424FF6-661D-4320-A91E-BD0EC49F3F2F}" type="pres">
      <dgm:prSet presAssocID="{F1598D0F-B3CE-46E4-B24D-9C76CA7BE75B}" presName="iconRect" presStyleLbl="node1" presStyleIdx="3" presStyleCnt="5" custLinFactNeighborX="55047" custLinFactNeighborY="85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16A4F0FA-24D9-4ACB-AB0A-5B97726C6F3A}" type="pres">
      <dgm:prSet presAssocID="{F1598D0F-B3CE-46E4-B24D-9C76CA7BE75B}" presName="iconSpace" presStyleCnt="0"/>
      <dgm:spPr/>
    </dgm:pt>
    <dgm:pt modelId="{2217C355-B5E5-4F1B-9EB7-026CE0F88B3D}" type="pres">
      <dgm:prSet presAssocID="{F1598D0F-B3CE-46E4-B24D-9C76CA7BE75B}" presName="parTx" presStyleLbl="revTx" presStyleIdx="6" presStyleCnt="10">
        <dgm:presLayoutVars>
          <dgm:chMax val="0"/>
          <dgm:chPref val="0"/>
        </dgm:presLayoutVars>
      </dgm:prSet>
      <dgm:spPr/>
    </dgm:pt>
    <dgm:pt modelId="{302B926D-CA91-42D9-97E9-6FD847F61991}" type="pres">
      <dgm:prSet presAssocID="{F1598D0F-B3CE-46E4-B24D-9C76CA7BE75B}" presName="txSpace" presStyleCnt="0"/>
      <dgm:spPr/>
    </dgm:pt>
    <dgm:pt modelId="{30CB150E-B6FC-4000-8989-FCDD31FF5867}" type="pres">
      <dgm:prSet presAssocID="{F1598D0F-B3CE-46E4-B24D-9C76CA7BE75B}" presName="desTx" presStyleLbl="revTx" presStyleIdx="7" presStyleCnt="10">
        <dgm:presLayoutVars/>
      </dgm:prSet>
      <dgm:spPr/>
    </dgm:pt>
    <dgm:pt modelId="{89D67092-3A79-42D3-8CB1-6C9D0E801573}" type="pres">
      <dgm:prSet presAssocID="{F27C8F22-A451-4954-8AD6-B877AC60A1D6}" presName="sibTrans" presStyleCnt="0"/>
      <dgm:spPr/>
    </dgm:pt>
    <dgm:pt modelId="{B117164E-9883-4FEF-B870-1DCE96ABECEB}" type="pres">
      <dgm:prSet presAssocID="{E32DD977-CEEC-4DFA-BBF3-FFE53B31E06C}" presName="compNode" presStyleCnt="0"/>
      <dgm:spPr/>
    </dgm:pt>
    <dgm:pt modelId="{4C42ECE2-C4E6-4762-BA99-6D14E3303875}" type="pres">
      <dgm:prSet presAssocID="{E32DD977-CEEC-4DFA-BBF3-FFE53B31E06C}" presName="iconRect" presStyleLbl="node1" presStyleIdx="4" presStyleCnt="5" custLinFactNeighborX="36698" custLinFactNeighborY="978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r graph with upward trend with solid fill"/>
        </a:ext>
      </dgm:extLst>
    </dgm:pt>
    <dgm:pt modelId="{DF1E9B89-B8DD-4BD3-A38E-1AF7A03253DE}" type="pres">
      <dgm:prSet presAssocID="{E32DD977-CEEC-4DFA-BBF3-FFE53B31E06C}" presName="iconSpace" presStyleCnt="0"/>
      <dgm:spPr/>
    </dgm:pt>
    <dgm:pt modelId="{8311E1E5-BBF6-42DD-BDCB-1B492A863528}" type="pres">
      <dgm:prSet presAssocID="{E32DD977-CEEC-4DFA-BBF3-FFE53B31E06C}" presName="parTx" presStyleLbl="revTx" presStyleIdx="8" presStyleCnt="10">
        <dgm:presLayoutVars>
          <dgm:chMax val="0"/>
          <dgm:chPref val="0"/>
        </dgm:presLayoutVars>
      </dgm:prSet>
      <dgm:spPr/>
    </dgm:pt>
    <dgm:pt modelId="{EDC4E834-9D7B-411F-A307-5D5166F4BA10}" type="pres">
      <dgm:prSet presAssocID="{E32DD977-CEEC-4DFA-BBF3-FFE53B31E06C}" presName="txSpace" presStyleCnt="0"/>
      <dgm:spPr/>
    </dgm:pt>
    <dgm:pt modelId="{8622F1FB-FC1D-4846-AD3B-5649DC97A56C}" type="pres">
      <dgm:prSet presAssocID="{E32DD977-CEEC-4DFA-BBF3-FFE53B31E06C}" presName="desTx" presStyleLbl="revTx" presStyleIdx="9" presStyleCnt="10">
        <dgm:presLayoutVars/>
      </dgm:prSet>
      <dgm:spPr/>
    </dgm:pt>
  </dgm:ptLst>
  <dgm:cxnLst>
    <dgm:cxn modelId="{C69D1B08-B3D2-4A84-9A83-C4A3D068E52E}" type="presOf" srcId="{F1598D0F-B3CE-46E4-B24D-9C76CA7BE75B}" destId="{2217C355-B5E5-4F1B-9EB7-026CE0F88B3D}" srcOrd="0" destOrd="0" presId="urn:microsoft.com/office/officeart/2018/2/layout/IconLabelDescriptionList"/>
    <dgm:cxn modelId="{DCE0FD08-52AF-4210-AF8F-4860EBFAA384}" srcId="{569E1DA5-718A-4937-B60A-1818949DED2D}" destId="{04D1AC0B-91D5-48A2-AFFE-9B54116867E6}" srcOrd="1" destOrd="0" parTransId="{71E9747A-3B1C-4F4B-B764-66E058A6B072}" sibTransId="{F62E0FA4-1911-4BA5-ABBE-0AD9CC0E7C43}"/>
    <dgm:cxn modelId="{C4D1381A-8347-4602-B485-E54BC485DB75}" srcId="{FF7702E5-EC58-4ADB-B99E-042D747DA5F1}" destId="{9A1DDA40-C39A-4559-9AA8-0669D5E61B2C}" srcOrd="0" destOrd="0" parTransId="{D79DD088-81E0-4FA9-A071-5D93CBDB7EAC}" sibTransId="{0BA168FA-DDE3-4E12-A294-039285D3EAB4}"/>
    <dgm:cxn modelId="{1DE56520-257A-4D66-8729-249B99610616}" srcId="{FF7702E5-EC58-4ADB-B99E-042D747DA5F1}" destId="{FA51ED86-888B-4352-8D27-104C62254CF4}" srcOrd="2" destOrd="0" parTransId="{4DA33276-2D27-405B-A23B-9CCC051A727E}" sibTransId="{1EF950BC-DC31-4056-9651-E990444C898C}"/>
    <dgm:cxn modelId="{9AA3742D-4A46-4178-88EB-4C5E9F2F207A}" srcId="{FF7702E5-EC58-4ADB-B99E-042D747DA5F1}" destId="{E32DD977-CEEC-4DFA-BBF3-FFE53B31E06C}" srcOrd="4" destOrd="0" parTransId="{06F16A21-F69E-4761-BBC4-4E374CDD401E}" sibTransId="{CE827DA0-0C1E-438D-B1A3-A3D16C6B6882}"/>
    <dgm:cxn modelId="{973EE230-0ED1-46EE-A2A4-591644620814}" type="presOf" srcId="{93881FD0-A9EC-4F4B-AA84-5896BFC6D63C}" destId="{8622F1FB-FC1D-4846-AD3B-5649DC97A56C}" srcOrd="0" destOrd="0" presId="urn:microsoft.com/office/officeart/2018/2/layout/IconLabelDescriptionList"/>
    <dgm:cxn modelId="{07240031-E25D-4412-881A-95F78E8A5EC6}" type="presOf" srcId="{9A6C1338-8AE0-4715-BE4B-16A9B67F5942}" destId="{8622F1FB-FC1D-4846-AD3B-5649DC97A56C}" srcOrd="0" destOrd="1" presId="urn:microsoft.com/office/officeart/2018/2/layout/IconLabelDescriptionList"/>
    <dgm:cxn modelId="{3F5FA461-5EA9-4D1A-8782-041061F2F22D}" srcId="{569E1DA5-718A-4937-B60A-1818949DED2D}" destId="{B0A4EA20-40D7-4031-B125-CDC4E2475762}" srcOrd="0" destOrd="0" parTransId="{319DAC21-CE60-44E7-88DF-33F8AA5CA3D7}" sibTransId="{CFCF68DA-52AF-4D35-A6D8-21B7010C6C1B}"/>
    <dgm:cxn modelId="{DE79BC41-E947-495E-AA0D-16B7E9CB4878}" srcId="{FF7702E5-EC58-4ADB-B99E-042D747DA5F1}" destId="{569E1DA5-718A-4937-B60A-1818949DED2D}" srcOrd="1" destOrd="0" parTransId="{17EAD576-390D-445E-B9F2-C15555A46CD0}" sibTransId="{9896DAA3-5066-48BE-B860-7E4B10739E60}"/>
    <dgm:cxn modelId="{AE2CF164-62EF-4A5F-B051-B24C2BA6FA7E}" srcId="{F1598D0F-B3CE-46E4-B24D-9C76CA7BE75B}" destId="{5F1A9592-A0B1-46B2-9775-29BC34F289CC}" srcOrd="0" destOrd="0" parTransId="{46D3BBE1-51F4-4BDB-880F-0DA66CCC3538}" sibTransId="{978962A0-7548-48B0-B219-7F2C7AFE9076}"/>
    <dgm:cxn modelId="{A666264A-0A78-4E56-9D50-B2C0F6F7CD68}" srcId="{FA51ED86-888B-4352-8D27-104C62254CF4}" destId="{B052677D-21EE-4DE1-AC1F-FD90E839F8CC}" srcOrd="1" destOrd="0" parTransId="{CE1CD940-616D-4F63-A91D-F4E94A9B78B1}" sibTransId="{5D53EC1E-7417-467A-A683-E01F55BA0797}"/>
    <dgm:cxn modelId="{79480B4D-23D7-43A5-A735-3EA405A7535A}" type="presOf" srcId="{BDA57617-8CAC-4468-92DD-37791C2BF26E}" destId="{C8289619-4B64-4F2B-A535-8C4A47D00C0D}" srcOrd="0" destOrd="0" presId="urn:microsoft.com/office/officeart/2018/2/layout/IconLabelDescriptionList"/>
    <dgm:cxn modelId="{4EDBD36D-D1DB-42E3-9C7C-CA53FE1C3BF8}" type="presOf" srcId="{A27A6FFD-B6F0-4777-9CEF-C33F5FE7D677}" destId="{30CB150E-B6FC-4000-8989-FCDD31FF5867}" srcOrd="0" destOrd="1" presId="urn:microsoft.com/office/officeart/2018/2/layout/IconLabelDescriptionList"/>
    <dgm:cxn modelId="{96CE6D7F-E1E2-422F-8DB2-309216116095}" type="presOf" srcId="{208A6115-B4EF-4FDD-9EFE-80C46AB3D0B4}" destId="{C8289619-4B64-4F2B-A535-8C4A47D00C0D}" srcOrd="0" destOrd="1" presId="urn:microsoft.com/office/officeart/2018/2/layout/IconLabelDescriptionList"/>
    <dgm:cxn modelId="{35400D88-923D-449A-9252-96B702E1E74C}" type="presOf" srcId="{04D1AC0B-91D5-48A2-AFFE-9B54116867E6}" destId="{32CE44B1-95C3-4930-BCA2-6479F134D084}" srcOrd="0" destOrd="1" presId="urn:microsoft.com/office/officeart/2018/2/layout/IconLabelDescriptionList"/>
    <dgm:cxn modelId="{5CDC718D-2661-4538-BDC3-DF62DDB91621}" srcId="{E32DD977-CEEC-4DFA-BBF3-FFE53B31E06C}" destId="{9A6C1338-8AE0-4715-BE4B-16A9B67F5942}" srcOrd="1" destOrd="0" parTransId="{74E70314-3EC9-4377-8E31-98597C9A907B}" sibTransId="{7FA01BA4-D297-4F43-AF58-F42D66ACA6F0}"/>
    <dgm:cxn modelId="{9B940D97-27F2-4FB8-976D-569BF2DB84D4}" type="presOf" srcId="{E32DD977-CEEC-4DFA-BBF3-FFE53B31E06C}" destId="{8311E1E5-BBF6-42DD-BDCB-1B492A863528}" srcOrd="0" destOrd="0" presId="urn:microsoft.com/office/officeart/2018/2/layout/IconLabelDescriptionList"/>
    <dgm:cxn modelId="{692C2697-9E73-424D-A96C-988276AC8236}" srcId="{F1598D0F-B3CE-46E4-B24D-9C76CA7BE75B}" destId="{A27A6FFD-B6F0-4777-9CEF-C33F5FE7D677}" srcOrd="1" destOrd="0" parTransId="{C4827B4A-5EA0-4A33-9C3F-E03D51240538}" sibTransId="{7B2770AF-55B0-4589-94D3-466250BC1E51}"/>
    <dgm:cxn modelId="{8D3EFE9A-F5F3-4206-98BD-33590ED27DA8}" srcId="{E32DD977-CEEC-4DFA-BBF3-FFE53B31E06C}" destId="{93881FD0-A9EC-4F4B-AA84-5896BFC6D63C}" srcOrd="0" destOrd="0" parTransId="{9E5822D6-771B-4D8C-AC38-4B87F377D308}" sibTransId="{6AA030F0-B466-4EBC-A748-456FC1657757}"/>
    <dgm:cxn modelId="{4317EAA3-8A36-4F99-8400-5BB6D41E7983}" srcId="{FA51ED86-888B-4352-8D27-104C62254CF4}" destId="{39C22A2A-A8A6-484C-8A93-2F4CF6F84A67}" srcOrd="0" destOrd="0" parTransId="{1429308E-A28B-4F1B-B802-090B01CDF940}" sibTransId="{996480CF-F76C-4A12-B360-323D803FB646}"/>
    <dgm:cxn modelId="{86E560A4-6956-464D-9138-2791E7E5D5EE}" type="presOf" srcId="{FA51ED86-888B-4352-8D27-104C62254CF4}" destId="{5A289449-559D-459A-BB4F-1A3E00C40373}" srcOrd="0" destOrd="0" presId="urn:microsoft.com/office/officeart/2018/2/layout/IconLabelDescriptionList"/>
    <dgm:cxn modelId="{96CF10AC-4544-4D27-A3BC-4EA28F354AAF}" type="presOf" srcId="{39C22A2A-A8A6-484C-8A93-2F4CF6F84A67}" destId="{6EC1F902-E985-4E21-AF53-F0093C93F4EE}" srcOrd="0" destOrd="0" presId="urn:microsoft.com/office/officeart/2018/2/layout/IconLabelDescriptionList"/>
    <dgm:cxn modelId="{281649AC-1065-4815-B4F8-39E815E7BF6C}" type="presOf" srcId="{9A1DDA40-C39A-4559-9AA8-0669D5E61B2C}" destId="{9B8914EF-3FAC-43FF-AB31-CD55CBDBFA46}" srcOrd="0" destOrd="0" presId="urn:microsoft.com/office/officeart/2018/2/layout/IconLabelDescriptionList"/>
    <dgm:cxn modelId="{A88A50AE-25C5-4F4E-BC09-8E9B08FCF535}" type="presOf" srcId="{5F1A9592-A0B1-46B2-9775-29BC34F289CC}" destId="{30CB150E-B6FC-4000-8989-FCDD31FF5867}" srcOrd="0" destOrd="0" presId="urn:microsoft.com/office/officeart/2018/2/layout/IconLabelDescriptionList"/>
    <dgm:cxn modelId="{2EF351B8-5478-4F78-AF13-85BB01BABD13}" srcId="{9A1DDA40-C39A-4559-9AA8-0669D5E61B2C}" destId="{208A6115-B4EF-4FDD-9EFE-80C46AB3D0B4}" srcOrd="1" destOrd="0" parTransId="{6093EFBC-7836-402E-80A9-D684E12E8BEA}" sibTransId="{DAF312FC-87D6-4834-AC7A-32F7BDA923D5}"/>
    <dgm:cxn modelId="{98A62FBA-8AE4-47FD-9E2C-39469E22E87C}" srcId="{9A1DDA40-C39A-4559-9AA8-0669D5E61B2C}" destId="{BDA57617-8CAC-4468-92DD-37791C2BF26E}" srcOrd="0" destOrd="0" parTransId="{B8185A02-8895-4690-8239-B2F2445606DF}" sibTransId="{E701DD02-E802-44E5-ADE5-C6B100A83ACE}"/>
    <dgm:cxn modelId="{FCA4A0CA-57FE-4604-B074-8725193B788E}" type="presOf" srcId="{B0A4EA20-40D7-4031-B125-CDC4E2475762}" destId="{32CE44B1-95C3-4930-BCA2-6479F134D084}" srcOrd="0" destOrd="0" presId="urn:microsoft.com/office/officeart/2018/2/layout/IconLabelDescriptionList"/>
    <dgm:cxn modelId="{08563FDC-E280-4A60-8D65-97C563D1A96D}" type="presOf" srcId="{569E1DA5-718A-4937-B60A-1818949DED2D}" destId="{1E9BF7E6-D5F4-4956-8B9E-59ED32F751AE}" srcOrd="0" destOrd="0" presId="urn:microsoft.com/office/officeart/2018/2/layout/IconLabelDescriptionList"/>
    <dgm:cxn modelId="{06887DEB-4CB9-4AA8-82FD-213E85B73CE9}" type="presOf" srcId="{FF7702E5-EC58-4ADB-B99E-042D747DA5F1}" destId="{40344F7D-DF4F-43B6-A75E-28D01A6B32DF}" srcOrd="0" destOrd="0" presId="urn:microsoft.com/office/officeart/2018/2/layout/IconLabelDescriptionList"/>
    <dgm:cxn modelId="{0B63E4F1-2C9D-4F34-9BF5-798D2E43349D}" type="presOf" srcId="{B052677D-21EE-4DE1-AC1F-FD90E839F8CC}" destId="{6EC1F902-E985-4E21-AF53-F0093C93F4EE}" srcOrd="0" destOrd="1" presId="urn:microsoft.com/office/officeart/2018/2/layout/IconLabelDescriptionList"/>
    <dgm:cxn modelId="{63D02EF9-9D31-470F-A6D6-FC898F9F8C19}" srcId="{FF7702E5-EC58-4ADB-B99E-042D747DA5F1}" destId="{F1598D0F-B3CE-46E4-B24D-9C76CA7BE75B}" srcOrd="3" destOrd="0" parTransId="{2306C4DE-C095-4797-8DFF-C7C26370697A}" sibTransId="{F27C8F22-A451-4954-8AD6-B877AC60A1D6}"/>
    <dgm:cxn modelId="{1165F7E9-D552-4EDB-B6E3-FB1BAE7D4E88}" type="presParOf" srcId="{40344F7D-DF4F-43B6-A75E-28D01A6B32DF}" destId="{C89B55B6-D1C6-4F84-8B95-CB28995AE7EB}" srcOrd="0" destOrd="0" presId="urn:microsoft.com/office/officeart/2018/2/layout/IconLabelDescriptionList"/>
    <dgm:cxn modelId="{ED31969D-3DBE-4A8F-B1B6-4D9BB268864B}" type="presParOf" srcId="{C89B55B6-D1C6-4F84-8B95-CB28995AE7EB}" destId="{F6ACD7A8-E51F-4F68-934B-5DA5A4BD9DD8}" srcOrd="0" destOrd="0" presId="urn:microsoft.com/office/officeart/2018/2/layout/IconLabelDescriptionList"/>
    <dgm:cxn modelId="{2B1D4929-3844-40C8-8EE4-EA0062A4B319}" type="presParOf" srcId="{C89B55B6-D1C6-4F84-8B95-CB28995AE7EB}" destId="{B84950A5-7439-4CE9-B8CF-7DAF276D7B51}" srcOrd="1" destOrd="0" presId="urn:microsoft.com/office/officeart/2018/2/layout/IconLabelDescriptionList"/>
    <dgm:cxn modelId="{711B5C22-E9D1-4C3F-A325-FA8E9CAFBA72}" type="presParOf" srcId="{C89B55B6-D1C6-4F84-8B95-CB28995AE7EB}" destId="{9B8914EF-3FAC-43FF-AB31-CD55CBDBFA46}" srcOrd="2" destOrd="0" presId="urn:microsoft.com/office/officeart/2018/2/layout/IconLabelDescriptionList"/>
    <dgm:cxn modelId="{F2C92F21-0CFD-4B37-973B-C8F1F17C9405}" type="presParOf" srcId="{C89B55B6-D1C6-4F84-8B95-CB28995AE7EB}" destId="{C22CB289-8BBB-4A34-8ACF-3A0D1F242DBD}" srcOrd="3" destOrd="0" presId="urn:microsoft.com/office/officeart/2018/2/layout/IconLabelDescriptionList"/>
    <dgm:cxn modelId="{4F376CAA-5D24-4BED-B782-F8BC8CBBC119}" type="presParOf" srcId="{C89B55B6-D1C6-4F84-8B95-CB28995AE7EB}" destId="{C8289619-4B64-4F2B-A535-8C4A47D00C0D}" srcOrd="4" destOrd="0" presId="urn:microsoft.com/office/officeart/2018/2/layout/IconLabelDescriptionList"/>
    <dgm:cxn modelId="{E5E6F90B-EC63-486E-8775-0FF85000201D}" type="presParOf" srcId="{40344F7D-DF4F-43B6-A75E-28D01A6B32DF}" destId="{5CB5245E-7C2A-411E-8665-7248AA555FEC}" srcOrd="1" destOrd="0" presId="urn:microsoft.com/office/officeart/2018/2/layout/IconLabelDescriptionList"/>
    <dgm:cxn modelId="{BD0630D8-174C-4BB2-8E97-4FA9F5B112DE}" type="presParOf" srcId="{40344F7D-DF4F-43B6-A75E-28D01A6B32DF}" destId="{A27179A3-81A1-434F-A2C9-247E7E602120}" srcOrd="2" destOrd="0" presId="urn:microsoft.com/office/officeart/2018/2/layout/IconLabelDescriptionList"/>
    <dgm:cxn modelId="{8D7FD616-1DCA-4AF1-BF5C-6FAE174777E6}" type="presParOf" srcId="{A27179A3-81A1-434F-A2C9-247E7E602120}" destId="{55500780-2885-4485-9B5C-B7BE03B5C879}" srcOrd="0" destOrd="0" presId="urn:microsoft.com/office/officeart/2018/2/layout/IconLabelDescriptionList"/>
    <dgm:cxn modelId="{8F753B65-3F43-43F7-A791-65369B9AE9E6}" type="presParOf" srcId="{A27179A3-81A1-434F-A2C9-247E7E602120}" destId="{404BA826-EB7E-4915-9033-7549EC67A72C}" srcOrd="1" destOrd="0" presId="urn:microsoft.com/office/officeart/2018/2/layout/IconLabelDescriptionList"/>
    <dgm:cxn modelId="{FD4C6EB1-C479-472C-B746-EE7B0C20C620}" type="presParOf" srcId="{A27179A3-81A1-434F-A2C9-247E7E602120}" destId="{1E9BF7E6-D5F4-4956-8B9E-59ED32F751AE}" srcOrd="2" destOrd="0" presId="urn:microsoft.com/office/officeart/2018/2/layout/IconLabelDescriptionList"/>
    <dgm:cxn modelId="{0CC64749-9175-42D5-8A4A-AB22414F6872}" type="presParOf" srcId="{A27179A3-81A1-434F-A2C9-247E7E602120}" destId="{C92DBA43-BCE4-4F1C-9523-BFAED59A6855}" srcOrd="3" destOrd="0" presId="urn:microsoft.com/office/officeart/2018/2/layout/IconLabelDescriptionList"/>
    <dgm:cxn modelId="{83D8ED40-B2F4-4719-950D-25D8B0F58D96}" type="presParOf" srcId="{A27179A3-81A1-434F-A2C9-247E7E602120}" destId="{32CE44B1-95C3-4930-BCA2-6479F134D084}" srcOrd="4" destOrd="0" presId="urn:microsoft.com/office/officeart/2018/2/layout/IconLabelDescriptionList"/>
    <dgm:cxn modelId="{D8A74742-253D-42DE-9215-A930E7F3DC02}" type="presParOf" srcId="{40344F7D-DF4F-43B6-A75E-28D01A6B32DF}" destId="{07BE82D4-1077-4F04-96FB-BB03C6FA68E3}" srcOrd="3" destOrd="0" presId="urn:microsoft.com/office/officeart/2018/2/layout/IconLabelDescriptionList"/>
    <dgm:cxn modelId="{6ECAC15B-FAFE-450B-9918-EC25AEFD6464}" type="presParOf" srcId="{40344F7D-DF4F-43B6-A75E-28D01A6B32DF}" destId="{2B7F669D-8DAA-49FD-8BB1-7EC6D75ED1F1}" srcOrd="4" destOrd="0" presId="urn:microsoft.com/office/officeart/2018/2/layout/IconLabelDescriptionList"/>
    <dgm:cxn modelId="{ECCA8E99-EB88-4684-8499-32386079356C}" type="presParOf" srcId="{2B7F669D-8DAA-49FD-8BB1-7EC6D75ED1F1}" destId="{6FBE4A00-92AC-4458-BE67-4F76940C30AC}" srcOrd="0" destOrd="0" presId="urn:microsoft.com/office/officeart/2018/2/layout/IconLabelDescriptionList"/>
    <dgm:cxn modelId="{D8B0D8AC-AB9F-43B8-96E4-FDDE52AB9CBA}" type="presParOf" srcId="{2B7F669D-8DAA-49FD-8BB1-7EC6D75ED1F1}" destId="{5E370295-B4A7-4958-8D57-9CBE80FD3DE2}" srcOrd="1" destOrd="0" presId="urn:microsoft.com/office/officeart/2018/2/layout/IconLabelDescriptionList"/>
    <dgm:cxn modelId="{480428B7-D57F-4073-9440-19B58A5B3477}" type="presParOf" srcId="{2B7F669D-8DAA-49FD-8BB1-7EC6D75ED1F1}" destId="{5A289449-559D-459A-BB4F-1A3E00C40373}" srcOrd="2" destOrd="0" presId="urn:microsoft.com/office/officeart/2018/2/layout/IconLabelDescriptionList"/>
    <dgm:cxn modelId="{AB5A7E63-91B2-4DE3-A579-E341E58702B2}" type="presParOf" srcId="{2B7F669D-8DAA-49FD-8BB1-7EC6D75ED1F1}" destId="{8DFD42FF-C39D-494B-91A6-04E535085AD3}" srcOrd="3" destOrd="0" presId="urn:microsoft.com/office/officeart/2018/2/layout/IconLabelDescriptionList"/>
    <dgm:cxn modelId="{4C85B5C2-C647-492A-92EE-5A4CE848510C}" type="presParOf" srcId="{2B7F669D-8DAA-49FD-8BB1-7EC6D75ED1F1}" destId="{6EC1F902-E985-4E21-AF53-F0093C93F4EE}" srcOrd="4" destOrd="0" presId="urn:microsoft.com/office/officeart/2018/2/layout/IconLabelDescriptionList"/>
    <dgm:cxn modelId="{9256C2ED-4EE0-494F-913C-C5A749E6B9A4}" type="presParOf" srcId="{40344F7D-DF4F-43B6-A75E-28D01A6B32DF}" destId="{9EB6A496-AD7B-4217-B1A7-1AFC4FBB64DF}" srcOrd="5" destOrd="0" presId="urn:microsoft.com/office/officeart/2018/2/layout/IconLabelDescriptionList"/>
    <dgm:cxn modelId="{0EE97E04-05F8-4E96-8B0A-A0E96A563F65}" type="presParOf" srcId="{40344F7D-DF4F-43B6-A75E-28D01A6B32DF}" destId="{C41F5A35-0281-431F-AB11-9A6C4C06184B}" srcOrd="6" destOrd="0" presId="urn:microsoft.com/office/officeart/2018/2/layout/IconLabelDescriptionList"/>
    <dgm:cxn modelId="{6A914C24-7E13-48A5-BC05-96F4A4243B37}" type="presParOf" srcId="{C41F5A35-0281-431F-AB11-9A6C4C06184B}" destId="{67424FF6-661D-4320-A91E-BD0EC49F3F2F}" srcOrd="0" destOrd="0" presId="urn:microsoft.com/office/officeart/2018/2/layout/IconLabelDescriptionList"/>
    <dgm:cxn modelId="{52C27788-BE58-476B-80D3-76267BA8442A}" type="presParOf" srcId="{C41F5A35-0281-431F-AB11-9A6C4C06184B}" destId="{16A4F0FA-24D9-4ACB-AB0A-5B97726C6F3A}" srcOrd="1" destOrd="0" presId="urn:microsoft.com/office/officeart/2018/2/layout/IconLabelDescriptionList"/>
    <dgm:cxn modelId="{600EC776-7FCF-4F0F-81ED-9490EEFBDA49}" type="presParOf" srcId="{C41F5A35-0281-431F-AB11-9A6C4C06184B}" destId="{2217C355-B5E5-4F1B-9EB7-026CE0F88B3D}" srcOrd="2" destOrd="0" presId="urn:microsoft.com/office/officeart/2018/2/layout/IconLabelDescriptionList"/>
    <dgm:cxn modelId="{A9EFEC20-D43C-4E5B-8C53-818879CE9714}" type="presParOf" srcId="{C41F5A35-0281-431F-AB11-9A6C4C06184B}" destId="{302B926D-CA91-42D9-97E9-6FD847F61991}" srcOrd="3" destOrd="0" presId="urn:microsoft.com/office/officeart/2018/2/layout/IconLabelDescriptionList"/>
    <dgm:cxn modelId="{A03B1CA1-618C-4DFF-BCED-9B95AB96A532}" type="presParOf" srcId="{C41F5A35-0281-431F-AB11-9A6C4C06184B}" destId="{30CB150E-B6FC-4000-8989-FCDD31FF5867}" srcOrd="4" destOrd="0" presId="urn:microsoft.com/office/officeart/2018/2/layout/IconLabelDescriptionList"/>
    <dgm:cxn modelId="{A6ECDEC1-D8FF-48BC-B29B-9A7F956F4B74}" type="presParOf" srcId="{40344F7D-DF4F-43B6-A75E-28D01A6B32DF}" destId="{89D67092-3A79-42D3-8CB1-6C9D0E801573}" srcOrd="7" destOrd="0" presId="urn:microsoft.com/office/officeart/2018/2/layout/IconLabelDescriptionList"/>
    <dgm:cxn modelId="{A66A3CFC-FB49-4228-A9BC-D40DD37EC692}" type="presParOf" srcId="{40344F7D-DF4F-43B6-A75E-28D01A6B32DF}" destId="{B117164E-9883-4FEF-B870-1DCE96ABECEB}" srcOrd="8" destOrd="0" presId="urn:microsoft.com/office/officeart/2018/2/layout/IconLabelDescriptionList"/>
    <dgm:cxn modelId="{D47B8862-C453-4A08-B706-5BB7AF5F86B9}" type="presParOf" srcId="{B117164E-9883-4FEF-B870-1DCE96ABECEB}" destId="{4C42ECE2-C4E6-4762-BA99-6D14E3303875}" srcOrd="0" destOrd="0" presId="urn:microsoft.com/office/officeart/2018/2/layout/IconLabelDescriptionList"/>
    <dgm:cxn modelId="{AF401D73-445D-44B0-9E6D-9046497246D0}" type="presParOf" srcId="{B117164E-9883-4FEF-B870-1DCE96ABECEB}" destId="{DF1E9B89-B8DD-4BD3-A38E-1AF7A03253DE}" srcOrd="1" destOrd="0" presId="urn:microsoft.com/office/officeart/2018/2/layout/IconLabelDescriptionList"/>
    <dgm:cxn modelId="{DA7AB259-0A49-4D3E-83F6-D52C40DEE512}" type="presParOf" srcId="{B117164E-9883-4FEF-B870-1DCE96ABECEB}" destId="{8311E1E5-BBF6-42DD-BDCB-1B492A863528}" srcOrd="2" destOrd="0" presId="urn:microsoft.com/office/officeart/2018/2/layout/IconLabelDescriptionList"/>
    <dgm:cxn modelId="{B5C28AEF-4213-402D-B929-F2AE879A2A8F}" type="presParOf" srcId="{B117164E-9883-4FEF-B870-1DCE96ABECEB}" destId="{EDC4E834-9D7B-411F-A307-5D5166F4BA10}" srcOrd="3" destOrd="0" presId="urn:microsoft.com/office/officeart/2018/2/layout/IconLabelDescriptionList"/>
    <dgm:cxn modelId="{1570C5CD-B213-47A7-A8F4-5E8796CF3365}" type="presParOf" srcId="{B117164E-9883-4FEF-B870-1DCE96ABECEB}" destId="{8622F1FB-FC1D-4846-AD3B-5649DC97A56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2C4B2D-18D1-4FA6-A27E-064C1B030F28}"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72E83DD8-0A11-4530-9E40-E5523E9848D6}">
      <dgm:prSet phldrT="[Text]" custT="1"/>
      <dgm:spPr/>
      <dgm:t>
        <a:bodyPr/>
        <a:lstStyle/>
        <a:p>
          <a:pPr>
            <a:buAutoNum type="arabicPeriod"/>
          </a:pPr>
          <a:r>
            <a:rPr lang="en-IN" sz="1100" b="1" dirty="0">
              <a:latin typeface="Roboto" panose="02000000000000000000" pitchFamily="2" charset="0"/>
              <a:ea typeface="Roboto" panose="02000000000000000000" pitchFamily="2" charset="0"/>
              <a:cs typeface="Roboto" panose="02000000000000000000" pitchFamily="2" charset="0"/>
            </a:rPr>
            <a:t>Matched Pairs Systems : </a:t>
          </a:r>
          <a:r>
            <a:rPr lang="en-IN" sz="1100" dirty="0">
              <a:latin typeface="Roboto" panose="02000000000000000000" pitchFamily="2" charset="0"/>
              <a:ea typeface="Roboto" panose="02000000000000000000" pitchFamily="2" charset="0"/>
              <a:cs typeface="Roboto" panose="02000000000000000000" pitchFamily="2" charset="0"/>
            </a:rPr>
            <a:t>aligns product development and purchasing, enhancing collaboration and simplifying communication.</a:t>
          </a:r>
        </a:p>
      </dgm:t>
    </dgm:pt>
    <dgm:pt modelId="{4B919C8B-B340-4FBC-9E97-DDA2D8B7365A}" type="parTrans" cxnId="{EA5BFA13-956C-43B8-BBB4-394B40C54638}">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4FCC64FF-277D-4CB6-B4E7-49596FFF6184}" type="sibTrans" cxnId="{EA5BFA13-956C-43B8-BBB4-394B40C54638}">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CAA28832-10C4-474B-9BEF-E4880C7CB7E9}">
      <dgm:prSet phldrT="[Text]" custT="1"/>
      <dgm:spPr/>
      <dgm:t>
        <a:bodyPr/>
        <a:lstStyle/>
        <a:p>
          <a:pPr>
            <a:buAutoNum type="arabicPeriod"/>
          </a:pPr>
          <a:r>
            <a:rPr lang="en-IN" sz="1100" b="1" dirty="0">
              <a:latin typeface="Roboto" panose="02000000000000000000" pitchFamily="2" charset="0"/>
              <a:ea typeface="Roboto" panose="02000000000000000000" pitchFamily="2" charset="0"/>
              <a:cs typeface="Roboto" panose="02000000000000000000" pitchFamily="2" charset="0"/>
            </a:rPr>
            <a:t>Aligned Business Framework : </a:t>
          </a:r>
          <a:r>
            <a:rPr lang="en-IN" sz="1100" dirty="0">
              <a:latin typeface="Roboto" panose="02000000000000000000" pitchFamily="2" charset="0"/>
              <a:ea typeface="Roboto" panose="02000000000000000000" pitchFamily="2" charset="0"/>
              <a:cs typeface="Roboto" panose="02000000000000000000" pitchFamily="2" charset="0"/>
            </a:rPr>
            <a:t>accelerates supplier innovations, promoting direct engagement and early involvement in design.</a:t>
          </a:r>
        </a:p>
      </dgm:t>
    </dgm:pt>
    <dgm:pt modelId="{3C9978A3-CD09-4853-99E2-359A8D324653}" type="parTrans" cxnId="{750EEFB2-6CA5-49FA-9EF2-41E9913FB0E1}">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5E5BA8CA-238C-42E9-B9EA-1BA4CF8E3241}" type="sibTrans" cxnId="{750EEFB2-6CA5-49FA-9EF2-41E9913FB0E1}">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44501064-C601-4264-8814-10D3B0160BC6}">
      <dgm:prSet phldrT="[Text]" custT="1"/>
      <dgm:spPr/>
      <dgm:t>
        <a:bodyPr/>
        <a:lstStyle/>
        <a:p>
          <a:pPr>
            <a:buAutoNum type="arabicPeriod"/>
          </a:pPr>
          <a:r>
            <a:rPr lang="en-IN" sz="1100" b="1" dirty="0">
              <a:latin typeface="Roboto" panose="02000000000000000000" pitchFamily="2" charset="0"/>
              <a:ea typeface="Roboto" panose="02000000000000000000" pitchFamily="2" charset="0"/>
              <a:cs typeface="Roboto" panose="02000000000000000000" pitchFamily="2" charset="0"/>
            </a:rPr>
            <a:t>Executive Business Technology Review : </a:t>
          </a:r>
          <a:r>
            <a:rPr lang="en-IN" sz="1100" dirty="0">
              <a:latin typeface="Roboto" panose="02000000000000000000" pitchFamily="2" charset="0"/>
              <a:ea typeface="Roboto" panose="02000000000000000000" pitchFamily="2" charset="0"/>
              <a:cs typeface="Roboto" panose="02000000000000000000" pitchFamily="2" charset="0"/>
            </a:rPr>
            <a:t>senior leaders explore suppliers' latest tech, aiming to introduce cutting-edge features to global drivers. Notable technologies like hands-free liftgates and lane-keeping systems have debuted through this process.</a:t>
          </a:r>
        </a:p>
      </dgm:t>
    </dgm:pt>
    <dgm:pt modelId="{5A084433-C8B7-43B6-893C-D2916DF25004}" type="parTrans" cxnId="{157CAEEE-D073-4B33-8A3F-156134452968}">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7FACAEF4-4168-4A1E-A714-821269CB0CCF}" type="sibTrans" cxnId="{157CAEEE-D073-4B33-8A3F-156134452968}">
      <dgm:prSet/>
      <dgm:spPr/>
      <dgm:t>
        <a:bodyPr/>
        <a:lstStyle/>
        <a:p>
          <a:endParaRPr lang="en-IN" sz="1400">
            <a:latin typeface="Roboto" panose="02000000000000000000" pitchFamily="2" charset="0"/>
            <a:ea typeface="Roboto" panose="02000000000000000000" pitchFamily="2" charset="0"/>
            <a:cs typeface="Roboto" panose="02000000000000000000" pitchFamily="2" charset="0"/>
          </a:endParaRPr>
        </a:p>
      </dgm:t>
    </dgm:pt>
    <dgm:pt modelId="{60B5E58D-FCBB-427D-8431-88ED0816683B}" type="pres">
      <dgm:prSet presAssocID="{422C4B2D-18D1-4FA6-A27E-064C1B030F28}" presName="Name0" presStyleCnt="0">
        <dgm:presLayoutVars>
          <dgm:chMax val="7"/>
          <dgm:chPref val="7"/>
          <dgm:dir/>
        </dgm:presLayoutVars>
      </dgm:prSet>
      <dgm:spPr/>
    </dgm:pt>
    <dgm:pt modelId="{8F809E39-5C80-416E-8F97-3DB29F498ABC}" type="pres">
      <dgm:prSet presAssocID="{422C4B2D-18D1-4FA6-A27E-064C1B030F28}" presName="Name1" presStyleCnt="0"/>
      <dgm:spPr/>
    </dgm:pt>
    <dgm:pt modelId="{8292C5D6-3BCD-4775-BEEA-59C3DAC3EAEE}" type="pres">
      <dgm:prSet presAssocID="{422C4B2D-18D1-4FA6-A27E-064C1B030F28}" presName="cycle" presStyleCnt="0"/>
      <dgm:spPr/>
    </dgm:pt>
    <dgm:pt modelId="{FF630D55-9AC0-48D5-BB08-9D68BC17DCEE}" type="pres">
      <dgm:prSet presAssocID="{422C4B2D-18D1-4FA6-A27E-064C1B030F28}" presName="srcNode" presStyleLbl="node1" presStyleIdx="0" presStyleCnt="3"/>
      <dgm:spPr/>
    </dgm:pt>
    <dgm:pt modelId="{DC455450-B1B1-4B2E-8378-BFFA0D08374C}" type="pres">
      <dgm:prSet presAssocID="{422C4B2D-18D1-4FA6-A27E-064C1B030F28}" presName="conn" presStyleLbl="parChTrans1D2" presStyleIdx="0" presStyleCnt="1"/>
      <dgm:spPr/>
    </dgm:pt>
    <dgm:pt modelId="{C2A5F5FA-5747-4804-8864-6E4E396CDED5}" type="pres">
      <dgm:prSet presAssocID="{422C4B2D-18D1-4FA6-A27E-064C1B030F28}" presName="extraNode" presStyleLbl="node1" presStyleIdx="0" presStyleCnt="3"/>
      <dgm:spPr/>
    </dgm:pt>
    <dgm:pt modelId="{8DD99131-2A1B-4467-9F83-B41EEC6F8290}" type="pres">
      <dgm:prSet presAssocID="{422C4B2D-18D1-4FA6-A27E-064C1B030F28}" presName="dstNode" presStyleLbl="node1" presStyleIdx="0" presStyleCnt="3"/>
      <dgm:spPr/>
    </dgm:pt>
    <dgm:pt modelId="{270E9FB6-90BA-4A7F-B20E-6B53BF81A3DD}" type="pres">
      <dgm:prSet presAssocID="{72E83DD8-0A11-4530-9E40-E5523E9848D6}" presName="text_1" presStyleLbl="node1" presStyleIdx="0" presStyleCnt="3" custLinFactNeighborY="1951">
        <dgm:presLayoutVars>
          <dgm:bulletEnabled val="1"/>
        </dgm:presLayoutVars>
      </dgm:prSet>
      <dgm:spPr/>
    </dgm:pt>
    <dgm:pt modelId="{BC06E36B-E784-419A-89BB-A81BD2AD0D79}" type="pres">
      <dgm:prSet presAssocID="{72E83DD8-0A11-4530-9E40-E5523E9848D6}" presName="accent_1" presStyleCnt="0"/>
      <dgm:spPr/>
    </dgm:pt>
    <dgm:pt modelId="{0CBE6C8C-BFC8-495D-B060-B8D376386F26}" type="pres">
      <dgm:prSet presAssocID="{72E83DD8-0A11-4530-9E40-E5523E9848D6}" presName="accentRepeatNode" presStyleLbl="solidFgAcc1" presStyleIdx="0" presStyleCnt="3"/>
      <dgm:spPr/>
    </dgm:pt>
    <dgm:pt modelId="{D0D9460A-91CB-441F-A636-94E93A138AA0}" type="pres">
      <dgm:prSet presAssocID="{CAA28832-10C4-474B-9BEF-E4880C7CB7E9}" presName="text_2" presStyleLbl="node1" presStyleIdx="1" presStyleCnt="3">
        <dgm:presLayoutVars>
          <dgm:bulletEnabled val="1"/>
        </dgm:presLayoutVars>
      </dgm:prSet>
      <dgm:spPr/>
    </dgm:pt>
    <dgm:pt modelId="{C5CC49DE-FD80-45A0-A5D0-7A66E1215CE3}" type="pres">
      <dgm:prSet presAssocID="{CAA28832-10C4-474B-9BEF-E4880C7CB7E9}" presName="accent_2" presStyleCnt="0"/>
      <dgm:spPr/>
    </dgm:pt>
    <dgm:pt modelId="{AE326277-82C8-42DF-94C2-9D835376E336}" type="pres">
      <dgm:prSet presAssocID="{CAA28832-10C4-474B-9BEF-E4880C7CB7E9}" presName="accentRepeatNode" presStyleLbl="solidFgAcc1" presStyleIdx="1" presStyleCnt="3"/>
      <dgm:spPr/>
    </dgm:pt>
    <dgm:pt modelId="{4E1C42A7-075A-4613-8532-07543A65EBDB}" type="pres">
      <dgm:prSet presAssocID="{44501064-C601-4264-8814-10D3B0160BC6}" presName="text_3" presStyleLbl="node1" presStyleIdx="2" presStyleCnt="3">
        <dgm:presLayoutVars>
          <dgm:bulletEnabled val="1"/>
        </dgm:presLayoutVars>
      </dgm:prSet>
      <dgm:spPr/>
    </dgm:pt>
    <dgm:pt modelId="{05D8ADA9-EAA4-4357-AF03-EE92DD6A18E5}" type="pres">
      <dgm:prSet presAssocID="{44501064-C601-4264-8814-10D3B0160BC6}" presName="accent_3" presStyleCnt="0"/>
      <dgm:spPr/>
    </dgm:pt>
    <dgm:pt modelId="{85A9B7B1-698E-4501-AADD-EFD6AC8BF597}" type="pres">
      <dgm:prSet presAssocID="{44501064-C601-4264-8814-10D3B0160BC6}" presName="accentRepeatNode" presStyleLbl="solidFgAcc1" presStyleIdx="2" presStyleCnt="3"/>
      <dgm:spPr/>
    </dgm:pt>
  </dgm:ptLst>
  <dgm:cxnLst>
    <dgm:cxn modelId="{EA5BFA13-956C-43B8-BBB4-394B40C54638}" srcId="{422C4B2D-18D1-4FA6-A27E-064C1B030F28}" destId="{72E83DD8-0A11-4530-9E40-E5523E9848D6}" srcOrd="0" destOrd="0" parTransId="{4B919C8B-B340-4FBC-9E97-DDA2D8B7365A}" sibTransId="{4FCC64FF-277D-4CB6-B4E7-49596FFF6184}"/>
    <dgm:cxn modelId="{84C06B63-24C6-49C0-8F66-AEC572EB5068}" type="presOf" srcId="{72E83DD8-0A11-4530-9E40-E5523E9848D6}" destId="{270E9FB6-90BA-4A7F-B20E-6B53BF81A3DD}" srcOrd="0" destOrd="0" presId="urn:microsoft.com/office/officeart/2008/layout/VerticalCurvedList"/>
    <dgm:cxn modelId="{418B6E7D-C902-4CE0-AE3F-8B426537AFAD}" type="presOf" srcId="{CAA28832-10C4-474B-9BEF-E4880C7CB7E9}" destId="{D0D9460A-91CB-441F-A636-94E93A138AA0}" srcOrd="0" destOrd="0" presId="urn:microsoft.com/office/officeart/2008/layout/VerticalCurvedList"/>
    <dgm:cxn modelId="{A7DCDA9F-A040-447D-94C5-E2B1A3C12BB1}" type="presOf" srcId="{4FCC64FF-277D-4CB6-B4E7-49596FFF6184}" destId="{DC455450-B1B1-4B2E-8378-BFFA0D08374C}" srcOrd="0" destOrd="0" presId="urn:microsoft.com/office/officeart/2008/layout/VerticalCurvedList"/>
    <dgm:cxn modelId="{750EEFB2-6CA5-49FA-9EF2-41E9913FB0E1}" srcId="{422C4B2D-18D1-4FA6-A27E-064C1B030F28}" destId="{CAA28832-10C4-474B-9BEF-E4880C7CB7E9}" srcOrd="1" destOrd="0" parTransId="{3C9978A3-CD09-4853-99E2-359A8D324653}" sibTransId="{5E5BA8CA-238C-42E9-B9EA-1BA4CF8E3241}"/>
    <dgm:cxn modelId="{14E00ABF-90B1-4202-81E4-508301A5EED6}" type="presOf" srcId="{44501064-C601-4264-8814-10D3B0160BC6}" destId="{4E1C42A7-075A-4613-8532-07543A65EBDB}" srcOrd="0" destOrd="0" presId="urn:microsoft.com/office/officeart/2008/layout/VerticalCurvedList"/>
    <dgm:cxn modelId="{808416DD-F509-4BDD-A7B5-311C3FE381BD}" type="presOf" srcId="{422C4B2D-18D1-4FA6-A27E-064C1B030F28}" destId="{60B5E58D-FCBB-427D-8431-88ED0816683B}" srcOrd="0" destOrd="0" presId="urn:microsoft.com/office/officeart/2008/layout/VerticalCurvedList"/>
    <dgm:cxn modelId="{157CAEEE-D073-4B33-8A3F-156134452968}" srcId="{422C4B2D-18D1-4FA6-A27E-064C1B030F28}" destId="{44501064-C601-4264-8814-10D3B0160BC6}" srcOrd="2" destOrd="0" parTransId="{5A084433-C8B7-43B6-893C-D2916DF25004}" sibTransId="{7FACAEF4-4168-4A1E-A714-821269CB0CCF}"/>
    <dgm:cxn modelId="{4B45A84C-7743-462F-9D5F-094D822D76CA}" type="presParOf" srcId="{60B5E58D-FCBB-427D-8431-88ED0816683B}" destId="{8F809E39-5C80-416E-8F97-3DB29F498ABC}" srcOrd="0" destOrd="0" presId="urn:microsoft.com/office/officeart/2008/layout/VerticalCurvedList"/>
    <dgm:cxn modelId="{1DF3467E-2589-4930-BED2-CFD447449391}" type="presParOf" srcId="{8F809E39-5C80-416E-8F97-3DB29F498ABC}" destId="{8292C5D6-3BCD-4775-BEEA-59C3DAC3EAEE}" srcOrd="0" destOrd="0" presId="urn:microsoft.com/office/officeart/2008/layout/VerticalCurvedList"/>
    <dgm:cxn modelId="{D617AA61-7443-4CCD-BD2D-037BD9750EDB}" type="presParOf" srcId="{8292C5D6-3BCD-4775-BEEA-59C3DAC3EAEE}" destId="{FF630D55-9AC0-48D5-BB08-9D68BC17DCEE}" srcOrd="0" destOrd="0" presId="urn:microsoft.com/office/officeart/2008/layout/VerticalCurvedList"/>
    <dgm:cxn modelId="{14717FFD-F44A-4E59-8D65-D37F9BF82C81}" type="presParOf" srcId="{8292C5D6-3BCD-4775-BEEA-59C3DAC3EAEE}" destId="{DC455450-B1B1-4B2E-8378-BFFA0D08374C}" srcOrd="1" destOrd="0" presId="urn:microsoft.com/office/officeart/2008/layout/VerticalCurvedList"/>
    <dgm:cxn modelId="{9A68147F-85A7-4B92-8EDA-68260897EA11}" type="presParOf" srcId="{8292C5D6-3BCD-4775-BEEA-59C3DAC3EAEE}" destId="{C2A5F5FA-5747-4804-8864-6E4E396CDED5}" srcOrd="2" destOrd="0" presId="urn:microsoft.com/office/officeart/2008/layout/VerticalCurvedList"/>
    <dgm:cxn modelId="{47D43511-F5FB-4359-86E7-075B3784EEC2}" type="presParOf" srcId="{8292C5D6-3BCD-4775-BEEA-59C3DAC3EAEE}" destId="{8DD99131-2A1B-4467-9F83-B41EEC6F8290}" srcOrd="3" destOrd="0" presId="urn:microsoft.com/office/officeart/2008/layout/VerticalCurvedList"/>
    <dgm:cxn modelId="{7EE30AF8-5D48-4313-8E2F-6F546F5958E6}" type="presParOf" srcId="{8F809E39-5C80-416E-8F97-3DB29F498ABC}" destId="{270E9FB6-90BA-4A7F-B20E-6B53BF81A3DD}" srcOrd="1" destOrd="0" presId="urn:microsoft.com/office/officeart/2008/layout/VerticalCurvedList"/>
    <dgm:cxn modelId="{F437B58F-2D2C-40E7-B207-7240D498E2FC}" type="presParOf" srcId="{8F809E39-5C80-416E-8F97-3DB29F498ABC}" destId="{BC06E36B-E784-419A-89BB-A81BD2AD0D79}" srcOrd="2" destOrd="0" presId="urn:microsoft.com/office/officeart/2008/layout/VerticalCurvedList"/>
    <dgm:cxn modelId="{20874CD1-57F0-4584-8174-B1CCB089D941}" type="presParOf" srcId="{BC06E36B-E784-419A-89BB-A81BD2AD0D79}" destId="{0CBE6C8C-BFC8-495D-B060-B8D376386F26}" srcOrd="0" destOrd="0" presId="urn:microsoft.com/office/officeart/2008/layout/VerticalCurvedList"/>
    <dgm:cxn modelId="{0A0D4099-0909-4745-A865-F3F23DB62C92}" type="presParOf" srcId="{8F809E39-5C80-416E-8F97-3DB29F498ABC}" destId="{D0D9460A-91CB-441F-A636-94E93A138AA0}" srcOrd="3" destOrd="0" presId="urn:microsoft.com/office/officeart/2008/layout/VerticalCurvedList"/>
    <dgm:cxn modelId="{86C89E0B-02BE-4DAE-A889-7BEDA7177D7F}" type="presParOf" srcId="{8F809E39-5C80-416E-8F97-3DB29F498ABC}" destId="{C5CC49DE-FD80-45A0-A5D0-7A66E1215CE3}" srcOrd="4" destOrd="0" presId="urn:microsoft.com/office/officeart/2008/layout/VerticalCurvedList"/>
    <dgm:cxn modelId="{137B1A4A-A65B-4CF1-9029-84818DDBC8E2}" type="presParOf" srcId="{C5CC49DE-FD80-45A0-A5D0-7A66E1215CE3}" destId="{AE326277-82C8-42DF-94C2-9D835376E336}" srcOrd="0" destOrd="0" presId="urn:microsoft.com/office/officeart/2008/layout/VerticalCurvedList"/>
    <dgm:cxn modelId="{135D9FD5-134C-4240-B1F0-540BB198360C}" type="presParOf" srcId="{8F809E39-5C80-416E-8F97-3DB29F498ABC}" destId="{4E1C42A7-075A-4613-8532-07543A65EBDB}" srcOrd="5" destOrd="0" presId="urn:microsoft.com/office/officeart/2008/layout/VerticalCurvedList"/>
    <dgm:cxn modelId="{212E6D36-564B-4777-A735-CADAFDAAF660}" type="presParOf" srcId="{8F809E39-5C80-416E-8F97-3DB29F498ABC}" destId="{05D8ADA9-EAA4-4357-AF03-EE92DD6A18E5}" srcOrd="6" destOrd="0" presId="urn:microsoft.com/office/officeart/2008/layout/VerticalCurvedList"/>
    <dgm:cxn modelId="{48E34396-8784-4322-A492-86B621766CF2}" type="presParOf" srcId="{05D8ADA9-EAA4-4357-AF03-EE92DD6A18E5}" destId="{85A9B7B1-698E-4501-AADD-EFD6AC8BF59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1F9F2-10F7-44ED-91C2-4F5D3CFAA2E9}">
      <dsp:nvSpPr>
        <dsp:cNvPr id="0" name=""/>
        <dsp:cNvSpPr/>
      </dsp:nvSpPr>
      <dsp:spPr>
        <a:xfrm>
          <a:off x="0" y="853001"/>
          <a:ext cx="1985367" cy="2382440"/>
        </a:xfrm>
        <a:prstGeom prst="roundRect">
          <a:avLst>
            <a:gd name="adj" fmla="val 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US" sz="1800" kern="1200" dirty="0">
            <a:latin typeface="Roboto" panose="02000000000000000000" pitchFamily="2" charset="0"/>
            <a:ea typeface="Roboto" panose="02000000000000000000" pitchFamily="2" charset="0"/>
            <a:cs typeface="Roboto" panose="02000000000000000000" pitchFamily="2" charset="0"/>
          </a:endParaRPr>
        </a:p>
      </dsp:txBody>
      <dsp:txXfrm rot="16200000">
        <a:off x="-778263" y="1631265"/>
        <a:ext cx="1953601" cy="397073"/>
      </dsp:txXfrm>
    </dsp:sp>
    <dsp:sp modelId="{34D14470-A612-4D9A-AB2F-A7ED55717A41}">
      <dsp:nvSpPr>
        <dsp:cNvPr id="0" name=""/>
        <dsp:cNvSpPr/>
      </dsp:nvSpPr>
      <dsp:spPr>
        <a:xfrm>
          <a:off x="397073" y="853001"/>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Identify critical areas of Ford's production and supply chain affected by the chip shortage.</a:t>
          </a:r>
        </a:p>
      </dsp:txBody>
      <dsp:txXfrm>
        <a:off x="397073" y="853001"/>
        <a:ext cx="1479098" cy="2382440"/>
      </dsp:txXfrm>
    </dsp:sp>
    <dsp:sp modelId="{3321EE83-A693-48E0-B616-2A4216BD5356}">
      <dsp:nvSpPr>
        <dsp:cNvPr id="0" name=""/>
        <dsp:cNvSpPr/>
      </dsp:nvSpPr>
      <dsp:spPr>
        <a:xfrm>
          <a:off x="2055316" y="840779"/>
          <a:ext cx="1985367" cy="2382440"/>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endParaRPr lang="en-US" sz="1600" kern="1200" dirty="0">
            <a:latin typeface="Roboto" panose="02000000000000000000" pitchFamily="2" charset="0"/>
            <a:ea typeface="Roboto" panose="02000000000000000000" pitchFamily="2" charset="0"/>
            <a:cs typeface="Roboto" panose="02000000000000000000" pitchFamily="2" charset="0"/>
          </a:endParaRPr>
        </a:p>
      </dsp:txBody>
      <dsp:txXfrm rot="16200000">
        <a:off x="1277052" y="1619043"/>
        <a:ext cx="1953601" cy="397073"/>
      </dsp:txXfrm>
    </dsp:sp>
    <dsp:sp modelId="{EACD7B8D-2840-40C6-8818-04A77F9301A2}">
      <dsp:nvSpPr>
        <dsp:cNvPr id="0" name=""/>
        <dsp:cNvSpPr/>
      </dsp:nvSpPr>
      <dsp:spPr>
        <a:xfrm rot="5400000">
          <a:off x="1890224" y="1100342"/>
          <a:ext cx="350036" cy="297805"/>
        </a:xfrm>
        <a:prstGeom prst="flowChartExtra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647AE-6505-4C5C-AFE3-6F2980A75AC4}">
      <dsp:nvSpPr>
        <dsp:cNvPr id="0" name=""/>
        <dsp:cNvSpPr/>
      </dsp:nvSpPr>
      <dsp:spPr>
        <a:xfrm>
          <a:off x="2452389" y="840779"/>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Develop a comprehensive understanding of the semiconductor supply chain dynamics and constraints.</a:t>
          </a:r>
        </a:p>
      </dsp:txBody>
      <dsp:txXfrm>
        <a:off x="2452389" y="840779"/>
        <a:ext cx="1479098" cy="2382440"/>
      </dsp:txXfrm>
    </dsp:sp>
    <dsp:sp modelId="{B6B84F02-796F-43BA-B08D-AF6D79D07D89}">
      <dsp:nvSpPr>
        <dsp:cNvPr id="0" name=""/>
        <dsp:cNvSpPr/>
      </dsp:nvSpPr>
      <dsp:spPr>
        <a:xfrm>
          <a:off x="4110171" y="840779"/>
          <a:ext cx="1985367" cy="2382440"/>
        </a:xfrm>
        <a:prstGeom prst="roundRect">
          <a:avLst>
            <a:gd name="adj" fmla="val 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US" sz="1800" kern="1200" dirty="0">
            <a:latin typeface="Roboto" panose="02000000000000000000" pitchFamily="2" charset="0"/>
            <a:ea typeface="Roboto" panose="02000000000000000000" pitchFamily="2" charset="0"/>
            <a:cs typeface="Roboto" panose="02000000000000000000" pitchFamily="2" charset="0"/>
          </a:endParaRPr>
        </a:p>
      </dsp:txBody>
      <dsp:txXfrm rot="16200000">
        <a:off x="3331907" y="1619043"/>
        <a:ext cx="1953601" cy="397073"/>
      </dsp:txXfrm>
    </dsp:sp>
    <dsp:sp modelId="{E4D64F22-D20D-4508-94B6-9F017A3808F7}">
      <dsp:nvSpPr>
        <dsp:cNvPr id="0" name=""/>
        <dsp:cNvSpPr/>
      </dsp:nvSpPr>
      <dsp:spPr>
        <a:xfrm rot="5400000">
          <a:off x="3945079" y="1100342"/>
          <a:ext cx="350036" cy="297805"/>
        </a:xfrm>
        <a:prstGeom prst="flowChartExtra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650126-4729-45AE-9EC6-6EE0BD9312A7}">
      <dsp:nvSpPr>
        <dsp:cNvPr id="0" name=""/>
        <dsp:cNvSpPr/>
      </dsp:nvSpPr>
      <dsp:spPr>
        <a:xfrm>
          <a:off x="4507244" y="840779"/>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endParaRPr lang="en-US" sz="12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Provide a foundation for long-term supply chain resilience against future disruptions.</a:t>
          </a:r>
        </a:p>
      </dsp:txBody>
      <dsp:txXfrm>
        <a:off x="4507244" y="840779"/>
        <a:ext cx="1479098" cy="23824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08808-0407-40AC-8641-642DF59E5C98}">
      <dsp:nvSpPr>
        <dsp:cNvPr id="0" name=""/>
        <dsp:cNvSpPr/>
      </dsp:nvSpPr>
      <dsp:spPr>
        <a:xfrm rot="10800000">
          <a:off x="1787719" y="758"/>
          <a:ext cx="6616163" cy="484970"/>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1. Supplier Identification: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Aligning products, services, and capabilities with Ford's needs.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758"/>
        <a:ext cx="6494921" cy="484970"/>
      </dsp:txXfrm>
    </dsp:sp>
    <dsp:sp modelId="{DC0E4443-E899-4C66-9570-BDC513AE9AAF}">
      <dsp:nvSpPr>
        <dsp:cNvPr id="0" name=""/>
        <dsp:cNvSpPr/>
      </dsp:nvSpPr>
      <dsp:spPr>
        <a:xfrm>
          <a:off x="1545234" y="758"/>
          <a:ext cx="484970" cy="48497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16B38-388F-4ACF-B223-472318A7F792}">
      <dsp:nvSpPr>
        <dsp:cNvPr id="0" name=""/>
        <dsp:cNvSpPr/>
      </dsp:nvSpPr>
      <dsp:spPr>
        <a:xfrm rot="10800000">
          <a:off x="1787719" y="630496"/>
          <a:ext cx="6616163" cy="484970"/>
        </a:xfrm>
        <a:prstGeom prst="homePlate">
          <a:avLst/>
        </a:prstGeom>
        <a:solidFill>
          <a:schemeClr val="accent4">
            <a:hueOff val="-223449"/>
            <a:satOff val="1752"/>
            <a:lumOff val="3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2. Initial Screening: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Assessing financial stability, production capacity, and regulatory compliance.</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630496"/>
        <a:ext cx="6494921" cy="484970"/>
      </dsp:txXfrm>
    </dsp:sp>
    <dsp:sp modelId="{67D839AB-D039-4988-96C0-CD199074E5E7}">
      <dsp:nvSpPr>
        <dsp:cNvPr id="0" name=""/>
        <dsp:cNvSpPr/>
      </dsp:nvSpPr>
      <dsp:spPr>
        <a:xfrm>
          <a:off x="1545234" y="630496"/>
          <a:ext cx="484970" cy="48497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9B1FD-57D9-42AC-B378-02328C8849E2}">
      <dsp:nvSpPr>
        <dsp:cNvPr id="0" name=""/>
        <dsp:cNvSpPr/>
      </dsp:nvSpPr>
      <dsp:spPr>
        <a:xfrm rot="10800000">
          <a:off x="1787719" y="1260235"/>
          <a:ext cx="6616163" cy="484970"/>
        </a:xfrm>
        <a:prstGeom prst="homePlate">
          <a:avLst/>
        </a:prstGeom>
        <a:solidFill>
          <a:schemeClr val="accent4">
            <a:hueOff val="-446898"/>
            <a:satOff val="3504"/>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3. Request for Information (RFI):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Ford may send out RFIs to shortlisted suppliers to gather detailed data on capabilities, quality control, technology, and other practices.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1260235"/>
        <a:ext cx="6494921" cy="484970"/>
      </dsp:txXfrm>
    </dsp:sp>
    <dsp:sp modelId="{667F52CF-4C4B-4D09-96C9-CA72FD863FA5}">
      <dsp:nvSpPr>
        <dsp:cNvPr id="0" name=""/>
        <dsp:cNvSpPr/>
      </dsp:nvSpPr>
      <dsp:spPr>
        <a:xfrm>
          <a:off x="1545234" y="1260235"/>
          <a:ext cx="484970" cy="48497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7DE9D2-0BFD-4295-9E88-9DECB0480618}">
      <dsp:nvSpPr>
        <dsp:cNvPr id="0" name=""/>
        <dsp:cNvSpPr/>
      </dsp:nvSpPr>
      <dsp:spPr>
        <a:xfrm rot="10800000">
          <a:off x="1787719" y="1889973"/>
          <a:ext cx="6616163" cy="484970"/>
        </a:xfrm>
        <a:prstGeom prst="homePlate">
          <a:avLst/>
        </a:prstGeom>
        <a:solidFill>
          <a:schemeClr val="accent4">
            <a:hueOff val="-670346"/>
            <a:satOff val="5256"/>
            <a:lumOff val="9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4. Request for Proposal (RFP):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Qualified suppliers may be asked to submit formal proposals detailing their quotations, pricing, delivery schedule, and quality assurance.</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1889973"/>
        <a:ext cx="6494921" cy="484970"/>
      </dsp:txXfrm>
    </dsp:sp>
    <dsp:sp modelId="{3495FD0E-2925-4260-9A94-1F408EBD8388}">
      <dsp:nvSpPr>
        <dsp:cNvPr id="0" name=""/>
        <dsp:cNvSpPr/>
      </dsp:nvSpPr>
      <dsp:spPr>
        <a:xfrm>
          <a:off x="1545234" y="1889973"/>
          <a:ext cx="484970" cy="48497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341EBA-ACC7-4ADB-B7E9-237A2DAD128D}">
      <dsp:nvSpPr>
        <dsp:cNvPr id="0" name=""/>
        <dsp:cNvSpPr/>
      </dsp:nvSpPr>
      <dsp:spPr>
        <a:xfrm rot="10800000">
          <a:off x="1787719" y="2519711"/>
          <a:ext cx="6616163" cy="484970"/>
        </a:xfrm>
        <a:prstGeom prst="homePlate">
          <a:avLst/>
        </a:prstGeom>
        <a:solidFill>
          <a:schemeClr val="accent4">
            <a:hueOff val="-893795"/>
            <a:satOff val="7008"/>
            <a:lumOff val="12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5. Site Visits and Audits: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Ford may conduct on-site visits to supplier facilities to assess their manufacturing processes, quality control systems, and overall operational capabilities.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2519711"/>
        <a:ext cx="6494921" cy="484970"/>
      </dsp:txXfrm>
    </dsp:sp>
    <dsp:sp modelId="{1956DA62-561B-487E-983B-8095C91ED3CD}">
      <dsp:nvSpPr>
        <dsp:cNvPr id="0" name=""/>
        <dsp:cNvSpPr/>
      </dsp:nvSpPr>
      <dsp:spPr>
        <a:xfrm>
          <a:off x="1545234" y="2519711"/>
          <a:ext cx="484970" cy="484970"/>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F560D6-DA27-4F59-9B79-CA7B265441B7}">
      <dsp:nvSpPr>
        <dsp:cNvPr id="0" name=""/>
        <dsp:cNvSpPr/>
      </dsp:nvSpPr>
      <dsp:spPr>
        <a:xfrm rot="10800000">
          <a:off x="1787719" y="3149450"/>
          <a:ext cx="6616163" cy="484970"/>
        </a:xfrm>
        <a:prstGeom prst="homePlate">
          <a:avLst/>
        </a:prstGeom>
        <a:solidFill>
          <a:schemeClr val="accent4">
            <a:hueOff val="-1117244"/>
            <a:satOff val="8760"/>
            <a:lumOff val="155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6. Performance Monitoring: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Ford continuously monitors their performance. This could involve regular performance reviews based on factors like on-time delivery, quality, and responsiveness to issues.</a:t>
          </a:r>
          <a:endParaRPr lang="en-US" sz="1000" kern="1200">
            <a:latin typeface="Roboto" panose="02000000000000000000" pitchFamily="2" charset="0"/>
            <a:ea typeface="Roboto" panose="02000000000000000000" pitchFamily="2" charset="0"/>
            <a:cs typeface="Roboto" panose="02000000000000000000" pitchFamily="2" charset="0"/>
          </a:endParaRPr>
        </a:p>
      </dsp:txBody>
      <dsp:txXfrm rot="10800000">
        <a:off x="1908961" y="3149450"/>
        <a:ext cx="6494921" cy="484970"/>
      </dsp:txXfrm>
    </dsp:sp>
    <dsp:sp modelId="{D5DC0690-74E5-425E-952C-617339B4D911}">
      <dsp:nvSpPr>
        <dsp:cNvPr id="0" name=""/>
        <dsp:cNvSpPr/>
      </dsp:nvSpPr>
      <dsp:spPr>
        <a:xfrm>
          <a:off x="1545234" y="3149450"/>
          <a:ext cx="484970" cy="484970"/>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486EF8-A71E-4466-B039-A2196C1C4271}">
      <dsp:nvSpPr>
        <dsp:cNvPr id="0" name=""/>
        <dsp:cNvSpPr/>
      </dsp:nvSpPr>
      <dsp:spPr>
        <a:xfrm rot="10800000">
          <a:off x="1787719" y="3779188"/>
          <a:ext cx="6616163" cy="484970"/>
        </a:xfrm>
        <a:prstGeom prst="homePlate">
          <a:avLst/>
        </a:prstGeom>
        <a:solidFill>
          <a:schemeClr val="accent4">
            <a:hueOff val="-1340693"/>
            <a:satOff val="1051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9" tIns="38100" rIns="71120" bIns="38100" numCol="1" spcCol="1270" anchor="ctr" anchorCtr="0">
          <a:noAutofit/>
        </a:bodyPr>
        <a:lstStyle/>
        <a:p>
          <a:pPr marL="0" lvl="0" indent="0" algn="l" defTabSz="444500">
            <a:lnSpc>
              <a:spcPct val="90000"/>
            </a:lnSpc>
            <a:spcBef>
              <a:spcPct val="0"/>
            </a:spcBef>
            <a:spcAft>
              <a:spcPct val="35000"/>
            </a:spcAft>
            <a:buNone/>
          </a:pPr>
          <a:r>
            <a:rPr lang="en-IN" sz="1000" kern="1200">
              <a:latin typeface="Roboto" panose="02000000000000000000" pitchFamily="2" charset="0"/>
              <a:ea typeface="Roboto" panose="02000000000000000000" pitchFamily="2" charset="0"/>
              <a:cs typeface="Roboto" panose="02000000000000000000" pitchFamily="2" charset="0"/>
            </a:rPr>
            <a:t>7. Long-Term Relationship: </a:t>
          </a:r>
          <a:br>
            <a:rPr lang="en-IN" sz="1000" kern="1200">
              <a:latin typeface="Roboto" panose="02000000000000000000" pitchFamily="2" charset="0"/>
              <a:ea typeface="Roboto" panose="02000000000000000000" pitchFamily="2" charset="0"/>
              <a:cs typeface="Roboto" panose="02000000000000000000" pitchFamily="2" charset="0"/>
            </a:rPr>
          </a:br>
          <a:r>
            <a:rPr lang="en-IN" sz="1000" kern="1200">
              <a:latin typeface="Roboto" panose="02000000000000000000" pitchFamily="2" charset="0"/>
              <a:ea typeface="Roboto" panose="02000000000000000000" pitchFamily="2" charset="0"/>
              <a:cs typeface="Roboto" panose="02000000000000000000" pitchFamily="2" charset="0"/>
            </a:rPr>
            <a:t>Ford Frameworks for maintaining long term relationship.</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rot="10800000">
        <a:off x="1908961" y="3779188"/>
        <a:ext cx="6494921" cy="484970"/>
      </dsp:txXfrm>
    </dsp:sp>
    <dsp:sp modelId="{30E5A62E-13B7-4EFA-90FB-90A5A73E7E0A}">
      <dsp:nvSpPr>
        <dsp:cNvPr id="0" name=""/>
        <dsp:cNvSpPr/>
      </dsp:nvSpPr>
      <dsp:spPr>
        <a:xfrm>
          <a:off x="1545234" y="3779188"/>
          <a:ext cx="484970" cy="484970"/>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3AA05-1B11-4107-8340-51127A521632}">
      <dsp:nvSpPr>
        <dsp:cNvPr id="0" name=""/>
        <dsp:cNvSpPr/>
      </dsp:nvSpPr>
      <dsp:spPr>
        <a:xfrm>
          <a:off x="2105672" y="0"/>
          <a:ext cx="4158079" cy="4158079"/>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0E7B3-46B5-4CA5-9725-7A768ADEF7B2}">
      <dsp:nvSpPr>
        <dsp:cNvPr id="0" name=""/>
        <dsp:cNvSpPr/>
      </dsp:nvSpPr>
      <dsp:spPr>
        <a:xfrm>
          <a:off x="2271637" y="187487"/>
          <a:ext cx="1871850" cy="18288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1. </a:t>
          </a:r>
          <a:r>
            <a:rPr lang="en-IN" sz="1100" b="1" u="sng" kern="1200" dirty="0">
              <a:latin typeface="Roboto" panose="02000000000000000000" pitchFamily="2" charset="0"/>
              <a:ea typeface="Roboto" panose="02000000000000000000" pitchFamily="2" charset="0"/>
              <a:cs typeface="Roboto" panose="02000000000000000000" pitchFamily="2" charset="0"/>
            </a:rPr>
            <a:t>Human Rights</a:t>
          </a:r>
          <a:r>
            <a:rPr lang="en-IN" sz="1100" u="sng" kern="1200" dirty="0">
              <a:latin typeface="Roboto" panose="02000000000000000000" pitchFamily="2" charset="0"/>
              <a:ea typeface="Roboto" panose="02000000000000000000" pitchFamily="2" charset="0"/>
              <a:cs typeface="Roboto" panose="02000000000000000000" pitchFamily="2" charset="0"/>
            </a:rPr>
            <a:t>:</a:t>
          </a:r>
        </a:p>
        <a:p>
          <a:pPr marL="0" lvl="0" indent="0" algn="ctr" defTabSz="488950">
            <a:lnSpc>
              <a:spcPct val="90000"/>
            </a:lnSpc>
            <a:spcBef>
              <a:spcPct val="0"/>
            </a:spcBef>
            <a:spcAft>
              <a:spcPct val="35000"/>
            </a:spcAft>
            <a:buNone/>
          </a:pPr>
          <a:endParaRPr lang="en-IN" sz="1100" u="sng" kern="1200" dirty="0">
            <a:latin typeface="Roboto" panose="02000000000000000000" pitchFamily="2" charset="0"/>
            <a:ea typeface="Roboto" panose="02000000000000000000" pitchFamily="2" charset="0"/>
            <a:cs typeface="Roboto" panose="02000000000000000000" pitchFamily="2" charset="0"/>
          </a:endParaRPr>
        </a:p>
        <a:p>
          <a:pPr marL="0" lvl="0" indent="0" algn="ctr" defTabSz="488950">
            <a:lnSpc>
              <a:spcPct val="90000"/>
            </a:lnSpc>
            <a:spcBef>
              <a:spcPct val="0"/>
            </a:spcBef>
            <a:spcAft>
              <a:spcPct val="35000"/>
            </a:spcAft>
            <a:buNone/>
          </a:pPr>
          <a:r>
            <a:rPr lang="en-IN" sz="1100" kern="1200" dirty="0">
              <a:latin typeface="Roboto" panose="02000000000000000000" pitchFamily="2" charset="0"/>
              <a:ea typeface="Roboto" panose="02000000000000000000" pitchFamily="2" charset="0"/>
              <a:cs typeface="Roboto" panose="02000000000000000000" pitchFamily="2" charset="0"/>
            </a:rPr>
            <a:t> Suppliers must treat workers ethically, provide safe conditions, and prevent child </a:t>
          </a:r>
          <a:r>
            <a:rPr lang="en-IN" sz="1100" kern="1200" dirty="0" err="1">
              <a:latin typeface="Roboto" panose="02000000000000000000" pitchFamily="2" charset="0"/>
              <a:ea typeface="Roboto" panose="02000000000000000000" pitchFamily="2" charset="0"/>
              <a:cs typeface="Roboto" panose="02000000000000000000" pitchFamily="2" charset="0"/>
            </a:rPr>
            <a:t>labor</a:t>
          </a:r>
          <a:r>
            <a:rPr lang="en-IN" sz="1100" kern="1200" dirty="0">
              <a:latin typeface="Roboto" panose="02000000000000000000" pitchFamily="2" charset="0"/>
              <a:ea typeface="Roboto" panose="02000000000000000000" pitchFamily="2" charset="0"/>
              <a:cs typeface="Roboto" panose="02000000000000000000" pitchFamily="2" charset="0"/>
            </a:rPr>
            <a:t>, forced </a:t>
          </a:r>
          <a:r>
            <a:rPr lang="en-IN" sz="1100" kern="1200" dirty="0" err="1">
              <a:latin typeface="Roboto" panose="02000000000000000000" pitchFamily="2" charset="0"/>
              <a:ea typeface="Roboto" panose="02000000000000000000" pitchFamily="2" charset="0"/>
              <a:cs typeface="Roboto" panose="02000000000000000000" pitchFamily="2" charset="0"/>
            </a:rPr>
            <a:t>labor</a:t>
          </a:r>
          <a:r>
            <a:rPr lang="en-IN" sz="1100" kern="1200" dirty="0">
              <a:latin typeface="Roboto" panose="02000000000000000000" pitchFamily="2" charset="0"/>
              <a:ea typeface="Roboto" panose="02000000000000000000" pitchFamily="2" charset="0"/>
              <a:cs typeface="Roboto" panose="02000000000000000000" pitchFamily="2" charset="0"/>
            </a:rPr>
            <a:t>, and harassment.</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2360912" y="276762"/>
        <a:ext cx="1693300" cy="1650256"/>
      </dsp:txXfrm>
    </dsp:sp>
    <dsp:sp modelId="{0C9A99E9-904E-4372-9602-0B96B8FD4E3B}">
      <dsp:nvSpPr>
        <dsp:cNvPr id="0" name=""/>
        <dsp:cNvSpPr/>
      </dsp:nvSpPr>
      <dsp:spPr>
        <a:xfrm>
          <a:off x="4225934" y="187487"/>
          <a:ext cx="1871850" cy="1828806"/>
        </a:xfrm>
        <a:prstGeom prst="roundRect">
          <a:avLst/>
        </a:prstGeom>
        <a:solidFill>
          <a:schemeClr val="accent4">
            <a:hueOff val="-446898"/>
            <a:satOff val="3504"/>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2. </a:t>
          </a:r>
          <a:r>
            <a:rPr lang="en-IN" sz="1100" b="1" u="sng" kern="1200" dirty="0">
              <a:latin typeface="Roboto" panose="02000000000000000000" pitchFamily="2" charset="0"/>
              <a:ea typeface="Roboto" panose="02000000000000000000" pitchFamily="2" charset="0"/>
              <a:cs typeface="Roboto" panose="02000000000000000000" pitchFamily="2" charset="0"/>
            </a:rPr>
            <a:t>Environment:</a:t>
          </a:r>
        </a:p>
        <a:p>
          <a:pPr marL="0" lvl="0" indent="0" algn="ctr" defTabSz="488950">
            <a:lnSpc>
              <a:spcPct val="90000"/>
            </a:lnSpc>
            <a:spcBef>
              <a:spcPct val="0"/>
            </a:spcBef>
            <a:spcAft>
              <a:spcPct val="35000"/>
            </a:spcAft>
            <a:buNone/>
          </a:pPr>
          <a:endParaRPr lang="en-IN" sz="1100" kern="1200" dirty="0">
            <a:latin typeface="Roboto" panose="02000000000000000000" pitchFamily="2" charset="0"/>
            <a:ea typeface="Roboto" panose="02000000000000000000" pitchFamily="2" charset="0"/>
            <a:cs typeface="Roboto" panose="02000000000000000000" pitchFamily="2" charset="0"/>
          </a:endParaRPr>
        </a:p>
        <a:p>
          <a:pPr marL="0" lvl="0" indent="0" algn="ctr" defTabSz="488950">
            <a:lnSpc>
              <a:spcPct val="90000"/>
            </a:lnSpc>
            <a:spcBef>
              <a:spcPct val="0"/>
            </a:spcBef>
            <a:spcAft>
              <a:spcPct val="35000"/>
            </a:spcAft>
            <a:buNone/>
          </a:pPr>
          <a:r>
            <a:rPr lang="en-IN" sz="1100" kern="1200" dirty="0">
              <a:latin typeface="Roboto" panose="02000000000000000000" pitchFamily="2" charset="0"/>
              <a:ea typeface="Roboto" panose="02000000000000000000" pitchFamily="2" charset="0"/>
              <a:cs typeface="Roboto" panose="02000000000000000000" pitchFamily="2" charset="0"/>
            </a:rPr>
            <a:t> Compliance with Ford's environmental policies, Paris Climate Agreement alignment, carbon neutrality goals, and use of recycled and renewable materials.</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4315209" y="276762"/>
        <a:ext cx="1693300" cy="1650256"/>
      </dsp:txXfrm>
    </dsp:sp>
    <dsp:sp modelId="{9309773A-F784-4282-95B1-47413BDD9830}">
      <dsp:nvSpPr>
        <dsp:cNvPr id="0" name=""/>
        <dsp:cNvSpPr/>
      </dsp:nvSpPr>
      <dsp:spPr>
        <a:xfrm>
          <a:off x="2271637" y="2141784"/>
          <a:ext cx="1871850" cy="1828806"/>
        </a:xfrm>
        <a:prstGeom prst="roundRect">
          <a:avLst/>
        </a:prstGeom>
        <a:solidFill>
          <a:schemeClr val="accent4">
            <a:hueOff val="-893795"/>
            <a:satOff val="7008"/>
            <a:lumOff val="12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3. </a:t>
          </a:r>
          <a:r>
            <a:rPr lang="en-IN" sz="1100" b="1" u="sng" kern="1200" dirty="0">
              <a:latin typeface="Roboto" panose="02000000000000000000" pitchFamily="2" charset="0"/>
              <a:ea typeface="Roboto" panose="02000000000000000000" pitchFamily="2" charset="0"/>
              <a:cs typeface="Roboto" panose="02000000000000000000" pitchFamily="2" charset="0"/>
            </a:rPr>
            <a:t>Material Sourcing</a:t>
          </a:r>
          <a:r>
            <a:rPr lang="en-IN" sz="1100" u="sng" kern="1200" dirty="0">
              <a:latin typeface="Roboto" panose="02000000000000000000" pitchFamily="2" charset="0"/>
              <a:ea typeface="Roboto" panose="02000000000000000000" pitchFamily="2" charset="0"/>
              <a:cs typeface="Roboto" panose="02000000000000000000" pitchFamily="2" charset="0"/>
            </a:rPr>
            <a:t>:</a:t>
          </a:r>
        </a:p>
        <a:p>
          <a:pPr marL="0" lvl="0" indent="0" algn="ctr" defTabSz="488950">
            <a:lnSpc>
              <a:spcPct val="90000"/>
            </a:lnSpc>
            <a:spcBef>
              <a:spcPct val="0"/>
            </a:spcBef>
            <a:spcAft>
              <a:spcPct val="35000"/>
            </a:spcAft>
            <a:buNone/>
          </a:pPr>
          <a:endParaRPr lang="en-IN" sz="1100" kern="1200" dirty="0">
            <a:latin typeface="Roboto" panose="02000000000000000000" pitchFamily="2" charset="0"/>
            <a:ea typeface="Roboto" panose="02000000000000000000" pitchFamily="2" charset="0"/>
            <a:cs typeface="Roboto" panose="02000000000000000000" pitchFamily="2" charset="0"/>
          </a:endParaRPr>
        </a:p>
        <a:p>
          <a:pPr marL="0" lvl="0" indent="0" algn="ctr" defTabSz="488950">
            <a:lnSpc>
              <a:spcPct val="90000"/>
            </a:lnSpc>
            <a:spcBef>
              <a:spcPct val="0"/>
            </a:spcBef>
            <a:spcAft>
              <a:spcPct val="35000"/>
            </a:spcAft>
            <a:buNone/>
          </a:pPr>
          <a:r>
            <a:rPr lang="en-IN" sz="1100" kern="1200" dirty="0">
              <a:latin typeface="Roboto" panose="02000000000000000000" pitchFamily="2" charset="0"/>
              <a:ea typeface="Roboto" panose="02000000000000000000" pitchFamily="2" charset="0"/>
              <a:cs typeface="Roboto" panose="02000000000000000000" pitchFamily="2" charset="0"/>
            </a:rPr>
            <a:t> Suppliers must responsibly source, verify compliance with Ford's Responsible Materials Sourcing Policy, and enhance transparency in conflict-affected or high-risk areas.</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2360912" y="2231059"/>
        <a:ext cx="1693300" cy="1650256"/>
      </dsp:txXfrm>
    </dsp:sp>
    <dsp:sp modelId="{B1600098-0E44-4F0B-914B-A52ED9E9A2D2}">
      <dsp:nvSpPr>
        <dsp:cNvPr id="0" name=""/>
        <dsp:cNvSpPr/>
      </dsp:nvSpPr>
      <dsp:spPr>
        <a:xfrm>
          <a:off x="4225934" y="2141784"/>
          <a:ext cx="1871850" cy="1828806"/>
        </a:xfrm>
        <a:prstGeom prst="roundRect">
          <a:avLst/>
        </a:prstGeom>
        <a:solidFill>
          <a:schemeClr val="accent4">
            <a:hueOff val="-1340693"/>
            <a:satOff val="1051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ctr"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4. </a:t>
          </a:r>
          <a:r>
            <a:rPr lang="en-IN" sz="1100" b="1" u="sng" kern="1200" dirty="0">
              <a:latin typeface="Roboto" panose="02000000000000000000" pitchFamily="2" charset="0"/>
              <a:ea typeface="Roboto" panose="02000000000000000000" pitchFamily="2" charset="0"/>
              <a:cs typeface="Roboto" panose="02000000000000000000" pitchFamily="2" charset="0"/>
            </a:rPr>
            <a:t>Business Ethics</a:t>
          </a:r>
          <a:r>
            <a:rPr lang="en-IN" sz="1100" u="sng" kern="1200" dirty="0">
              <a:latin typeface="Roboto" panose="02000000000000000000" pitchFamily="2" charset="0"/>
              <a:ea typeface="Roboto" panose="02000000000000000000" pitchFamily="2" charset="0"/>
              <a:cs typeface="Roboto" panose="02000000000000000000" pitchFamily="2" charset="0"/>
            </a:rPr>
            <a:t>:</a:t>
          </a:r>
        </a:p>
        <a:p>
          <a:pPr marL="0" lvl="0" indent="0" algn="ctr" defTabSz="488950">
            <a:lnSpc>
              <a:spcPct val="90000"/>
            </a:lnSpc>
            <a:spcBef>
              <a:spcPct val="0"/>
            </a:spcBef>
            <a:spcAft>
              <a:spcPct val="35000"/>
            </a:spcAft>
            <a:buNone/>
          </a:pPr>
          <a:endParaRPr lang="en-IN" sz="1100" kern="1200" dirty="0">
            <a:latin typeface="Roboto" panose="02000000000000000000" pitchFamily="2" charset="0"/>
            <a:ea typeface="Roboto" panose="02000000000000000000" pitchFamily="2" charset="0"/>
            <a:cs typeface="Roboto" panose="02000000000000000000" pitchFamily="2" charset="0"/>
          </a:endParaRPr>
        </a:p>
        <a:p>
          <a:pPr marL="0" lvl="0" indent="0" algn="ctr" defTabSz="488950">
            <a:lnSpc>
              <a:spcPct val="90000"/>
            </a:lnSpc>
            <a:spcBef>
              <a:spcPct val="0"/>
            </a:spcBef>
            <a:spcAft>
              <a:spcPct val="35000"/>
            </a:spcAft>
            <a:buNone/>
          </a:pPr>
          <a:r>
            <a:rPr lang="en-IN" sz="1100" kern="1200" dirty="0">
              <a:latin typeface="Roboto" panose="02000000000000000000" pitchFamily="2" charset="0"/>
              <a:ea typeface="Roboto" panose="02000000000000000000" pitchFamily="2" charset="0"/>
              <a:cs typeface="Roboto" panose="02000000000000000000" pitchFamily="2" charset="0"/>
            </a:rPr>
            <a:t> Suppliers must avoid bribery and corruption, maintain privacy and cyber-security practices, and adhere to trade and custom regulations.</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4315209" y="2231059"/>
        <a:ext cx="1693300" cy="1650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450B2-E239-4F45-BDD7-3C455F115CAA}">
      <dsp:nvSpPr>
        <dsp:cNvPr id="0" name=""/>
        <dsp:cNvSpPr/>
      </dsp:nvSpPr>
      <dsp:spPr>
        <a:xfrm rot="5400000">
          <a:off x="3789811" y="258762"/>
          <a:ext cx="1126713" cy="1281331"/>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Leadership Team at Ford</a:t>
          </a:r>
        </a:p>
      </dsp:txBody>
      <dsp:txXfrm rot="-5400000">
        <a:off x="3926058" y="523857"/>
        <a:ext cx="854221" cy="751142"/>
      </dsp:txXfrm>
    </dsp:sp>
    <dsp:sp modelId="{E0541993-60C7-4633-B165-A3CE2EC84B1E}">
      <dsp:nvSpPr>
        <dsp:cNvPr id="0" name=""/>
        <dsp:cNvSpPr/>
      </dsp:nvSpPr>
      <dsp:spPr>
        <a:xfrm>
          <a:off x="4983164" y="226375"/>
          <a:ext cx="1257412" cy="676028"/>
        </a:xfrm>
        <a:prstGeom prst="rect">
          <a:avLst/>
        </a:prstGeom>
        <a:noFill/>
        <a:ln>
          <a:noFill/>
        </a:ln>
        <a:effectLst/>
      </dsp:spPr>
      <dsp:style>
        <a:lnRef idx="0">
          <a:scrgbClr r="0" g="0" b="0"/>
        </a:lnRef>
        <a:fillRef idx="0">
          <a:scrgbClr r="0" g="0" b="0"/>
        </a:fillRef>
        <a:effectRef idx="0">
          <a:scrgbClr r="0" g="0" b="0"/>
        </a:effectRef>
        <a:fontRef idx="minor"/>
      </dsp:style>
    </dsp:sp>
    <dsp:sp modelId="{418FEB1F-9325-4147-B379-E3A1E57CAAAC}">
      <dsp:nvSpPr>
        <dsp:cNvPr id="0" name=""/>
        <dsp:cNvSpPr/>
      </dsp:nvSpPr>
      <dsp:spPr>
        <a:xfrm rot="5400000">
          <a:off x="2326331" y="297826"/>
          <a:ext cx="1126713" cy="1281331"/>
        </a:xfrm>
        <a:prstGeom prst="hexagon">
          <a:avLst>
            <a:gd name="adj" fmla="val 25000"/>
            <a:gd name="vf" fmla="val 115470"/>
          </a:avLst>
        </a:prstGeom>
        <a:solidFill>
          <a:schemeClr val="accent4">
            <a:hueOff val="-191528"/>
            <a:satOff val="1502"/>
            <a:lumOff val="26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Buyers and Procurement Team </a:t>
          </a:r>
        </a:p>
      </dsp:txBody>
      <dsp:txXfrm rot="-5400000">
        <a:off x="2462578" y="562921"/>
        <a:ext cx="854221" cy="751142"/>
      </dsp:txXfrm>
    </dsp:sp>
    <dsp:sp modelId="{6FA61B39-5DF6-45CB-AAE5-581BC8CF0397}">
      <dsp:nvSpPr>
        <dsp:cNvPr id="0" name=""/>
        <dsp:cNvSpPr/>
      </dsp:nvSpPr>
      <dsp:spPr>
        <a:xfrm rot="5400000">
          <a:off x="853942" y="313093"/>
          <a:ext cx="1126713" cy="1281331"/>
        </a:xfrm>
        <a:prstGeom prst="hexagon">
          <a:avLst>
            <a:gd name="adj" fmla="val 25000"/>
            <a:gd name="vf" fmla="val 115470"/>
          </a:avLst>
        </a:prstGeom>
        <a:solidFill>
          <a:schemeClr val="accent4">
            <a:hueOff val="-383055"/>
            <a:satOff val="3003"/>
            <a:lumOff val="53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Finance and Control</a:t>
          </a:r>
        </a:p>
      </dsp:txBody>
      <dsp:txXfrm rot="-5400000">
        <a:off x="990189" y="578188"/>
        <a:ext cx="854221" cy="751142"/>
      </dsp:txXfrm>
    </dsp:sp>
    <dsp:sp modelId="{F60BF02B-834A-4571-8AF5-F27E49190A79}">
      <dsp:nvSpPr>
        <dsp:cNvPr id="0" name=""/>
        <dsp:cNvSpPr/>
      </dsp:nvSpPr>
      <dsp:spPr>
        <a:xfrm>
          <a:off x="2184407" y="1182729"/>
          <a:ext cx="1216850" cy="676028"/>
        </a:xfrm>
        <a:prstGeom prst="rect">
          <a:avLst/>
        </a:prstGeom>
        <a:noFill/>
        <a:ln>
          <a:noFill/>
        </a:ln>
        <a:effectLst/>
      </dsp:spPr>
      <dsp:style>
        <a:lnRef idx="0">
          <a:scrgbClr r="0" g="0" b="0"/>
        </a:lnRef>
        <a:fillRef idx="0">
          <a:scrgbClr r="0" g="0" b="0"/>
        </a:fillRef>
        <a:effectRef idx="0">
          <a:scrgbClr r="0" g="0" b="0"/>
        </a:effectRef>
        <a:fontRef idx="minor"/>
      </dsp:style>
    </dsp:sp>
    <dsp:sp modelId="{1674E158-5F62-46D5-BAFF-C20E7342CACB}">
      <dsp:nvSpPr>
        <dsp:cNvPr id="0" name=""/>
        <dsp:cNvSpPr/>
      </dsp:nvSpPr>
      <dsp:spPr>
        <a:xfrm rot="5400000">
          <a:off x="1604963" y="2793819"/>
          <a:ext cx="1126713" cy="1281331"/>
        </a:xfrm>
        <a:prstGeom prst="hexagon">
          <a:avLst>
            <a:gd name="adj" fmla="val 25000"/>
            <a:gd name="vf" fmla="val 115470"/>
          </a:avLst>
        </a:prstGeom>
        <a:solidFill>
          <a:schemeClr val="accent4">
            <a:hueOff val="-574583"/>
            <a:satOff val="4505"/>
            <a:lumOff val="79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Customer</a:t>
          </a:r>
        </a:p>
      </dsp:txBody>
      <dsp:txXfrm rot="-5400000">
        <a:off x="1741210" y="3058914"/>
        <a:ext cx="854221" cy="751142"/>
      </dsp:txXfrm>
    </dsp:sp>
    <dsp:sp modelId="{AAC8C47C-3A57-4BBE-94AE-1B1D58D7EECB}">
      <dsp:nvSpPr>
        <dsp:cNvPr id="0" name=""/>
        <dsp:cNvSpPr/>
      </dsp:nvSpPr>
      <dsp:spPr>
        <a:xfrm rot="5400000">
          <a:off x="3132961" y="2793819"/>
          <a:ext cx="1126713" cy="1281331"/>
        </a:xfrm>
        <a:prstGeom prst="hexagon">
          <a:avLst>
            <a:gd name="adj" fmla="val 25000"/>
            <a:gd name="vf" fmla="val 115470"/>
          </a:avLst>
        </a:prstGeom>
        <a:solidFill>
          <a:schemeClr val="accent4">
            <a:hueOff val="-766110"/>
            <a:satOff val="6007"/>
            <a:lumOff val="106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latin typeface="Roboto" panose="02000000000000000000" pitchFamily="2" charset="0"/>
              <a:ea typeface="Roboto" panose="02000000000000000000" pitchFamily="2" charset="0"/>
              <a:cs typeface="Roboto" panose="02000000000000000000" pitchFamily="2" charset="0"/>
            </a:rPr>
            <a:t>Quality Team</a:t>
          </a:r>
        </a:p>
      </dsp:txBody>
      <dsp:txXfrm rot="-5400000">
        <a:off x="3269208" y="3058914"/>
        <a:ext cx="854221" cy="751142"/>
      </dsp:txXfrm>
    </dsp:sp>
    <dsp:sp modelId="{1215A3CB-AF94-45BE-9E22-4ABDDB5567FF}">
      <dsp:nvSpPr>
        <dsp:cNvPr id="0" name=""/>
        <dsp:cNvSpPr/>
      </dsp:nvSpPr>
      <dsp:spPr>
        <a:xfrm>
          <a:off x="4983164" y="2139084"/>
          <a:ext cx="1257412" cy="676028"/>
        </a:xfrm>
        <a:prstGeom prst="rect">
          <a:avLst/>
        </a:prstGeom>
        <a:noFill/>
        <a:ln>
          <a:noFill/>
        </a:ln>
        <a:effectLst/>
      </dsp:spPr>
      <dsp:style>
        <a:lnRef idx="0">
          <a:scrgbClr r="0" g="0" b="0"/>
        </a:lnRef>
        <a:fillRef idx="0">
          <a:scrgbClr r="0" g="0" b="0"/>
        </a:fillRef>
        <a:effectRef idx="0">
          <a:scrgbClr r="0" g="0" b="0"/>
        </a:effectRef>
        <a:fontRef idx="minor"/>
      </dsp:style>
    </dsp:sp>
    <dsp:sp modelId="{7269F606-A73B-451F-9ADE-2D91962A8A9D}">
      <dsp:nvSpPr>
        <dsp:cNvPr id="0" name=""/>
        <dsp:cNvSpPr/>
      </dsp:nvSpPr>
      <dsp:spPr>
        <a:xfrm rot="5400000">
          <a:off x="854401" y="1625083"/>
          <a:ext cx="1126713" cy="1281331"/>
        </a:xfrm>
        <a:prstGeom prst="hexagon">
          <a:avLst>
            <a:gd name="adj" fmla="val 25000"/>
            <a:gd name="vf" fmla="val 115470"/>
          </a:avLst>
        </a:prstGeom>
        <a:solidFill>
          <a:schemeClr val="accent4">
            <a:hueOff val="-957638"/>
            <a:satOff val="7509"/>
            <a:lumOff val="133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Supply Chain and Logistics </a:t>
          </a:r>
        </a:p>
      </dsp:txBody>
      <dsp:txXfrm rot="-5400000">
        <a:off x="990648" y="1890178"/>
        <a:ext cx="854221" cy="751142"/>
      </dsp:txXfrm>
    </dsp:sp>
    <dsp:sp modelId="{27F6E40A-5B5D-4664-9503-EAC61B3D4B6E}">
      <dsp:nvSpPr>
        <dsp:cNvPr id="0" name=""/>
        <dsp:cNvSpPr/>
      </dsp:nvSpPr>
      <dsp:spPr>
        <a:xfrm rot="5400000">
          <a:off x="2360082" y="1625083"/>
          <a:ext cx="1126713" cy="1281331"/>
        </a:xfrm>
        <a:prstGeom prst="hexagon">
          <a:avLst>
            <a:gd name="adj" fmla="val 25000"/>
            <a:gd name="vf" fmla="val 115470"/>
          </a:avLst>
        </a:prstGeom>
        <a:solidFill>
          <a:schemeClr val="accent4">
            <a:hueOff val="-1149165"/>
            <a:satOff val="9010"/>
            <a:lumOff val="159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Manufacturing Team</a:t>
          </a:r>
        </a:p>
      </dsp:txBody>
      <dsp:txXfrm rot="-5400000">
        <a:off x="2496329" y="1890178"/>
        <a:ext cx="854221" cy="751142"/>
      </dsp:txXfrm>
    </dsp:sp>
    <dsp:sp modelId="{7F5B1EDC-EE62-47F5-B0E2-365AD1D04120}">
      <dsp:nvSpPr>
        <dsp:cNvPr id="0" name=""/>
        <dsp:cNvSpPr/>
      </dsp:nvSpPr>
      <dsp:spPr>
        <a:xfrm>
          <a:off x="2184407" y="3095438"/>
          <a:ext cx="1216850" cy="676028"/>
        </a:xfrm>
        <a:prstGeom prst="rect">
          <a:avLst/>
        </a:prstGeom>
        <a:noFill/>
        <a:ln>
          <a:noFill/>
        </a:ln>
        <a:effectLst/>
      </dsp:spPr>
      <dsp:style>
        <a:lnRef idx="0">
          <a:scrgbClr r="0" g="0" b="0"/>
        </a:lnRef>
        <a:fillRef idx="0">
          <a:scrgbClr r="0" g="0" b="0"/>
        </a:fillRef>
        <a:effectRef idx="0">
          <a:scrgbClr r="0" g="0" b="0"/>
        </a:effectRef>
        <a:fontRef idx="minor"/>
      </dsp:style>
    </dsp:sp>
    <dsp:sp modelId="{F52EF749-D787-490A-9FF7-645E6AE39C7C}">
      <dsp:nvSpPr>
        <dsp:cNvPr id="0" name=""/>
        <dsp:cNvSpPr/>
      </dsp:nvSpPr>
      <dsp:spPr>
        <a:xfrm rot="5400000">
          <a:off x="3789812" y="1565638"/>
          <a:ext cx="1126713" cy="1281331"/>
        </a:xfrm>
        <a:prstGeom prst="hexagon">
          <a:avLst>
            <a:gd name="adj" fmla="val 25000"/>
            <a:gd name="vf" fmla="val 115470"/>
          </a:avLst>
        </a:prstGeom>
        <a:solidFill>
          <a:schemeClr val="accent4">
            <a:hueOff val="-1340693"/>
            <a:satOff val="1051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boto" panose="02000000000000000000" pitchFamily="2" charset="0"/>
              <a:ea typeface="Roboto" panose="02000000000000000000" pitchFamily="2" charset="0"/>
              <a:cs typeface="Roboto" panose="02000000000000000000" pitchFamily="2" charset="0"/>
            </a:rPr>
            <a:t>Project Team</a:t>
          </a:r>
        </a:p>
      </dsp:txBody>
      <dsp:txXfrm rot="-5400000">
        <a:off x="3926059" y="1830733"/>
        <a:ext cx="854221" cy="751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BEA92-A861-4001-A19E-6AB43EB4602D}">
      <dsp:nvSpPr>
        <dsp:cNvPr id="0" name=""/>
        <dsp:cNvSpPr/>
      </dsp:nvSpPr>
      <dsp:spPr>
        <a:xfrm>
          <a:off x="5437672" y="559355"/>
          <a:ext cx="1481917" cy="14819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242F5-1870-4802-A1A6-BCCF75DA437F}">
      <dsp:nvSpPr>
        <dsp:cNvPr id="0" name=""/>
        <dsp:cNvSpPr/>
      </dsp:nvSpPr>
      <dsp:spPr>
        <a:xfrm>
          <a:off x="5487239"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 Profit Margin</a:t>
          </a:r>
        </a:p>
      </dsp:txBody>
      <dsp:txXfrm>
        <a:off x="5684870" y="806397"/>
        <a:ext cx="988156" cy="987908"/>
      </dsp:txXfrm>
    </dsp:sp>
    <dsp:sp modelId="{24F78A71-D202-43CF-AB91-4C7CBFD24E52}">
      <dsp:nvSpPr>
        <dsp:cNvPr id="0" name=""/>
        <dsp:cNvSpPr/>
      </dsp:nvSpPr>
      <dsp:spPr>
        <a:xfrm rot="2700000">
          <a:off x="3899821" y="559251"/>
          <a:ext cx="1481941" cy="1481941"/>
        </a:xfrm>
        <a:prstGeom prst="teardrop">
          <a:avLst>
            <a:gd name="adj" fmla="val 10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F817E-468B-46DB-B19E-03E730CA7D43}">
      <dsp:nvSpPr>
        <dsp:cNvPr id="0" name=""/>
        <dsp:cNvSpPr/>
      </dsp:nvSpPr>
      <dsp:spPr>
        <a:xfrm>
          <a:off x="3955755"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Production Efficiency</a:t>
          </a:r>
        </a:p>
      </dsp:txBody>
      <dsp:txXfrm>
        <a:off x="4153386" y="806397"/>
        <a:ext cx="988156" cy="987908"/>
      </dsp:txXfrm>
    </dsp:sp>
    <dsp:sp modelId="{114F867D-8817-437B-8C06-1F6B7CDF0063}">
      <dsp:nvSpPr>
        <dsp:cNvPr id="0" name=""/>
        <dsp:cNvSpPr/>
      </dsp:nvSpPr>
      <dsp:spPr>
        <a:xfrm rot="2700000">
          <a:off x="2374692" y="559251"/>
          <a:ext cx="1481941" cy="1481941"/>
        </a:xfrm>
        <a:prstGeom prst="teardrop">
          <a:avLst>
            <a:gd name="adj" fmla="val 10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7D551-9E40-4CA7-9B07-5360E991DB6B}">
      <dsp:nvSpPr>
        <dsp:cNvPr id="0" name=""/>
        <dsp:cNvSpPr/>
      </dsp:nvSpPr>
      <dsp:spPr>
        <a:xfrm>
          <a:off x="2424271"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Chip Out of Stock % </a:t>
          </a:r>
        </a:p>
      </dsp:txBody>
      <dsp:txXfrm>
        <a:off x="2621902" y="806397"/>
        <a:ext cx="988156" cy="987908"/>
      </dsp:txXfrm>
    </dsp:sp>
    <dsp:sp modelId="{CE939C2A-AAA7-40BF-8A34-AD0E3C5C4E9D}">
      <dsp:nvSpPr>
        <dsp:cNvPr id="0" name=""/>
        <dsp:cNvSpPr/>
      </dsp:nvSpPr>
      <dsp:spPr>
        <a:xfrm rot="2700000">
          <a:off x="843208" y="559251"/>
          <a:ext cx="1481941" cy="1481941"/>
        </a:xfrm>
        <a:prstGeom prst="teardrop">
          <a:avLst>
            <a:gd name="adj" fmla="val 10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EEFC5-4666-4BF8-B112-FF009E9DFD0C}">
      <dsp:nvSpPr>
        <dsp:cNvPr id="0" name=""/>
        <dsp:cNvSpPr/>
      </dsp:nvSpPr>
      <dsp:spPr>
        <a:xfrm>
          <a:off x="892787"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Vehicle Production Rate</a:t>
          </a:r>
        </a:p>
      </dsp:txBody>
      <dsp:txXfrm>
        <a:off x="1090418" y="806397"/>
        <a:ext cx="988156" cy="9879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BEA92-A861-4001-A19E-6AB43EB4602D}">
      <dsp:nvSpPr>
        <dsp:cNvPr id="0" name=""/>
        <dsp:cNvSpPr/>
      </dsp:nvSpPr>
      <dsp:spPr>
        <a:xfrm>
          <a:off x="5437672" y="559355"/>
          <a:ext cx="1481917" cy="14819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242F5-1870-4802-A1A6-BCCF75DA437F}">
      <dsp:nvSpPr>
        <dsp:cNvPr id="0" name=""/>
        <dsp:cNvSpPr/>
      </dsp:nvSpPr>
      <dsp:spPr>
        <a:xfrm>
          <a:off x="5487239"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 Increase in Growth from impacted models</a:t>
          </a:r>
        </a:p>
      </dsp:txBody>
      <dsp:txXfrm>
        <a:off x="5684870" y="806397"/>
        <a:ext cx="988156" cy="987908"/>
      </dsp:txXfrm>
    </dsp:sp>
    <dsp:sp modelId="{24F78A71-D202-43CF-AB91-4C7CBFD24E52}">
      <dsp:nvSpPr>
        <dsp:cNvPr id="0" name=""/>
        <dsp:cNvSpPr/>
      </dsp:nvSpPr>
      <dsp:spPr>
        <a:xfrm rot="2700000">
          <a:off x="3899821" y="559251"/>
          <a:ext cx="1481941" cy="1481941"/>
        </a:xfrm>
        <a:prstGeom prst="teardrop">
          <a:avLst>
            <a:gd name="adj" fmla="val 10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F817E-468B-46DB-B19E-03E730CA7D43}">
      <dsp:nvSpPr>
        <dsp:cNvPr id="0" name=""/>
        <dsp:cNvSpPr/>
      </dsp:nvSpPr>
      <dsp:spPr>
        <a:xfrm>
          <a:off x="3955755"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 Sales Contribution </a:t>
          </a:r>
        </a:p>
      </dsp:txBody>
      <dsp:txXfrm>
        <a:off x="4153386" y="806397"/>
        <a:ext cx="988156" cy="987908"/>
      </dsp:txXfrm>
    </dsp:sp>
    <dsp:sp modelId="{114F867D-8817-437B-8C06-1F6B7CDF0063}">
      <dsp:nvSpPr>
        <dsp:cNvPr id="0" name=""/>
        <dsp:cNvSpPr/>
      </dsp:nvSpPr>
      <dsp:spPr>
        <a:xfrm rot="2700000">
          <a:off x="2374692" y="559251"/>
          <a:ext cx="1481941" cy="1481941"/>
        </a:xfrm>
        <a:prstGeom prst="teardrop">
          <a:avLst>
            <a:gd name="adj" fmla="val 10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7D551-9E40-4CA7-9B07-5360E991DB6B}">
      <dsp:nvSpPr>
        <dsp:cNvPr id="0" name=""/>
        <dsp:cNvSpPr/>
      </dsp:nvSpPr>
      <dsp:spPr>
        <a:xfrm>
          <a:off x="2424271"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Customer Satisfaction</a:t>
          </a:r>
        </a:p>
      </dsp:txBody>
      <dsp:txXfrm>
        <a:off x="2621902" y="806397"/>
        <a:ext cx="988156" cy="987908"/>
      </dsp:txXfrm>
    </dsp:sp>
    <dsp:sp modelId="{CE939C2A-AAA7-40BF-8A34-AD0E3C5C4E9D}">
      <dsp:nvSpPr>
        <dsp:cNvPr id="0" name=""/>
        <dsp:cNvSpPr/>
      </dsp:nvSpPr>
      <dsp:spPr>
        <a:xfrm rot="2700000">
          <a:off x="843208" y="559251"/>
          <a:ext cx="1481941" cy="1481941"/>
        </a:xfrm>
        <a:prstGeom prst="teardrop">
          <a:avLst>
            <a:gd name="adj" fmla="val 10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EEFC5-4666-4BF8-B112-FF009E9DFD0C}">
      <dsp:nvSpPr>
        <dsp:cNvPr id="0" name=""/>
        <dsp:cNvSpPr/>
      </dsp:nvSpPr>
      <dsp:spPr>
        <a:xfrm>
          <a:off x="892787" y="608763"/>
          <a:ext cx="1383419" cy="138317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Roboto" panose="02000000000000000000" pitchFamily="2" charset="0"/>
              <a:ea typeface="Roboto" panose="02000000000000000000" pitchFamily="2" charset="0"/>
              <a:cs typeface="Roboto" panose="02000000000000000000" pitchFamily="2" charset="0"/>
            </a:rPr>
            <a:t>Change in Revenue ($)</a:t>
          </a:r>
        </a:p>
      </dsp:txBody>
      <dsp:txXfrm>
        <a:off x="1090418" y="806397"/>
        <a:ext cx="988156" cy="9879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4F17-7420-467F-9D95-6ED944FC1869}">
      <dsp:nvSpPr>
        <dsp:cNvPr id="0" name=""/>
        <dsp:cNvSpPr/>
      </dsp:nvSpPr>
      <dsp:spPr>
        <a:xfrm>
          <a:off x="3681982" y="2763519"/>
          <a:ext cx="2414017" cy="1300480"/>
        </a:xfrm>
        <a:prstGeom prst="roundRect">
          <a:avLst>
            <a:gd name="adj" fmla="val 10000"/>
          </a:avLst>
        </a:prstGeom>
        <a:solidFill>
          <a:schemeClr val="accent4">
            <a:lumMod val="40000"/>
            <a:lumOff val="60000"/>
            <a:alpha val="9000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b" anchorCtr="0">
          <a:noAutofit/>
        </a:bodyPr>
        <a:lstStyle/>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Aggressive competitive rivalry</a:t>
          </a:r>
        </a:p>
        <a:p>
          <a:pPr marL="57150" lvl="1" indent="-57150" algn="l" defTabSz="444500">
            <a:lnSpc>
              <a:spcPct val="90000"/>
            </a:lnSpc>
            <a:spcBef>
              <a:spcPct val="0"/>
            </a:spcBef>
            <a:spcAft>
              <a:spcPct val="15000"/>
            </a:spcAft>
            <a:buChar char="•"/>
          </a:pPr>
          <a:r>
            <a:rPr lang="en-US" sz="1000" kern="1200">
              <a:latin typeface="Roboto" panose="02000000000000000000" pitchFamily="2" charset="0"/>
              <a:ea typeface="Roboto" panose="02000000000000000000" pitchFamily="2" charset="0"/>
              <a:cs typeface="Roboto" panose="02000000000000000000" pitchFamily="2" charset="0"/>
            </a:rPr>
            <a:t>New entry of high-tech firms</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Fluctuating or unstable supplies of critical parts</a:t>
          </a:r>
        </a:p>
      </dsp:txBody>
      <dsp:txXfrm>
        <a:off x="4434754" y="3117207"/>
        <a:ext cx="1632678" cy="918226"/>
      </dsp:txXfrm>
    </dsp:sp>
    <dsp:sp modelId="{19C4C007-3B5B-4D35-A360-647E526B722A}">
      <dsp:nvSpPr>
        <dsp:cNvPr id="0" name=""/>
        <dsp:cNvSpPr/>
      </dsp:nvSpPr>
      <dsp:spPr>
        <a:xfrm>
          <a:off x="0" y="2763519"/>
          <a:ext cx="2414017" cy="1300480"/>
        </a:xfrm>
        <a:prstGeom prst="roundRect">
          <a:avLst>
            <a:gd name="adj" fmla="val 10000"/>
          </a:avLst>
        </a:prstGeom>
        <a:solidFill>
          <a:schemeClr val="accent5">
            <a:lumMod val="40000"/>
            <a:lumOff val="60000"/>
            <a:alpha val="9000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b" anchorCtr="0">
          <a:noAutofit/>
        </a:bodyPr>
        <a:lstStyle/>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Global expansion through market penetration</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Growth through product development</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Cost reduction through strategic supply chain management</a:t>
          </a:r>
        </a:p>
      </dsp:txBody>
      <dsp:txXfrm>
        <a:off x="28567" y="3117207"/>
        <a:ext cx="1632678" cy="918226"/>
      </dsp:txXfrm>
    </dsp:sp>
    <dsp:sp modelId="{54A2BC6C-67C0-4DE2-B451-CCDAE7C3A87C}">
      <dsp:nvSpPr>
        <dsp:cNvPr id="0" name=""/>
        <dsp:cNvSpPr/>
      </dsp:nvSpPr>
      <dsp:spPr>
        <a:xfrm>
          <a:off x="3681982" y="0"/>
          <a:ext cx="2414017" cy="1300480"/>
        </a:xfrm>
        <a:prstGeom prst="roundRect">
          <a:avLst>
            <a:gd name="adj" fmla="val 10000"/>
          </a:avLst>
        </a:prstGeom>
        <a:solidFill>
          <a:schemeClr val="accent3">
            <a:lumMod val="40000"/>
            <a:lumOff val="60000"/>
            <a:alpha val="9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Limited global scope of production network</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Higher costs compared to competitors</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Slow innovation processes</a:t>
          </a:r>
        </a:p>
      </dsp:txBody>
      <dsp:txXfrm>
        <a:off x="4434754" y="28567"/>
        <a:ext cx="1632678" cy="918226"/>
      </dsp:txXfrm>
    </dsp:sp>
    <dsp:sp modelId="{EFFEAC05-9348-43D6-A041-2DE87E20F3AC}">
      <dsp:nvSpPr>
        <dsp:cNvPr id="0" name=""/>
        <dsp:cNvSpPr/>
      </dsp:nvSpPr>
      <dsp:spPr>
        <a:xfrm>
          <a:off x="0" y="21613"/>
          <a:ext cx="2414017" cy="1300480"/>
        </a:xfrm>
        <a:prstGeom prst="roundRect">
          <a:avLst>
            <a:gd name="adj" fmla="val 10000"/>
          </a:avLst>
        </a:prstGeom>
        <a:solidFill>
          <a:schemeClr val="accent2">
            <a:lumMod val="20000"/>
            <a:lumOff val="80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Strong brand image</a:t>
          </a:r>
        </a:p>
        <a:p>
          <a:pPr marL="57150" lvl="1" indent="-57150" algn="l" defTabSz="444500">
            <a:lnSpc>
              <a:spcPct val="90000"/>
            </a:lnSpc>
            <a:spcBef>
              <a:spcPct val="0"/>
            </a:spcBef>
            <a:spcAft>
              <a:spcPct val="15000"/>
            </a:spcAft>
            <a:buChar char="•"/>
          </a:pPr>
          <a:r>
            <a:rPr lang="en-US" sz="1000" kern="1200">
              <a:latin typeface="Roboto" panose="02000000000000000000" pitchFamily="2" charset="0"/>
              <a:ea typeface="Roboto" panose="02000000000000000000" pitchFamily="2" charset="0"/>
              <a:cs typeface="Roboto" panose="02000000000000000000" pitchFamily="2" charset="0"/>
            </a:rPr>
            <a:t>Global supply chain</a:t>
          </a:r>
        </a:p>
        <a:p>
          <a:pPr marL="57150" lvl="1" indent="-57150" algn="l" defTabSz="444500">
            <a:lnSpc>
              <a:spcPct val="90000"/>
            </a:lnSpc>
            <a:spcBef>
              <a:spcPct val="0"/>
            </a:spcBef>
            <a:spcAft>
              <a:spcPct val="15000"/>
            </a:spcAft>
            <a:buChar char="•"/>
          </a:pPr>
          <a:r>
            <a:rPr lang="en-US" sz="1000" kern="1200" dirty="0">
              <a:latin typeface="Roboto" panose="02000000000000000000" pitchFamily="2" charset="0"/>
              <a:ea typeface="Roboto" panose="02000000000000000000" pitchFamily="2" charset="0"/>
              <a:cs typeface="Roboto" panose="02000000000000000000" pitchFamily="2" charset="0"/>
            </a:rPr>
            <a:t>Effective innovation processes</a:t>
          </a:r>
        </a:p>
      </dsp:txBody>
      <dsp:txXfrm>
        <a:off x="28567" y="50180"/>
        <a:ext cx="1632678" cy="918226"/>
      </dsp:txXfrm>
    </dsp:sp>
    <dsp:sp modelId="{58D5C45A-ECDB-41DB-883E-643AA1C774A8}">
      <dsp:nvSpPr>
        <dsp:cNvPr id="0" name=""/>
        <dsp:cNvSpPr/>
      </dsp:nvSpPr>
      <dsp:spPr>
        <a:xfrm>
          <a:off x="1247648" y="231647"/>
          <a:ext cx="1759712" cy="1759712"/>
        </a:xfrm>
        <a:prstGeom prst="pieWedg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Roboto" panose="02000000000000000000" pitchFamily="2" charset="0"/>
              <a:ea typeface="Roboto" panose="02000000000000000000" pitchFamily="2" charset="0"/>
              <a:cs typeface="Roboto" panose="02000000000000000000" pitchFamily="2" charset="0"/>
            </a:rPr>
            <a:t>Strength</a:t>
          </a:r>
        </a:p>
      </dsp:txBody>
      <dsp:txXfrm>
        <a:off x="1763056" y="747055"/>
        <a:ext cx="1244304" cy="1244304"/>
      </dsp:txXfrm>
    </dsp:sp>
    <dsp:sp modelId="{2D4BA49A-25FC-44B8-85B9-D1B1779141C9}">
      <dsp:nvSpPr>
        <dsp:cNvPr id="0" name=""/>
        <dsp:cNvSpPr/>
      </dsp:nvSpPr>
      <dsp:spPr>
        <a:xfrm rot="5400000">
          <a:off x="3088640" y="231647"/>
          <a:ext cx="1759712" cy="1759712"/>
        </a:xfrm>
        <a:prstGeom prst="pieWedg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Roboto" panose="02000000000000000000" pitchFamily="2" charset="0"/>
              <a:ea typeface="Roboto" panose="02000000000000000000" pitchFamily="2" charset="0"/>
              <a:cs typeface="Roboto" panose="02000000000000000000" pitchFamily="2" charset="0"/>
            </a:rPr>
            <a:t>Weakness</a:t>
          </a:r>
        </a:p>
      </dsp:txBody>
      <dsp:txXfrm rot="-5400000">
        <a:off x="3088640" y="747055"/>
        <a:ext cx="1244304" cy="1244304"/>
      </dsp:txXfrm>
    </dsp:sp>
    <dsp:sp modelId="{78915347-A10E-4F07-831B-F3EF4B6AA823}">
      <dsp:nvSpPr>
        <dsp:cNvPr id="0" name=""/>
        <dsp:cNvSpPr/>
      </dsp:nvSpPr>
      <dsp:spPr>
        <a:xfrm rot="10800000">
          <a:off x="3088640" y="2072640"/>
          <a:ext cx="1759712" cy="1759712"/>
        </a:xfrm>
        <a:prstGeom prst="pieWedg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Roboto" panose="02000000000000000000" pitchFamily="2" charset="0"/>
              <a:ea typeface="Roboto" panose="02000000000000000000" pitchFamily="2" charset="0"/>
              <a:cs typeface="Roboto" panose="02000000000000000000" pitchFamily="2" charset="0"/>
            </a:rPr>
            <a:t>Threat</a:t>
          </a:r>
        </a:p>
      </dsp:txBody>
      <dsp:txXfrm rot="10800000">
        <a:off x="3088640" y="2072640"/>
        <a:ext cx="1244304" cy="1244304"/>
      </dsp:txXfrm>
    </dsp:sp>
    <dsp:sp modelId="{EFB0D7B3-0E08-497F-A50D-5D294C2E9BBE}">
      <dsp:nvSpPr>
        <dsp:cNvPr id="0" name=""/>
        <dsp:cNvSpPr/>
      </dsp:nvSpPr>
      <dsp:spPr>
        <a:xfrm rot="16200000">
          <a:off x="1247648" y="2072640"/>
          <a:ext cx="1759712" cy="1759712"/>
        </a:xfrm>
        <a:prstGeom prst="pieWedg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Roboto" panose="02000000000000000000" pitchFamily="2" charset="0"/>
              <a:ea typeface="Roboto" panose="02000000000000000000" pitchFamily="2" charset="0"/>
              <a:cs typeface="Roboto" panose="02000000000000000000" pitchFamily="2" charset="0"/>
            </a:rPr>
            <a:t>Opportunity</a:t>
          </a:r>
        </a:p>
      </dsp:txBody>
      <dsp:txXfrm rot="5400000">
        <a:off x="1763056" y="2072640"/>
        <a:ext cx="1244304" cy="1244304"/>
      </dsp:txXfrm>
    </dsp:sp>
    <dsp:sp modelId="{0072AE05-1B23-4D98-B027-CC112ECBC5F6}">
      <dsp:nvSpPr>
        <dsp:cNvPr id="0" name=""/>
        <dsp:cNvSpPr/>
      </dsp:nvSpPr>
      <dsp:spPr>
        <a:xfrm>
          <a:off x="2744216" y="1666240"/>
          <a:ext cx="607568" cy="528320"/>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0111A8-AFA2-49DA-A0D6-ECC151B2F4DC}">
      <dsp:nvSpPr>
        <dsp:cNvPr id="0" name=""/>
        <dsp:cNvSpPr/>
      </dsp:nvSpPr>
      <dsp:spPr>
        <a:xfrm rot="10800000">
          <a:off x="2744216" y="1869440"/>
          <a:ext cx="607568" cy="528320"/>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0D912-2AE0-4679-9162-B52272C50FEA}">
      <dsp:nvSpPr>
        <dsp:cNvPr id="0" name=""/>
        <dsp:cNvSpPr/>
      </dsp:nvSpPr>
      <dsp:spPr>
        <a:xfrm>
          <a:off x="1016000" y="0"/>
          <a:ext cx="4064000" cy="4064000"/>
        </a:xfrm>
        <a:prstGeom prst="quadArrow">
          <a:avLst>
            <a:gd name="adj1" fmla="val 2000"/>
            <a:gd name="adj2" fmla="val 4000"/>
            <a:gd name="adj3" fmla="val 5000"/>
          </a:avLst>
        </a:prstGeom>
        <a:noFill/>
        <a:ln>
          <a:noFill/>
        </a:ln>
        <a:effectLst/>
      </dsp:spPr>
      <dsp:style>
        <a:lnRef idx="0">
          <a:scrgbClr r="0" g="0" b="0"/>
        </a:lnRef>
        <a:fillRef idx="1">
          <a:scrgbClr r="0" g="0" b="0"/>
        </a:fillRef>
        <a:effectRef idx="0">
          <a:scrgbClr r="0" g="0" b="0"/>
        </a:effectRef>
        <a:fontRef idx="minor"/>
      </dsp:style>
    </dsp:sp>
    <dsp:sp modelId="{D32B6FAC-CF6D-4746-84A3-3832260ACCDD}">
      <dsp:nvSpPr>
        <dsp:cNvPr id="0" name=""/>
        <dsp:cNvSpPr/>
      </dsp:nvSpPr>
      <dsp:spPr>
        <a:xfrm>
          <a:off x="1132840" y="116840"/>
          <a:ext cx="1920240" cy="1920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u="sng" kern="1200" dirty="0">
              <a:latin typeface="Roboto" panose="02000000000000000000" pitchFamily="2" charset="0"/>
              <a:ea typeface="Roboto" panose="02000000000000000000" pitchFamily="2" charset="0"/>
              <a:cs typeface="Roboto" panose="02000000000000000000" pitchFamily="2" charset="0"/>
            </a:rPr>
            <a:t>Bottleneck: CHIPS</a:t>
          </a:r>
        </a:p>
        <a:p>
          <a:pPr marL="0" lvl="0" indent="0" algn="l" defTabSz="400050">
            <a:lnSpc>
              <a:spcPct val="90000"/>
            </a:lnSpc>
            <a:spcBef>
              <a:spcPct val="0"/>
            </a:spcBef>
            <a:spcAft>
              <a:spcPct val="35000"/>
            </a:spcAft>
            <a:buNone/>
          </a:pPr>
          <a:endParaRPr lang="en-US" sz="900" b="1" u="sng"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00050">
            <a:lnSpc>
              <a:spcPct val="90000"/>
            </a:lnSpc>
            <a:spcBef>
              <a:spcPct val="0"/>
            </a:spcBef>
            <a:spcAft>
              <a:spcPct val="35000"/>
            </a:spcAft>
            <a:buNone/>
          </a:pPr>
          <a:r>
            <a:rPr lang="en-US" sz="700" b="0" u="none" kern="1200" dirty="0">
              <a:latin typeface="Roboto" panose="02000000000000000000" pitchFamily="2" charset="0"/>
              <a:ea typeface="Roboto" panose="02000000000000000000" pitchFamily="2" charset="0"/>
              <a:cs typeface="Roboto" panose="02000000000000000000" pitchFamily="2" charset="0"/>
            </a:rPr>
            <a:t>• </a:t>
          </a:r>
          <a:r>
            <a:rPr lang="en-US" sz="700" b="0" kern="1200" dirty="0">
              <a:latin typeface="Roboto" panose="02000000000000000000" pitchFamily="2" charset="0"/>
              <a:ea typeface="Roboto" panose="02000000000000000000" pitchFamily="2" charset="0"/>
              <a:cs typeface="Roboto" panose="02000000000000000000" pitchFamily="2" charset="0"/>
            </a:rPr>
            <a:t>Unique specification.</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Supplier’s technology is important.</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Production-based scarcity due to low</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demand and/or few sources of supply.</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Substitution is difficult.</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Usage fluctuates/is not routinely predictable.</a:t>
          </a: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Potential storage risk.</a:t>
          </a:r>
        </a:p>
      </dsp:txBody>
      <dsp:txXfrm>
        <a:off x="1226578" y="210578"/>
        <a:ext cx="1732764" cy="1732764"/>
      </dsp:txXfrm>
    </dsp:sp>
    <dsp:sp modelId="{4BB6B694-DC7B-4A51-B152-E2DD8BA412F7}">
      <dsp:nvSpPr>
        <dsp:cNvPr id="0" name=""/>
        <dsp:cNvSpPr/>
      </dsp:nvSpPr>
      <dsp:spPr>
        <a:xfrm>
          <a:off x="3042920" y="116840"/>
          <a:ext cx="1920240" cy="19202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u="sng" kern="1200" dirty="0">
              <a:latin typeface="Roboto" panose="02000000000000000000" pitchFamily="2" charset="0"/>
              <a:ea typeface="Roboto" panose="02000000000000000000" pitchFamily="2" charset="0"/>
              <a:cs typeface="Roboto" panose="02000000000000000000" pitchFamily="2" charset="0"/>
            </a:rPr>
            <a:t>Strategic: AUTOMOBILE parts</a:t>
          </a:r>
        </a:p>
        <a:p>
          <a:pPr marL="0" lvl="0" indent="0" algn="l" defTabSz="400050">
            <a:lnSpc>
              <a:spcPct val="90000"/>
            </a:lnSpc>
            <a:spcBef>
              <a:spcPct val="0"/>
            </a:spcBef>
            <a:spcAft>
              <a:spcPct val="35000"/>
            </a:spcAft>
            <a:buNone/>
          </a:pPr>
          <a:endParaRPr lang="en-US" sz="900" b="1" u="sng"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Continuous availability essential.</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Custom design or unique specifications.</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Supplier technology is important.</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Few suppliers with adequate technical</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capability or capacity.</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Switching suppliers is difficult.</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Substitution is difficult.</a:t>
          </a:r>
        </a:p>
      </dsp:txBody>
      <dsp:txXfrm>
        <a:off x="3136658" y="210578"/>
        <a:ext cx="1732764" cy="1732764"/>
      </dsp:txXfrm>
    </dsp:sp>
    <dsp:sp modelId="{723B3969-D651-4070-94BB-F56B31EC900C}">
      <dsp:nvSpPr>
        <dsp:cNvPr id="0" name=""/>
        <dsp:cNvSpPr/>
      </dsp:nvSpPr>
      <dsp:spPr>
        <a:xfrm>
          <a:off x="1132840" y="2026920"/>
          <a:ext cx="1920240" cy="19202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u="sng" kern="1200" dirty="0">
              <a:latin typeface="Roboto" panose="02000000000000000000" pitchFamily="2" charset="0"/>
              <a:ea typeface="Roboto" panose="02000000000000000000" pitchFamily="2" charset="0"/>
              <a:cs typeface="Roboto" panose="02000000000000000000" pitchFamily="2" charset="0"/>
            </a:rPr>
            <a:t>Noncritical: METAL / Tyres, etc.</a:t>
          </a:r>
        </a:p>
        <a:p>
          <a:pPr marL="0" lvl="0" indent="0" algn="l" defTabSz="400050">
            <a:lnSpc>
              <a:spcPct val="90000"/>
            </a:lnSpc>
            <a:spcBef>
              <a:spcPct val="0"/>
            </a:spcBef>
            <a:spcAft>
              <a:spcPct val="35000"/>
            </a:spcAft>
            <a:buNone/>
          </a:pPr>
          <a:endParaRPr lang="en-US" sz="900" b="1" u="sng"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Standard specification or commodity-type</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items.</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Substitute products readily available.</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Competitive supply market with many</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suppliers.</a:t>
          </a:r>
        </a:p>
      </dsp:txBody>
      <dsp:txXfrm>
        <a:off x="1226578" y="2120658"/>
        <a:ext cx="1732764" cy="1732764"/>
      </dsp:txXfrm>
    </dsp:sp>
    <dsp:sp modelId="{88D6157B-5876-402B-AC78-A5C85AAC0989}">
      <dsp:nvSpPr>
        <dsp:cNvPr id="0" name=""/>
        <dsp:cNvSpPr/>
      </dsp:nvSpPr>
      <dsp:spPr>
        <a:xfrm>
          <a:off x="3042920" y="2026920"/>
          <a:ext cx="1920240" cy="1920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u="sng" kern="1200" dirty="0">
              <a:latin typeface="Roboto" panose="02000000000000000000" pitchFamily="2" charset="0"/>
              <a:ea typeface="Roboto" panose="02000000000000000000" pitchFamily="2" charset="0"/>
              <a:cs typeface="Roboto" panose="02000000000000000000" pitchFamily="2" charset="0"/>
            </a:rPr>
            <a:t>Leverage: Other ELECTRONIC components</a:t>
          </a:r>
        </a:p>
        <a:p>
          <a:pPr marL="0" lvl="0" indent="0" algn="l" defTabSz="400050">
            <a:lnSpc>
              <a:spcPct val="90000"/>
            </a:lnSpc>
            <a:spcBef>
              <a:spcPct val="0"/>
            </a:spcBef>
            <a:spcAft>
              <a:spcPct val="35000"/>
            </a:spcAft>
            <a:buNone/>
          </a:pPr>
          <a:endParaRPr lang="en-US" sz="900" b="1" u="sng"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Unit price management is important</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because of the volume of usage.</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Standard specification or commodity-type</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items.</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Substitution is possible.</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 Competitive supply market with several</a:t>
          </a:r>
        </a:p>
        <a:p>
          <a:pPr marL="0" lvl="0" indent="0" defTabSz="400050">
            <a:lnSpc>
              <a:spcPct val="90000"/>
            </a:lnSpc>
            <a:spcBef>
              <a:spcPct val="0"/>
            </a:spcBef>
            <a:spcAft>
              <a:spcPct val="35000"/>
            </a:spcAft>
            <a:buNone/>
          </a:pPr>
          <a:r>
            <a:rPr lang="en-US" sz="700" b="0" kern="1200" dirty="0">
              <a:latin typeface="Roboto" panose="02000000000000000000" pitchFamily="2" charset="0"/>
              <a:ea typeface="Roboto" panose="02000000000000000000" pitchFamily="2" charset="0"/>
              <a:cs typeface="Roboto" panose="02000000000000000000" pitchFamily="2" charset="0"/>
            </a:rPr>
            <a:t>suppliers.</a:t>
          </a:r>
        </a:p>
      </dsp:txBody>
      <dsp:txXfrm>
        <a:off x="3136658" y="2120658"/>
        <a:ext cx="1732764" cy="1732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12578-2EF8-4C9B-B5A3-61447E4D1580}">
      <dsp:nvSpPr>
        <dsp:cNvPr id="0" name=""/>
        <dsp:cNvSpPr/>
      </dsp:nvSpPr>
      <dsp:spPr>
        <a:xfrm>
          <a:off x="0" y="1420"/>
          <a:ext cx="4574182" cy="719894"/>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sp>
    <dsp:sp modelId="{A1C9B390-83ED-4C19-97EA-CF9A5799F726}">
      <dsp:nvSpPr>
        <dsp:cNvPr id="0" name=""/>
        <dsp:cNvSpPr/>
      </dsp:nvSpPr>
      <dsp:spPr>
        <a:xfrm>
          <a:off x="217768" y="111734"/>
          <a:ext cx="395942" cy="395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5DD2CA5-C1F2-46F1-9A38-E041D001DBF5}">
      <dsp:nvSpPr>
        <dsp:cNvPr id="0" name=""/>
        <dsp:cNvSpPr/>
      </dsp:nvSpPr>
      <dsp:spPr>
        <a:xfrm>
          <a:off x="831478" y="22138"/>
          <a:ext cx="3742703" cy="71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189" tIns="76189" rIns="76189" bIns="76189" numCol="1" spcCol="1270" anchor="ctr" anchorCtr="0">
          <a:noAutofit/>
        </a:bodyPr>
        <a:lstStyle/>
        <a:p>
          <a:pPr marL="0" lvl="0" indent="0" algn="l" defTabSz="444500">
            <a:lnSpc>
              <a:spcPct val="100000"/>
            </a:lnSpc>
            <a:spcBef>
              <a:spcPct val="0"/>
            </a:spcBef>
            <a:spcAft>
              <a:spcPct val="35000"/>
            </a:spcAft>
            <a:buNone/>
          </a:pPr>
          <a:r>
            <a:rPr lang="en-IN" sz="1000" kern="1200" dirty="0">
              <a:latin typeface="Roboto" panose="02000000000000000000" pitchFamily="2" charset="0"/>
              <a:ea typeface="Roboto" panose="02000000000000000000" pitchFamily="2" charset="0"/>
              <a:cs typeface="Roboto" panose="02000000000000000000" pitchFamily="2" charset="0"/>
            </a:rPr>
            <a:t>Ford has more than 1100 tier 1 suppliers. Their Key Chip Suppliers are –  </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831478" y="22138"/>
        <a:ext cx="3742703" cy="719894"/>
      </dsp:txXfrm>
    </dsp:sp>
    <dsp:sp modelId="{2FEBAA43-BB80-405C-BF7B-5BF1C9683787}">
      <dsp:nvSpPr>
        <dsp:cNvPr id="0" name=""/>
        <dsp:cNvSpPr/>
      </dsp:nvSpPr>
      <dsp:spPr>
        <a:xfrm>
          <a:off x="0" y="921856"/>
          <a:ext cx="4574182" cy="719894"/>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CA503-2A7E-4B48-953C-80201AE25B19}">
      <dsp:nvSpPr>
        <dsp:cNvPr id="0" name=""/>
        <dsp:cNvSpPr/>
      </dsp:nvSpPr>
      <dsp:spPr>
        <a:xfrm>
          <a:off x="217768" y="1064873"/>
          <a:ext cx="395942" cy="395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A372AA9-566A-4D74-B06B-8CD02B400C38}">
      <dsp:nvSpPr>
        <dsp:cNvPr id="0" name=""/>
        <dsp:cNvSpPr/>
      </dsp:nvSpPr>
      <dsp:spPr>
        <a:xfrm>
          <a:off x="831478" y="873162"/>
          <a:ext cx="3742703" cy="71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189" tIns="76189" rIns="76189" bIns="76189" numCol="1" spcCol="1270" anchor="ctr" anchorCtr="0">
          <a:noAutofit/>
        </a:bodyPr>
        <a:lstStyle/>
        <a:p>
          <a:pPr marL="0" lvl="0" indent="0" algn="l" defTabSz="444500">
            <a:lnSpc>
              <a:spcPct val="100000"/>
            </a:lnSpc>
            <a:spcBef>
              <a:spcPct val="0"/>
            </a:spcBef>
            <a:spcAft>
              <a:spcPct val="35000"/>
            </a:spcAft>
            <a:buNone/>
          </a:pPr>
          <a:r>
            <a:rPr lang="en-IN" sz="1000" kern="1200" dirty="0">
              <a:latin typeface="Roboto" panose="02000000000000000000" pitchFamily="2" charset="0"/>
              <a:ea typeface="Roboto" panose="02000000000000000000" pitchFamily="2" charset="0"/>
              <a:cs typeface="Roboto" panose="02000000000000000000" pitchFamily="2" charset="0"/>
            </a:rPr>
            <a:t>STMicroelectronics and NXP Semiconductors in Europe,</a:t>
          </a:r>
          <a:br>
            <a:rPr lang="en-IN" sz="1000" kern="1200" dirty="0">
              <a:latin typeface="Roboto" panose="02000000000000000000" pitchFamily="2" charset="0"/>
              <a:ea typeface="Roboto" panose="02000000000000000000" pitchFamily="2" charset="0"/>
              <a:cs typeface="Roboto" panose="02000000000000000000" pitchFamily="2" charset="0"/>
            </a:rPr>
          </a:br>
          <a:r>
            <a:rPr lang="en-IN" sz="1000" kern="1200" dirty="0">
              <a:latin typeface="Roboto" panose="02000000000000000000" pitchFamily="2" charset="0"/>
              <a:ea typeface="Roboto" panose="02000000000000000000" pitchFamily="2" charset="0"/>
              <a:cs typeface="Roboto" panose="02000000000000000000" pitchFamily="2" charset="0"/>
            </a:rPr>
            <a:t>Renesas Electronics in Japan,  </a:t>
          </a:r>
          <a:br>
            <a:rPr lang="en-IN" sz="1000" kern="1200" dirty="0">
              <a:latin typeface="Roboto" panose="02000000000000000000" pitchFamily="2" charset="0"/>
              <a:ea typeface="Roboto" panose="02000000000000000000" pitchFamily="2" charset="0"/>
              <a:cs typeface="Roboto" panose="02000000000000000000" pitchFamily="2" charset="0"/>
            </a:rPr>
          </a:br>
          <a:r>
            <a:rPr lang="en-IN" sz="1000" kern="1200" dirty="0">
              <a:latin typeface="Roboto" panose="02000000000000000000" pitchFamily="2" charset="0"/>
              <a:ea typeface="Roboto" panose="02000000000000000000" pitchFamily="2" charset="0"/>
              <a:cs typeface="Roboto" panose="02000000000000000000" pitchFamily="2" charset="0"/>
            </a:rPr>
            <a:t>On semi and Microchip Technology in the United States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831478" y="873162"/>
        <a:ext cx="3742703" cy="719894"/>
      </dsp:txXfrm>
    </dsp:sp>
    <dsp:sp modelId="{2FB46198-DB94-4481-8916-C371CCBC504A}">
      <dsp:nvSpPr>
        <dsp:cNvPr id="0" name=""/>
        <dsp:cNvSpPr/>
      </dsp:nvSpPr>
      <dsp:spPr>
        <a:xfrm>
          <a:off x="0" y="1801157"/>
          <a:ext cx="4574182" cy="719894"/>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AF85928F-0593-465D-B5CF-D75DF4961520}">
      <dsp:nvSpPr>
        <dsp:cNvPr id="0" name=""/>
        <dsp:cNvSpPr/>
      </dsp:nvSpPr>
      <dsp:spPr>
        <a:xfrm>
          <a:off x="217768" y="1911471"/>
          <a:ext cx="395942" cy="39594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3F4AC20-7304-4AED-A1D8-93D6E0D04E83}">
      <dsp:nvSpPr>
        <dsp:cNvPr id="0" name=""/>
        <dsp:cNvSpPr/>
      </dsp:nvSpPr>
      <dsp:spPr>
        <a:xfrm>
          <a:off x="829233" y="1767992"/>
          <a:ext cx="3742703" cy="71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189" tIns="76189" rIns="76189" bIns="76189" numCol="1" spcCol="1270" anchor="ctr" anchorCtr="0">
          <a:noAutofit/>
        </a:bodyPr>
        <a:lstStyle/>
        <a:p>
          <a:pPr marL="0" lvl="0" indent="0" algn="l" defTabSz="444500">
            <a:lnSpc>
              <a:spcPct val="100000"/>
            </a:lnSpc>
            <a:spcBef>
              <a:spcPct val="0"/>
            </a:spcBef>
            <a:spcAft>
              <a:spcPct val="35000"/>
            </a:spcAft>
            <a:buNone/>
          </a:pPr>
          <a:r>
            <a:rPr lang="en-IN" sz="1000" b="0" i="0" kern="1200" dirty="0">
              <a:latin typeface="Roboto" panose="02000000000000000000" pitchFamily="2" charset="0"/>
              <a:ea typeface="Roboto" panose="02000000000000000000" pitchFamily="2" charset="0"/>
              <a:cs typeface="Roboto" panose="02000000000000000000" pitchFamily="2" charset="0"/>
            </a:rPr>
            <a:t>All suppliers were compelled to cease operations due to a worldwide crisis, resulting in the inability to accumulate stocks of products and solutions for resumption of business activities.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829233" y="1767992"/>
        <a:ext cx="3742703" cy="719894"/>
      </dsp:txXfrm>
    </dsp:sp>
    <dsp:sp modelId="{AF3F8D6A-444A-495B-910A-D71C75393833}">
      <dsp:nvSpPr>
        <dsp:cNvPr id="0" name=""/>
        <dsp:cNvSpPr/>
      </dsp:nvSpPr>
      <dsp:spPr>
        <a:xfrm>
          <a:off x="0" y="2701026"/>
          <a:ext cx="4574182" cy="719894"/>
        </a:xfrm>
        <a:prstGeom prst="roundRect">
          <a:avLst>
            <a:gd name="adj" fmla="val 1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dsp:style>
    </dsp:sp>
    <dsp:sp modelId="{6B706641-40D2-4D14-BB4B-48D8C3D51FA8}">
      <dsp:nvSpPr>
        <dsp:cNvPr id="0" name=""/>
        <dsp:cNvSpPr/>
      </dsp:nvSpPr>
      <dsp:spPr>
        <a:xfrm>
          <a:off x="217768" y="2811340"/>
          <a:ext cx="395942" cy="395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2306441-DE15-47BD-9BC2-ACE0C657F281}">
      <dsp:nvSpPr>
        <dsp:cNvPr id="0" name=""/>
        <dsp:cNvSpPr/>
      </dsp:nvSpPr>
      <dsp:spPr>
        <a:xfrm>
          <a:off x="831478" y="2686268"/>
          <a:ext cx="3742703" cy="71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189" tIns="76189" rIns="76189" bIns="76189" numCol="1" spcCol="1270" anchor="ctr" anchorCtr="0">
          <a:noAutofit/>
        </a:bodyPr>
        <a:lstStyle/>
        <a:p>
          <a:pPr marL="0" lvl="0" indent="0" algn="l" defTabSz="444500">
            <a:lnSpc>
              <a:spcPct val="100000"/>
            </a:lnSpc>
            <a:spcBef>
              <a:spcPct val="0"/>
            </a:spcBef>
            <a:spcAft>
              <a:spcPct val="35000"/>
            </a:spcAft>
            <a:buNone/>
          </a:pPr>
          <a:r>
            <a:rPr lang="en-IN" sz="1000" b="0" i="0" kern="1200" dirty="0">
              <a:solidFill>
                <a:schemeClr val="bg1"/>
              </a:solidFill>
              <a:latin typeface="Roboto" panose="02000000000000000000" pitchFamily="2" charset="0"/>
              <a:ea typeface="Roboto" panose="02000000000000000000" pitchFamily="2" charset="0"/>
              <a:cs typeface="Roboto" panose="02000000000000000000" pitchFamily="2" charset="0"/>
            </a:rPr>
            <a:t>The shortage of chips was exacerbated by a fire at a facility owned by Renesas Electronics, a chip manufacturer, in Japan.</a:t>
          </a:r>
          <a:endParaRPr lang="en-US" sz="1000" kern="1200" dirty="0">
            <a:solidFill>
              <a:schemeClr val="bg1"/>
            </a:solidFill>
            <a:latin typeface="Roboto" panose="02000000000000000000" pitchFamily="2" charset="0"/>
            <a:ea typeface="Roboto" panose="02000000000000000000" pitchFamily="2" charset="0"/>
            <a:cs typeface="Roboto" panose="02000000000000000000" pitchFamily="2" charset="0"/>
          </a:endParaRPr>
        </a:p>
      </dsp:txBody>
      <dsp:txXfrm>
        <a:off x="831478" y="2686268"/>
        <a:ext cx="3742703" cy="7198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CD7A8-E51F-4F68-934B-5DA5A4BD9DD8}">
      <dsp:nvSpPr>
        <dsp:cNvPr id="0" name=""/>
        <dsp:cNvSpPr/>
      </dsp:nvSpPr>
      <dsp:spPr>
        <a:xfrm>
          <a:off x="441006" y="151731"/>
          <a:ext cx="536206" cy="5362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914EF-3FAC-43FF-AB31-CD55CBDBFA46}">
      <dsp:nvSpPr>
        <dsp:cNvPr id="0" name=""/>
        <dsp:cNvSpPr/>
      </dsp:nvSpPr>
      <dsp:spPr>
        <a:xfrm>
          <a:off x="8094" y="815111"/>
          <a:ext cx="1532018" cy="22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b="1"/>
          </a:pPr>
          <a:r>
            <a:rPr lang="en-IN" sz="1100" b="1" i="0" kern="1200" dirty="0">
              <a:latin typeface="Roboto" panose="02000000000000000000" pitchFamily="2" charset="0"/>
              <a:ea typeface="Roboto" panose="02000000000000000000" pitchFamily="2" charset="0"/>
              <a:cs typeface="Roboto" panose="02000000000000000000" pitchFamily="2" charset="0"/>
            </a:rPr>
            <a:t>Wafer Production:</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8094" y="815111"/>
        <a:ext cx="1532018" cy="229802"/>
      </dsp:txXfrm>
    </dsp:sp>
    <dsp:sp modelId="{C8289619-4B64-4F2B-A535-8C4A47D00C0D}">
      <dsp:nvSpPr>
        <dsp:cNvPr id="0" name=""/>
        <dsp:cNvSpPr/>
      </dsp:nvSpPr>
      <dsp:spPr>
        <a:xfrm>
          <a:off x="8094" y="1088811"/>
          <a:ext cx="1532018" cy="129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Challenge:</a:t>
          </a:r>
          <a:r>
            <a:rPr lang="en-IN" sz="1000" b="0" i="0" kern="1200" dirty="0">
              <a:latin typeface="Roboto" panose="02000000000000000000" pitchFamily="2" charset="0"/>
              <a:ea typeface="Roboto" panose="02000000000000000000" pitchFamily="2" charset="0"/>
              <a:cs typeface="Roboto" panose="02000000000000000000" pitchFamily="2" charset="0"/>
            </a:rPr>
            <a:t> Disruption in the supply chain impacts wafer production.</a:t>
          </a:r>
          <a:endParaRPr lang="en-US" sz="10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Effect:</a:t>
          </a:r>
          <a:r>
            <a:rPr lang="en-IN" sz="1000" b="0" i="0" kern="1200" dirty="0">
              <a:latin typeface="Roboto" panose="02000000000000000000" pitchFamily="2" charset="0"/>
              <a:ea typeface="Roboto" panose="02000000000000000000" pitchFamily="2" charset="0"/>
              <a:cs typeface="Roboto" panose="02000000000000000000" pitchFamily="2" charset="0"/>
            </a:rPr>
            <a:t> Decreased ability to meet demand for semiconductor chips.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8094" y="1088811"/>
        <a:ext cx="1532018" cy="1290581"/>
      </dsp:txXfrm>
    </dsp:sp>
    <dsp:sp modelId="{55500780-2885-4485-9B5C-B7BE03B5C879}">
      <dsp:nvSpPr>
        <dsp:cNvPr id="0" name=""/>
        <dsp:cNvSpPr/>
      </dsp:nvSpPr>
      <dsp:spPr>
        <a:xfrm>
          <a:off x="2123060" y="230441"/>
          <a:ext cx="536206" cy="5362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9BF7E6-D5F4-4956-8B9E-59ED32F751AE}">
      <dsp:nvSpPr>
        <dsp:cNvPr id="0" name=""/>
        <dsp:cNvSpPr/>
      </dsp:nvSpPr>
      <dsp:spPr>
        <a:xfrm>
          <a:off x="1808215" y="815111"/>
          <a:ext cx="1532018" cy="22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b="1"/>
          </a:pPr>
          <a:r>
            <a:rPr lang="en-IN" sz="1100" b="1" i="0" kern="1200" dirty="0">
              <a:latin typeface="Roboto" panose="02000000000000000000" pitchFamily="2" charset="0"/>
              <a:ea typeface="Roboto" panose="02000000000000000000" pitchFamily="2" charset="0"/>
              <a:cs typeface="Roboto" panose="02000000000000000000" pitchFamily="2" charset="0"/>
            </a:rPr>
            <a:t>Capacity Shift:</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1808215" y="815111"/>
        <a:ext cx="1532018" cy="229802"/>
      </dsp:txXfrm>
    </dsp:sp>
    <dsp:sp modelId="{32CE44B1-95C3-4930-BCA2-6479F134D084}">
      <dsp:nvSpPr>
        <dsp:cNvPr id="0" name=""/>
        <dsp:cNvSpPr/>
      </dsp:nvSpPr>
      <dsp:spPr>
        <a:xfrm>
          <a:off x="1808215" y="1088811"/>
          <a:ext cx="1532018" cy="129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Challenge:</a:t>
          </a:r>
          <a:r>
            <a:rPr lang="en-IN" sz="1000" b="0" i="0" kern="1200" dirty="0">
              <a:latin typeface="Roboto" panose="02000000000000000000" pitchFamily="2" charset="0"/>
              <a:ea typeface="Roboto" panose="02000000000000000000" pitchFamily="2" charset="0"/>
              <a:cs typeface="Roboto" panose="02000000000000000000" pitchFamily="2" charset="0"/>
            </a:rPr>
            <a:t> Shift of capacity from automotive to consumer electronics sector.</a:t>
          </a:r>
          <a:endParaRPr lang="en-US" sz="10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Effect:</a:t>
          </a:r>
          <a:r>
            <a:rPr lang="en-IN" sz="1000" b="0" i="0" kern="1200" dirty="0">
              <a:latin typeface="Roboto" panose="02000000000000000000" pitchFamily="2" charset="0"/>
              <a:ea typeface="Roboto" panose="02000000000000000000" pitchFamily="2" charset="0"/>
              <a:cs typeface="Roboto" panose="02000000000000000000" pitchFamily="2" charset="0"/>
            </a:rPr>
            <a:t> Decreased utilization in automotive, increased utilization in electronics.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1808215" y="1088811"/>
        <a:ext cx="1532018" cy="1290581"/>
      </dsp:txXfrm>
    </dsp:sp>
    <dsp:sp modelId="{6FBE4A00-92AC-4458-BE67-4F76940C30AC}">
      <dsp:nvSpPr>
        <dsp:cNvPr id="0" name=""/>
        <dsp:cNvSpPr/>
      </dsp:nvSpPr>
      <dsp:spPr>
        <a:xfrm>
          <a:off x="4093319" y="230441"/>
          <a:ext cx="536206" cy="5362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89449-559D-459A-BB4F-1A3E00C40373}">
      <dsp:nvSpPr>
        <dsp:cNvPr id="0" name=""/>
        <dsp:cNvSpPr/>
      </dsp:nvSpPr>
      <dsp:spPr>
        <a:xfrm>
          <a:off x="3608336" y="815111"/>
          <a:ext cx="1532018" cy="22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b="1"/>
          </a:pPr>
          <a:r>
            <a:rPr lang="en-IN" sz="1100" b="1" i="0" kern="1200">
              <a:latin typeface="Roboto" panose="02000000000000000000" pitchFamily="2" charset="0"/>
              <a:ea typeface="Roboto" panose="02000000000000000000" pitchFamily="2" charset="0"/>
              <a:cs typeface="Roboto" panose="02000000000000000000" pitchFamily="2" charset="0"/>
            </a:rPr>
            <a:t>Shipment Volume:</a:t>
          </a:r>
          <a:endParaRPr lang="en-US" sz="1100" kern="1200">
            <a:latin typeface="Roboto" panose="02000000000000000000" pitchFamily="2" charset="0"/>
            <a:ea typeface="Roboto" panose="02000000000000000000" pitchFamily="2" charset="0"/>
            <a:cs typeface="Roboto" panose="02000000000000000000" pitchFamily="2" charset="0"/>
          </a:endParaRPr>
        </a:p>
      </dsp:txBody>
      <dsp:txXfrm>
        <a:off x="3608336" y="815111"/>
        <a:ext cx="1532018" cy="229802"/>
      </dsp:txXfrm>
    </dsp:sp>
    <dsp:sp modelId="{6EC1F902-E985-4E21-AF53-F0093C93F4EE}">
      <dsp:nvSpPr>
        <dsp:cNvPr id="0" name=""/>
        <dsp:cNvSpPr/>
      </dsp:nvSpPr>
      <dsp:spPr>
        <a:xfrm>
          <a:off x="3608336" y="1088811"/>
          <a:ext cx="1532018" cy="129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Challenge:</a:t>
          </a:r>
          <a:r>
            <a:rPr lang="en-IN" sz="1000" b="0" i="0" kern="1200" dirty="0">
              <a:latin typeface="Roboto" panose="02000000000000000000" pitchFamily="2" charset="0"/>
              <a:ea typeface="Roboto" panose="02000000000000000000" pitchFamily="2" charset="0"/>
              <a:cs typeface="Roboto" panose="02000000000000000000" pitchFamily="2" charset="0"/>
            </a:rPr>
            <a:t> Diversion of chips and wafers to consumer electronics.</a:t>
          </a:r>
          <a:endParaRPr lang="en-US" sz="10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Effect:</a:t>
          </a:r>
          <a:r>
            <a:rPr lang="en-IN" sz="1000" b="0" i="0" kern="1200" dirty="0">
              <a:latin typeface="Roboto" panose="02000000000000000000" pitchFamily="2" charset="0"/>
              <a:ea typeface="Roboto" panose="02000000000000000000" pitchFamily="2" charset="0"/>
              <a:cs typeface="Roboto" panose="02000000000000000000" pitchFamily="2" charset="0"/>
            </a:rPr>
            <a:t> Reduced shipment of chips to automotive manufacturers.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3608336" y="1088811"/>
        <a:ext cx="1532018" cy="1290581"/>
      </dsp:txXfrm>
    </dsp:sp>
    <dsp:sp modelId="{67424FF6-661D-4320-A91E-BD0EC49F3F2F}">
      <dsp:nvSpPr>
        <dsp:cNvPr id="0" name=""/>
        <dsp:cNvSpPr/>
      </dsp:nvSpPr>
      <dsp:spPr>
        <a:xfrm>
          <a:off x="5703623" y="230441"/>
          <a:ext cx="536206" cy="5362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7C355-B5E5-4F1B-9EB7-026CE0F88B3D}">
      <dsp:nvSpPr>
        <dsp:cNvPr id="0" name=""/>
        <dsp:cNvSpPr/>
      </dsp:nvSpPr>
      <dsp:spPr>
        <a:xfrm>
          <a:off x="5408458" y="815111"/>
          <a:ext cx="1532018" cy="22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b="1"/>
          </a:pPr>
          <a:r>
            <a:rPr lang="en-IN" sz="1100" b="1" i="0" kern="1200">
              <a:latin typeface="Roboto" panose="02000000000000000000" pitchFamily="2" charset="0"/>
              <a:ea typeface="Roboto" panose="02000000000000000000" pitchFamily="2" charset="0"/>
              <a:cs typeface="Roboto" panose="02000000000000000000" pitchFamily="2" charset="0"/>
            </a:rPr>
            <a:t>Average Price:</a:t>
          </a:r>
          <a:endParaRPr lang="en-US" sz="1100" kern="1200">
            <a:latin typeface="Roboto" panose="02000000000000000000" pitchFamily="2" charset="0"/>
            <a:ea typeface="Roboto" panose="02000000000000000000" pitchFamily="2" charset="0"/>
            <a:cs typeface="Roboto" panose="02000000000000000000" pitchFamily="2" charset="0"/>
          </a:endParaRPr>
        </a:p>
      </dsp:txBody>
      <dsp:txXfrm>
        <a:off x="5408458" y="815111"/>
        <a:ext cx="1532018" cy="229802"/>
      </dsp:txXfrm>
    </dsp:sp>
    <dsp:sp modelId="{30CB150E-B6FC-4000-8989-FCDD31FF5867}">
      <dsp:nvSpPr>
        <dsp:cNvPr id="0" name=""/>
        <dsp:cNvSpPr/>
      </dsp:nvSpPr>
      <dsp:spPr>
        <a:xfrm>
          <a:off x="5408458" y="1088811"/>
          <a:ext cx="1532018" cy="129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Challenge:</a:t>
          </a:r>
          <a:r>
            <a:rPr lang="en-IN" sz="1000" b="0" i="0" kern="1200" dirty="0">
              <a:latin typeface="Roboto" panose="02000000000000000000" pitchFamily="2" charset="0"/>
              <a:ea typeface="Roboto" panose="02000000000000000000" pitchFamily="2" charset="0"/>
              <a:cs typeface="Roboto" panose="02000000000000000000" pitchFamily="2" charset="0"/>
            </a:rPr>
            <a:t> Supply-demand gap due to diverted capacity.</a:t>
          </a:r>
          <a:endParaRPr lang="en-US" sz="10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Effect:</a:t>
          </a:r>
          <a:r>
            <a:rPr lang="en-IN" sz="1000" b="0" i="0" kern="1200" dirty="0">
              <a:latin typeface="Roboto" panose="02000000000000000000" pitchFamily="2" charset="0"/>
              <a:ea typeface="Roboto" panose="02000000000000000000" pitchFamily="2" charset="0"/>
              <a:cs typeface="Roboto" panose="02000000000000000000" pitchFamily="2" charset="0"/>
            </a:rPr>
            <a:t> Increase in average selling price of car due to increased demand and low supply</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5408458" y="1088811"/>
        <a:ext cx="1532018" cy="1290581"/>
      </dsp:txXfrm>
    </dsp:sp>
    <dsp:sp modelId="{4C42ECE2-C4E6-4762-BA99-6D14E3303875}">
      <dsp:nvSpPr>
        <dsp:cNvPr id="0" name=""/>
        <dsp:cNvSpPr/>
      </dsp:nvSpPr>
      <dsp:spPr>
        <a:xfrm>
          <a:off x="7405356" y="237004"/>
          <a:ext cx="536206" cy="53620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1E1E5-BBF6-42DD-BDCB-1B492A863528}">
      <dsp:nvSpPr>
        <dsp:cNvPr id="0" name=""/>
        <dsp:cNvSpPr/>
      </dsp:nvSpPr>
      <dsp:spPr>
        <a:xfrm>
          <a:off x="7208579" y="815111"/>
          <a:ext cx="1532018" cy="22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b="1"/>
          </a:pPr>
          <a:r>
            <a:rPr lang="en-IN" sz="1100" b="1" i="0" kern="1200" dirty="0">
              <a:latin typeface="Roboto" panose="02000000000000000000" pitchFamily="2" charset="0"/>
              <a:ea typeface="Roboto" panose="02000000000000000000" pitchFamily="2" charset="0"/>
              <a:cs typeface="Roboto" panose="02000000000000000000" pitchFamily="2" charset="0"/>
            </a:rPr>
            <a:t>Total Wafers Revenue:</a:t>
          </a:r>
          <a:endParaRPr lang="en-US" sz="1100" kern="1200" dirty="0">
            <a:latin typeface="Roboto" panose="02000000000000000000" pitchFamily="2" charset="0"/>
            <a:ea typeface="Roboto" panose="02000000000000000000" pitchFamily="2" charset="0"/>
            <a:cs typeface="Roboto" panose="02000000000000000000" pitchFamily="2" charset="0"/>
          </a:endParaRPr>
        </a:p>
      </dsp:txBody>
      <dsp:txXfrm>
        <a:off x="7208579" y="815111"/>
        <a:ext cx="1532018" cy="229802"/>
      </dsp:txXfrm>
    </dsp:sp>
    <dsp:sp modelId="{8622F1FB-FC1D-4846-AD3B-5649DC97A56C}">
      <dsp:nvSpPr>
        <dsp:cNvPr id="0" name=""/>
        <dsp:cNvSpPr/>
      </dsp:nvSpPr>
      <dsp:spPr>
        <a:xfrm>
          <a:off x="7208579" y="1088811"/>
          <a:ext cx="1532018" cy="129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Challenge:</a:t>
          </a:r>
          <a:r>
            <a:rPr lang="en-IN" sz="1000" b="0" i="0" kern="1200" dirty="0">
              <a:latin typeface="Roboto" panose="02000000000000000000" pitchFamily="2" charset="0"/>
              <a:ea typeface="Roboto" panose="02000000000000000000" pitchFamily="2" charset="0"/>
              <a:cs typeface="Roboto" panose="02000000000000000000" pitchFamily="2" charset="0"/>
            </a:rPr>
            <a:t> Focus on consumer electronics due to demand surge.</a:t>
          </a:r>
          <a:endParaRPr lang="en-US" sz="1000" kern="1200" dirty="0">
            <a:latin typeface="Roboto" panose="02000000000000000000" pitchFamily="2" charset="0"/>
            <a:ea typeface="Roboto" panose="02000000000000000000" pitchFamily="2" charset="0"/>
            <a:cs typeface="Roboto" panose="02000000000000000000" pitchFamily="2" charset="0"/>
          </a:endParaRPr>
        </a:p>
        <a:p>
          <a:pPr marL="0" lvl="0" indent="0" algn="l" defTabSz="444500">
            <a:lnSpc>
              <a:spcPct val="100000"/>
            </a:lnSpc>
            <a:spcBef>
              <a:spcPct val="0"/>
            </a:spcBef>
            <a:spcAft>
              <a:spcPct val="35000"/>
            </a:spcAft>
            <a:buNone/>
          </a:pPr>
          <a:r>
            <a:rPr lang="en-IN" sz="1000" b="1" i="0" kern="1200" dirty="0">
              <a:latin typeface="Roboto" panose="02000000000000000000" pitchFamily="2" charset="0"/>
              <a:ea typeface="Roboto" panose="02000000000000000000" pitchFamily="2" charset="0"/>
              <a:cs typeface="Roboto" panose="02000000000000000000" pitchFamily="2" charset="0"/>
            </a:rPr>
            <a:t>Effect:</a:t>
          </a:r>
          <a:r>
            <a:rPr lang="en-IN" sz="1000" b="0" i="0" kern="1200" dirty="0">
              <a:latin typeface="Roboto" panose="02000000000000000000" pitchFamily="2" charset="0"/>
              <a:ea typeface="Roboto" panose="02000000000000000000" pitchFamily="2" charset="0"/>
              <a:cs typeface="Roboto" panose="02000000000000000000" pitchFamily="2" charset="0"/>
            </a:rPr>
            <a:t> Decreased revenue from automotive wafers.</a:t>
          </a:r>
          <a:endParaRPr lang="en-US" sz="1000" kern="1200" dirty="0">
            <a:latin typeface="Roboto" panose="02000000000000000000" pitchFamily="2" charset="0"/>
            <a:ea typeface="Roboto" panose="02000000000000000000" pitchFamily="2" charset="0"/>
            <a:cs typeface="Roboto" panose="02000000000000000000" pitchFamily="2" charset="0"/>
          </a:endParaRPr>
        </a:p>
      </dsp:txBody>
      <dsp:txXfrm>
        <a:off x="7208579" y="1088811"/>
        <a:ext cx="1532018" cy="12905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55450-B1B1-4B2E-8378-BFFA0D08374C}">
      <dsp:nvSpPr>
        <dsp:cNvPr id="0" name=""/>
        <dsp:cNvSpPr/>
      </dsp:nvSpPr>
      <dsp:spPr>
        <a:xfrm>
          <a:off x="-3857075" y="-592324"/>
          <a:ext cx="4597003" cy="4597003"/>
        </a:xfrm>
        <a:prstGeom prst="blockArc">
          <a:avLst>
            <a:gd name="adj1" fmla="val 18900000"/>
            <a:gd name="adj2" fmla="val 2700000"/>
            <a:gd name="adj3" fmla="val 47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E9FB6-90BA-4A7F-B20E-6B53BF81A3DD}">
      <dsp:nvSpPr>
        <dsp:cNvPr id="0" name=""/>
        <dsp:cNvSpPr/>
      </dsp:nvSpPr>
      <dsp:spPr>
        <a:xfrm>
          <a:off x="475830" y="354550"/>
          <a:ext cx="8241535" cy="6824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711" tIns="27940" rIns="27940" bIns="27940" numCol="1" spcCol="1270" anchor="ctr" anchorCtr="0">
          <a:noAutofit/>
        </a:bodyPr>
        <a:lstStyle/>
        <a:p>
          <a:pPr marL="0" lvl="0" indent="0" algn="l"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Matched Pairs Systems : </a:t>
          </a:r>
          <a:r>
            <a:rPr lang="en-IN" sz="1100" kern="1200" dirty="0">
              <a:latin typeface="Roboto" panose="02000000000000000000" pitchFamily="2" charset="0"/>
              <a:ea typeface="Roboto" panose="02000000000000000000" pitchFamily="2" charset="0"/>
              <a:cs typeface="Roboto" panose="02000000000000000000" pitchFamily="2" charset="0"/>
            </a:rPr>
            <a:t>aligns product development and purchasing, enhancing collaboration and simplifying communication.</a:t>
          </a:r>
        </a:p>
      </dsp:txBody>
      <dsp:txXfrm>
        <a:off x="475830" y="354550"/>
        <a:ext cx="8241535" cy="682470"/>
      </dsp:txXfrm>
    </dsp:sp>
    <dsp:sp modelId="{0CBE6C8C-BFC8-495D-B060-B8D376386F26}">
      <dsp:nvSpPr>
        <dsp:cNvPr id="0" name=""/>
        <dsp:cNvSpPr/>
      </dsp:nvSpPr>
      <dsp:spPr>
        <a:xfrm>
          <a:off x="49286" y="255926"/>
          <a:ext cx="853088" cy="85308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D9460A-91CB-441F-A636-94E93A138AA0}">
      <dsp:nvSpPr>
        <dsp:cNvPr id="0" name=""/>
        <dsp:cNvSpPr/>
      </dsp:nvSpPr>
      <dsp:spPr>
        <a:xfrm>
          <a:off x="723908" y="1364941"/>
          <a:ext cx="7993457" cy="682470"/>
        </a:xfrm>
        <a:prstGeom prst="rect">
          <a:avLst/>
        </a:prstGeom>
        <a:solidFill>
          <a:schemeClr val="accent2">
            <a:hueOff val="-683362"/>
            <a:satOff val="4533"/>
            <a:lumOff val="5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711" tIns="27940" rIns="27940" bIns="27940" numCol="1" spcCol="1270" anchor="ctr" anchorCtr="0">
          <a:noAutofit/>
        </a:bodyPr>
        <a:lstStyle/>
        <a:p>
          <a:pPr marL="0" lvl="0" indent="0" algn="l"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Aligned Business Framework : </a:t>
          </a:r>
          <a:r>
            <a:rPr lang="en-IN" sz="1100" kern="1200" dirty="0">
              <a:latin typeface="Roboto" panose="02000000000000000000" pitchFamily="2" charset="0"/>
              <a:ea typeface="Roboto" panose="02000000000000000000" pitchFamily="2" charset="0"/>
              <a:cs typeface="Roboto" panose="02000000000000000000" pitchFamily="2" charset="0"/>
            </a:rPr>
            <a:t>accelerates supplier innovations, promoting direct engagement and early involvement in design.</a:t>
          </a:r>
        </a:p>
      </dsp:txBody>
      <dsp:txXfrm>
        <a:off x="723908" y="1364941"/>
        <a:ext cx="7993457" cy="682470"/>
      </dsp:txXfrm>
    </dsp:sp>
    <dsp:sp modelId="{AE326277-82C8-42DF-94C2-9D835376E336}">
      <dsp:nvSpPr>
        <dsp:cNvPr id="0" name=""/>
        <dsp:cNvSpPr/>
      </dsp:nvSpPr>
      <dsp:spPr>
        <a:xfrm>
          <a:off x="297364" y="1279632"/>
          <a:ext cx="853088" cy="853088"/>
        </a:xfrm>
        <a:prstGeom prst="ellipse">
          <a:avLst/>
        </a:prstGeom>
        <a:solidFill>
          <a:schemeClr val="lt1">
            <a:hueOff val="0"/>
            <a:satOff val="0"/>
            <a:lumOff val="0"/>
            <a:alphaOff val="0"/>
          </a:schemeClr>
        </a:solidFill>
        <a:ln w="25400" cap="flat" cmpd="sng" algn="ctr">
          <a:solidFill>
            <a:schemeClr val="accent2">
              <a:hueOff val="-683362"/>
              <a:satOff val="4533"/>
              <a:lumOff val="5686"/>
              <a:alphaOff val="0"/>
            </a:schemeClr>
          </a:solidFill>
          <a:prstDash val="solid"/>
        </a:ln>
        <a:effectLst/>
      </dsp:spPr>
      <dsp:style>
        <a:lnRef idx="2">
          <a:scrgbClr r="0" g="0" b="0"/>
        </a:lnRef>
        <a:fillRef idx="1">
          <a:scrgbClr r="0" g="0" b="0"/>
        </a:fillRef>
        <a:effectRef idx="0">
          <a:scrgbClr r="0" g="0" b="0"/>
        </a:effectRef>
        <a:fontRef idx="minor"/>
      </dsp:style>
    </dsp:sp>
    <dsp:sp modelId="{4E1C42A7-075A-4613-8532-07543A65EBDB}">
      <dsp:nvSpPr>
        <dsp:cNvPr id="0" name=""/>
        <dsp:cNvSpPr/>
      </dsp:nvSpPr>
      <dsp:spPr>
        <a:xfrm>
          <a:off x="475830" y="2388647"/>
          <a:ext cx="8241535" cy="682470"/>
        </a:xfrm>
        <a:prstGeom prst="rect">
          <a:avLst/>
        </a:prstGeom>
        <a:solidFill>
          <a:schemeClr val="accent2">
            <a:hueOff val="-1366723"/>
            <a:satOff val="9066"/>
            <a:lumOff val="11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711" tIns="27940" rIns="27940" bIns="27940" numCol="1" spcCol="1270" anchor="ctr" anchorCtr="0">
          <a:noAutofit/>
        </a:bodyPr>
        <a:lstStyle/>
        <a:p>
          <a:pPr marL="0" lvl="0" indent="0" algn="l" defTabSz="488950">
            <a:lnSpc>
              <a:spcPct val="90000"/>
            </a:lnSpc>
            <a:spcBef>
              <a:spcPct val="0"/>
            </a:spcBef>
            <a:spcAft>
              <a:spcPct val="35000"/>
            </a:spcAft>
            <a:buNone/>
          </a:pPr>
          <a:r>
            <a:rPr lang="en-IN" sz="1100" b="1" kern="1200" dirty="0">
              <a:latin typeface="Roboto" panose="02000000000000000000" pitchFamily="2" charset="0"/>
              <a:ea typeface="Roboto" panose="02000000000000000000" pitchFamily="2" charset="0"/>
              <a:cs typeface="Roboto" panose="02000000000000000000" pitchFamily="2" charset="0"/>
            </a:rPr>
            <a:t>Executive Business Technology Review : </a:t>
          </a:r>
          <a:r>
            <a:rPr lang="en-IN" sz="1100" kern="1200" dirty="0">
              <a:latin typeface="Roboto" panose="02000000000000000000" pitchFamily="2" charset="0"/>
              <a:ea typeface="Roboto" panose="02000000000000000000" pitchFamily="2" charset="0"/>
              <a:cs typeface="Roboto" panose="02000000000000000000" pitchFamily="2" charset="0"/>
            </a:rPr>
            <a:t>senior leaders explore suppliers' latest tech, aiming to introduce cutting-edge features to global drivers. Notable technologies like hands-free liftgates and lane-keeping systems have debuted through this process.</a:t>
          </a:r>
        </a:p>
      </dsp:txBody>
      <dsp:txXfrm>
        <a:off x="475830" y="2388647"/>
        <a:ext cx="8241535" cy="682470"/>
      </dsp:txXfrm>
    </dsp:sp>
    <dsp:sp modelId="{85A9B7B1-698E-4501-AADD-EFD6AC8BF597}">
      <dsp:nvSpPr>
        <dsp:cNvPr id="0" name=""/>
        <dsp:cNvSpPr/>
      </dsp:nvSpPr>
      <dsp:spPr>
        <a:xfrm>
          <a:off x="49286" y="2303338"/>
          <a:ext cx="853088" cy="853088"/>
        </a:xfrm>
        <a:prstGeom prst="ellipse">
          <a:avLst/>
        </a:prstGeom>
        <a:solidFill>
          <a:schemeClr val="lt1">
            <a:hueOff val="0"/>
            <a:satOff val="0"/>
            <a:lumOff val="0"/>
            <a:alphaOff val="0"/>
          </a:schemeClr>
        </a:solidFill>
        <a:ln w="25400" cap="flat" cmpd="sng" algn="ctr">
          <a:solidFill>
            <a:schemeClr val="accent2">
              <a:hueOff val="-1366723"/>
              <a:satOff val="9066"/>
              <a:lumOff val="1137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reuters.com/business/autos-transportation/fords-full-year-profit-short-expectations-2023-02-0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hehenryford.org/collections-and-research/digital-collections/expert-sets/7139/"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media.ford.com/content/fordmedia/fna/us/en/news/2022/07/21/ford-battery-capacity-raw-materials-scale-evs.html" TargetMode="External"/><Relationship Id="rId5" Type="http://schemas.openxmlformats.org/officeDocument/2006/relationships/hyperlink" Target="https://www.businesswire.com/news/home/20230403005066/en/Road-to-Better-Ford-Releases-2023-Integrated-Sustainability-and-Financial-Report-Details-Progress-Toward-Carbon-Neutrality-and-Commitment-to-Responsible-EV-Supply-Chain" TargetMode="External"/><Relationship Id="rId4" Type="http://schemas.openxmlformats.org/officeDocument/2006/relationships/hyperlink" Target="https://finance.yahoo.com/video/ford-ceo-expects-supply-chain-200826200.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ordauthority.com/2022/09/ford-ceo-jim-farley-says-supply-chain-issues-are-here-to-sta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367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04040"/>
                </a:solidFill>
                <a:effectLst/>
                <a:latin typeface="knowledge-regular"/>
              </a:rPr>
              <a:t>Ford and other automakers dialed back production after the COVID-19 pandemic hit in 2021 and chipmakers responded by shifting shipments to the consumer electronics industry. The auto industry has been playing catch-up ever since, although some companies have talked about a slow improvement in supplies as the shortage enters its third year.</a:t>
            </a:r>
            <a:endParaRPr dirty="0"/>
          </a:p>
        </p:txBody>
      </p:sp>
    </p:spTree>
    <p:extLst>
      <p:ext uri="{BB962C8B-B14F-4D97-AF65-F5344CB8AC3E}">
        <p14:creationId xmlns:p14="http://schemas.microsoft.com/office/powerpoint/2010/main" val="357738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04040"/>
                </a:solidFill>
                <a:effectLst/>
                <a:latin typeface="knowledge-regular"/>
              </a:rPr>
              <a:t>Ford and other automakers dialed back production after the COVID-19 pandemic hit in 2021 and chipmakers responded by shifting shipments to the consumer electronics industry. The auto industry has been playing catch-up ever since, although some companies have talked about a slow improvement in supplies as the shortage enters its third year.</a:t>
            </a:r>
          </a:p>
          <a:p>
            <a:pPr marL="0" lvl="0" indent="0" algn="l" rtl="0">
              <a:spcBef>
                <a:spcPts val="0"/>
              </a:spcBef>
              <a:spcAft>
                <a:spcPts val="0"/>
              </a:spcAft>
              <a:buNone/>
            </a:pPr>
            <a:endParaRPr lang="en-US" b="0" i="0" dirty="0">
              <a:solidFill>
                <a:srgbClr val="404040"/>
              </a:solidFill>
              <a:effectLst/>
              <a:latin typeface="knowledge-regular"/>
            </a:endParaRPr>
          </a:p>
          <a:p>
            <a:pPr marL="0" lvl="0" indent="0" algn="l" rtl="0">
              <a:spcBef>
                <a:spcPts val="0"/>
              </a:spcBef>
              <a:spcAft>
                <a:spcPts val="0"/>
              </a:spcAft>
              <a:buNone/>
            </a:pPr>
            <a:r>
              <a:rPr lang="en-US" b="0" i="0" dirty="0">
                <a:solidFill>
                  <a:srgbClr val="404040"/>
                </a:solidFill>
                <a:effectLst/>
                <a:latin typeface="knowledge-regular"/>
              </a:rPr>
              <a:t>Left billions of dollars on the table that were within its control and </a:t>
            </a:r>
            <a:r>
              <a:rPr lang="en-US" b="0" i="0" u="sng" dirty="0">
                <a:effectLst/>
                <a:latin typeface="knowledge-regular"/>
                <a:hlinkClick r:id="rId3"/>
              </a:rPr>
              <a:t>blamed a 100,000 vehicle shortfall</a:t>
            </a:r>
            <a:r>
              <a:rPr lang="en-US" b="0" i="0" dirty="0">
                <a:solidFill>
                  <a:srgbClr val="404040"/>
                </a:solidFill>
                <a:effectLst/>
                <a:latin typeface="knowledge-regular"/>
              </a:rPr>
              <a:t> in its fourth-quarter volume mostly on the inability to obtain enough chips.</a:t>
            </a:r>
            <a:endParaRPr dirty="0"/>
          </a:p>
        </p:txBody>
      </p:sp>
    </p:spTree>
    <p:extLst>
      <p:ext uri="{BB962C8B-B14F-4D97-AF65-F5344CB8AC3E}">
        <p14:creationId xmlns:p14="http://schemas.microsoft.com/office/powerpoint/2010/main" val="156973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8052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232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68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273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0633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5302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993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1664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20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8b9912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8b9912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334D"/>
                </a:solidFill>
                <a:effectLst/>
                <a:latin typeface="Whitney A"/>
              </a:rPr>
              <a:t>1. Support Efficiency from Multiple Angles</a:t>
            </a:r>
          </a:p>
          <a:p>
            <a:pPr algn="l"/>
            <a:r>
              <a:rPr lang="en-US" b="0" i="0" dirty="0">
                <a:solidFill>
                  <a:srgbClr val="0E101A"/>
                </a:solidFill>
                <a:effectLst/>
                <a:latin typeface="Whitney A"/>
              </a:rPr>
              <a:t>Ford's innovations shaped global work culture. The company created the modernized assembly line and spearheaded the truncated work-week and the abbreviated work-day to </a:t>
            </a:r>
            <a:r>
              <a:rPr lang="en-US" b="0" i="0" u="sng" dirty="0">
                <a:solidFill>
                  <a:srgbClr val="28628F"/>
                </a:solidFill>
                <a:effectLst/>
                <a:latin typeface="Whitney A"/>
                <a:hlinkClick r:id="rId3"/>
              </a:rPr>
              <a:t>boost efficiency from multiple angles</a:t>
            </a:r>
            <a:r>
              <a:rPr lang="en-US" b="0" i="0" u="sng" dirty="0">
                <a:solidFill>
                  <a:srgbClr val="4A6EE0"/>
                </a:solidFill>
                <a:effectLst/>
                <a:latin typeface="Whitney A"/>
              </a:rPr>
              <a:t>.</a:t>
            </a:r>
            <a:endParaRPr lang="en-US" b="0" i="0" dirty="0">
              <a:solidFill>
                <a:srgbClr val="212529"/>
              </a:solidFill>
              <a:effectLst/>
              <a:latin typeface="Whitney A"/>
            </a:endParaRPr>
          </a:p>
          <a:p>
            <a:pPr algn="l"/>
            <a:r>
              <a:rPr lang="en-US" b="0" i="0" dirty="0">
                <a:solidFill>
                  <a:srgbClr val="00334D"/>
                </a:solidFill>
                <a:effectLst/>
                <a:latin typeface="Whitney A"/>
              </a:rPr>
              <a:t>2. Roll with the Punches</a:t>
            </a:r>
          </a:p>
          <a:p>
            <a:pPr algn="l"/>
            <a:r>
              <a:rPr lang="en-US" b="0" i="0" dirty="0">
                <a:solidFill>
                  <a:srgbClr val="0E101A"/>
                </a:solidFill>
                <a:effectLst/>
                <a:latin typeface="Whitney A"/>
              </a:rPr>
              <a:t>Cliches shouldn't always be observed, but sometimes they reveal essential truths. </a:t>
            </a:r>
            <a:r>
              <a:rPr lang="en-US" b="0" i="0" u="sng" dirty="0">
                <a:solidFill>
                  <a:srgbClr val="28628F"/>
                </a:solidFill>
                <a:effectLst/>
                <a:latin typeface="Whitney A"/>
                <a:hlinkClick r:id="rId4"/>
              </a:rPr>
              <a:t>As Ford CEO Jim Farley says</a:t>
            </a:r>
            <a:r>
              <a:rPr lang="en-US" b="0" i="0" dirty="0">
                <a:solidFill>
                  <a:srgbClr val="0E101A"/>
                </a:solidFill>
                <a:effectLst/>
                <a:latin typeface="Whitney A"/>
              </a:rPr>
              <a:t>, in response to manufacturing curveballs, "I don't think the labor market's going to ease any time soon … we're kind of running our business now and have developed a bit of a rhythm around [these] challenges that we're seeing." Challenges may be unpredictable and inevitable, so the onus is on adaptability.</a:t>
            </a:r>
            <a:endParaRPr lang="en-US" b="0" i="0" dirty="0">
              <a:solidFill>
                <a:srgbClr val="212529"/>
              </a:solidFill>
              <a:effectLst/>
              <a:latin typeface="Whitney A"/>
            </a:endParaRPr>
          </a:p>
          <a:p>
            <a:pPr algn="l"/>
            <a:r>
              <a:rPr lang="en-US" b="0" i="0" dirty="0">
                <a:solidFill>
                  <a:srgbClr val="00334D"/>
                </a:solidFill>
                <a:effectLst/>
                <a:latin typeface="Whitney A"/>
              </a:rPr>
              <a:t>3. Continue Evolving</a:t>
            </a:r>
          </a:p>
          <a:p>
            <a:pPr algn="l"/>
            <a:r>
              <a:rPr lang="en-US" b="0" i="0" dirty="0">
                <a:solidFill>
                  <a:srgbClr val="0E101A"/>
                </a:solidFill>
                <a:effectLst/>
                <a:latin typeface="Whitney A"/>
              </a:rPr>
              <a:t>The Ford assembly line was realized by pondering what could be. Ford adheres to this principle today, pushing to </a:t>
            </a:r>
            <a:r>
              <a:rPr lang="en-US" b="0" i="0" u="sng" dirty="0">
                <a:solidFill>
                  <a:srgbClr val="28628F"/>
                </a:solidFill>
                <a:effectLst/>
                <a:latin typeface="Whitney A"/>
                <a:hlinkClick r:id="rId5"/>
              </a:rPr>
              <a:t>achieve ecological accomplishments</a:t>
            </a:r>
            <a:r>
              <a:rPr lang="en-US" b="0" i="0" dirty="0">
                <a:solidFill>
                  <a:srgbClr val="0E101A"/>
                </a:solidFill>
                <a:effectLst/>
                <a:latin typeface="Whitney A"/>
              </a:rPr>
              <a:t>, and is set to achieve carbon neutrality no later than 2050. From 2017 to 2022, Ford reduced manufacturing facility emissions by 40%, and in 2022, 60% of its electricity was carbon-free. One way it has done so is by conducting "30 supplier audits along select critical mineral battery supply chains at all tiers to the mine site."</a:t>
            </a:r>
            <a:endParaRPr lang="en-US" b="0" i="0" dirty="0">
              <a:solidFill>
                <a:srgbClr val="212529"/>
              </a:solidFill>
              <a:effectLst/>
              <a:latin typeface="Whitney A"/>
            </a:endParaRPr>
          </a:p>
          <a:p>
            <a:pPr algn="l"/>
            <a:r>
              <a:rPr lang="en-US" b="0" i="0" dirty="0">
                <a:solidFill>
                  <a:srgbClr val="00334D"/>
                </a:solidFill>
                <a:effectLst/>
                <a:latin typeface="Whitney A"/>
              </a:rPr>
              <a:t>4. Embrace the Wave of the Future</a:t>
            </a:r>
          </a:p>
          <a:p>
            <a:pPr algn="l"/>
            <a:r>
              <a:rPr lang="en-US" b="0" i="0" dirty="0">
                <a:solidFill>
                  <a:srgbClr val="0E101A"/>
                </a:solidFill>
                <a:effectLst/>
                <a:latin typeface="Whitney A"/>
              </a:rPr>
              <a:t>Ford is embracing the EV market, sourcing battery capacity and raw materials to manufacture 600,000 new EVs by 2023 and more than 2 million by the end of 2026. The </a:t>
            </a:r>
            <a:r>
              <a:rPr lang="en-US" b="0" i="0" u="sng" dirty="0">
                <a:solidFill>
                  <a:srgbClr val="28628F"/>
                </a:solidFill>
                <a:effectLst/>
                <a:latin typeface="Whitney A"/>
                <a:hlinkClick r:id="rId6"/>
              </a:rPr>
              <a:t>expected run rate</a:t>
            </a:r>
            <a:r>
              <a:rPr lang="en-US" b="0" i="0" dirty="0">
                <a:solidFill>
                  <a:srgbClr val="0E101A"/>
                </a:solidFill>
                <a:effectLst/>
                <a:latin typeface="Whitney A"/>
              </a:rPr>
              <a:t> for new EVs by late 2023 includes the following:</a:t>
            </a:r>
            <a:endParaRPr lang="en-US" b="0" i="0" dirty="0">
              <a:solidFill>
                <a:srgbClr val="212529"/>
              </a:solidFill>
              <a:effectLst/>
              <a:latin typeface="Whitney A"/>
            </a:endParaRPr>
          </a:p>
          <a:p>
            <a:pPr algn="l">
              <a:buFont typeface="Arial" panose="020B0604020202020204" pitchFamily="34" charset="0"/>
              <a:buChar char="•"/>
            </a:pPr>
            <a:r>
              <a:rPr lang="en-US" b="0" i="0" dirty="0">
                <a:solidFill>
                  <a:srgbClr val="0E101A"/>
                </a:solidFill>
                <a:effectLst/>
                <a:latin typeface="Whitney A"/>
              </a:rPr>
              <a:t>270,000 Mustang Mach-E SUVs</a:t>
            </a:r>
            <a:endParaRPr lang="en-US" b="0" i="0" dirty="0">
              <a:solidFill>
                <a:srgbClr val="212529"/>
              </a:solidFill>
              <a:effectLst/>
              <a:latin typeface="Whitney A"/>
            </a:endParaRPr>
          </a:p>
          <a:p>
            <a:pPr algn="l">
              <a:buFont typeface="Arial" panose="020B0604020202020204" pitchFamily="34" charset="0"/>
              <a:buChar char="•"/>
            </a:pPr>
            <a:r>
              <a:rPr lang="en-US" b="0" i="0" dirty="0">
                <a:solidFill>
                  <a:srgbClr val="0E101A"/>
                </a:solidFill>
                <a:effectLst/>
                <a:latin typeface="Whitney A"/>
              </a:rPr>
              <a:t>150,000 Transit EV vans</a:t>
            </a:r>
            <a:endParaRPr lang="en-US" b="0" i="0" dirty="0">
              <a:solidFill>
                <a:srgbClr val="212529"/>
              </a:solidFill>
              <a:effectLst/>
              <a:latin typeface="Whitney A"/>
            </a:endParaRPr>
          </a:p>
          <a:p>
            <a:pPr algn="l">
              <a:buFont typeface="Arial" panose="020B0604020202020204" pitchFamily="34" charset="0"/>
              <a:buChar char="•"/>
            </a:pPr>
            <a:r>
              <a:rPr lang="en-US" b="0" i="0" dirty="0">
                <a:solidFill>
                  <a:srgbClr val="0E101A"/>
                </a:solidFill>
                <a:effectLst/>
                <a:latin typeface="Whitney A"/>
              </a:rPr>
              <a:t>150,000 Lightning F-150 trucks</a:t>
            </a:r>
            <a:endParaRPr lang="en-US" b="0" i="0" dirty="0">
              <a:solidFill>
                <a:srgbClr val="212529"/>
              </a:solidFill>
              <a:effectLst/>
              <a:latin typeface="Whitney A"/>
            </a:endParaRPr>
          </a:p>
          <a:p>
            <a:pPr algn="l">
              <a:buFont typeface="Arial" panose="020B0604020202020204" pitchFamily="34" charset="0"/>
              <a:buChar char="•"/>
            </a:pPr>
            <a:r>
              <a:rPr lang="en-US" b="0" i="0" dirty="0">
                <a:solidFill>
                  <a:srgbClr val="0E101A"/>
                </a:solidFill>
                <a:effectLst/>
                <a:latin typeface="Whitney A"/>
              </a:rPr>
              <a:t>30,000 new yet-to-be-specified SUV vehicles</a:t>
            </a:r>
            <a:endParaRPr lang="en-US" b="0" i="0" dirty="0">
              <a:solidFill>
                <a:srgbClr val="212529"/>
              </a:solidFill>
              <a:effectLst/>
              <a:latin typeface="Whitney A"/>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3779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582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0476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520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E101A"/>
                </a:solidFill>
                <a:effectLst/>
                <a:latin typeface="Whitney A"/>
              </a:rPr>
              <a:t>Currently, Ford faces </a:t>
            </a:r>
            <a:r>
              <a:rPr lang="en-US" b="0" i="0" u="sng" dirty="0">
                <a:solidFill>
                  <a:srgbClr val="28628F"/>
                </a:solidFill>
                <a:effectLst/>
                <a:latin typeface="Whitney A"/>
                <a:hlinkClick r:id="rId3"/>
              </a:rPr>
              <a:t>supply chain uncertainty and instability</a:t>
            </a:r>
            <a:r>
              <a:rPr lang="en-US" b="0" i="0" dirty="0">
                <a:solidFill>
                  <a:srgbClr val="0E101A"/>
                </a:solidFill>
                <a:effectLst/>
                <a:latin typeface="Whitney A"/>
              </a:rPr>
              <a:t>. In an interview in late 2022, Ford CEO Jim Farley reported various Ford supply chain ailments: inventories remained low, there was a parts shortage, product launches were delayed, and challenges constrained V8 engine production.</a:t>
            </a:r>
            <a:endParaRPr lang="en-US" b="0" i="0" dirty="0">
              <a:solidFill>
                <a:srgbClr val="212529"/>
              </a:solidFill>
              <a:effectLst/>
              <a:latin typeface="Whitney A"/>
            </a:endParaRPr>
          </a:p>
          <a:p>
            <a:pPr algn="l"/>
            <a:r>
              <a:rPr lang="en-US" b="0" i="0" dirty="0">
                <a:solidFill>
                  <a:srgbClr val="0E101A"/>
                </a:solidFill>
                <a:effectLst/>
                <a:latin typeface="Whitney A"/>
              </a:rPr>
              <a:t>Workforce shortages also abound as suppliers face labor difficulties and struggle to maintain shipping schedules and quotas. Raw material costs have increased, while semiconductor chips (necessary in every industry and sector) are in short supply. Some of these problems result from the COVID-19 pandemic, and others to inflation. </a:t>
            </a:r>
            <a:endParaRPr lang="en-US" b="0" i="0" dirty="0">
              <a:solidFill>
                <a:srgbClr val="212529"/>
              </a:solidFill>
              <a:effectLst/>
              <a:latin typeface="Whitney 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273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E101A"/>
                </a:solidFill>
                <a:effectLst/>
                <a:latin typeface="Whitney A"/>
              </a:rPr>
              <a:t>It may be impossible to predict when such issues may end — Farley says he's "stopped forecasting" and focuses on becoming "more efficient in helping our suppliers find labor" and overcoming other related hurdles. As always, adversity inspires innovation, and Ford has "developed a bit of a rhythm" in dealing with challenges.</a:t>
            </a:r>
            <a:endParaRPr dirty="0"/>
          </a:p>
        </p:txBody>
      </p:sp>
    </p:spTree>
    <p:extLst>
      <p:ext uri="{BB962C8B-B14F-4D97-AF65-F5344CB8AC3E}">
        <p14:creationId xmlns:p14="http://schemas.microsoft.com/office/powerpoint/2010/main" val="361421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791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457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326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915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325775"/>
            <a:ext cx="4219500" cy="20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500"/>
              <a:buNone/>
              <a:defRPr sz="64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457200" y="3393225"/>
            <a:ext cx="3857700" cy="424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200"/>
              <a:buNone/>
              <a:defRPr/>
            </a:lvl1pPr>
            <a:lvl2pPr lvl="1">
              <a:lnSpc>
                <a:spcPct val="100000"/>
              </a:lnSpc>
              <a:spcBef>
                <a:spcPts val="0"/>
              </a:spcBef>
              <a:spcAft>
                <a:spcPts val="0"/>
              </a:spcAft>
              <a:buSzPts val="2200"/>
              <a:buNone/>
              <a:defRPr sz="2200"/>
            </a:lvl2pPr>
            <a:lvl3pPr lvl="2">
              <a:lnSpc>
                <a:spcPct val="100000"/>
              </a:lnSpc>
              <a:spcBef>
                <a:spcPts val="0"/>
              </a:spcBef>
              <a:spcAft>
                <a:spcPts val="0"/>
              </a:spcAft>
              <a:buSzPts val="2200"/>
              <a:buNone/>
              <a:defRPr sz="2200"/>
            </a:lvl3pPr>
            <a:lvl4pPr lvl="3">
              <a:lnSpc>
                <a:spcPct val="100000"/>
              </a:lnSpc>
              <a:spcBef>
                <a:spcPts val="0"/>
              </a:spcBef>
              <a:spcAft>
                <a:spcPts val="0"/>
              </a:spcAft>
              <a:buSzPts val="2200"/>
              <a:buNone/>
              <a:defRPr sz="2200"/>
            </a:lvl4pPr>
            <a:lvl5pPr lvl="4">
              <a:lnSpc>
                <a:spcPct val="100000"/>
              </a:lnSpc>
              <a:spcBef>
                <a:spcPts val="0"/>
              </a:spcBef>
              <a:spcAft>
                <a:spcPts val="0"/>
              </a:spcAft>
              <a:buSzPts val="2200"/>
              <a:buNone/>
              <a:defRPr sz="2200"/>
            </a:lvl5pPr>
            <a:lvl6pPr lvl="5">
              <a:lnSpc>
                <a:spcPct val="100000"/>
              </a:lnSpc>
              <a:spcBef>
                <a:spcPts val="0"/>
              </a:spcBef>
              <a:spcAft>
                <a:spcPts val="0"/>
              </a:spcAft>
              <a:buSzPts val="2200"/>
              <a:buNone/>
              <a:defRPr sz="2200"/>
            </a:lvl6pPr>
            <a:lvl7pPr lvl="6">
              <a:lnSpc>
                <a:spcPct val="100000"/>
              </a:lnSpc>
              <a:spcBef>
                <a:spcPts val="0"/>
              </a:spcBef>
              <a:spcAft>
                <a:spcPts val="0"/>
              </a:spcAft>
              <a:buSzPts val="2200"/>
              <a:buNone/>
              <a:defRPr sz="2200"/>
            </a:lvl7pPr>
            <a:lvl8pPr lvl="7">
              <a:lnSpc>
                <a:spcPct val="100000"/>
              </a:lnSpc>
              <a:spcBef>
                <a:spcPts val="0"/>
              </a:spcBef>
              <a:spcAft>
                <a:spcPts val="0"/>
              </a:spcAft>
              <a:buSzPts val="2200"/>
              <a:buNone/>
              <a:defRPr sz="2200"/>
            </a:lvl8pPr>
            <a:lvl9pPr lvl="8">
              <a:lnSpc>
                <a:spcPct val="100000"/>
              </a:lnSpc>
              <a:spcBef>
                <a:spcPts val="0"/>
              </a:spcBef>
              <a:spcAft>
                <a:spcPts val="0"/>
              </a:spcAft>
              <a:buSzPts val="2200"/>
              <a:buNone/>
              <a:defRPr sz="2200"/>
            </a:lvl9pPr>
          </a:lstStyle>
          <a:p>
            <a:endParaRPr/>
          </a:p>
        </p:txBody>
      </p:sp>
    </p:spTree>
    <p:extLst>
      <p:ext uri="{BB962C8B-B14F-4D97-AF65-F5344CB8AC3E}">
        <p14:creationId xmlns:p14="http://schemas.microsoft.com/office/powerpoint/2010/main" val="15352835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1ABF-2A8E-646B-8CA3-C1432B13C0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2A063F-CEC1-B196-E7E2-C399FBE43A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0982C-5BDC-6EEA-887A-CB403B9CC0F4}"/>
              </a:ext>
            </a:extLst>
          </p:cNvPr>
          <p:cNvSpPr>
            <a:spLocks noGrp="1"/>
          </p:cNvSpPr>
          <p:nvPr>
            <p:ph type="dt" sz="half" idx="10"/>
          </p:nvPr>
        </p:nvSpPr>
        <p:spPr/>
        <p:txBody>
          <a:bodyPr/>
          <a:lstStyle/>
          <a:p>
            <a:fld id="{D3190562-57EA-4F23-A02C-4B0E320A5FBD}" type="datetimeFigureOut">
              <a:rPr lang="en-IN" smtClean="0"/>
              <a:t>20-09-2023</a:t>
            </a:fld>
            <a:endParaRPr lang="en-IN"/>
          </a:p>
        </p:txBody>
      </p:sp>
      <p:sp>
        <p:nvSpPr>
          <p:cNvPr id="5" name="Footer Placeholder 4">
            <a:extLst>
              <a:ext uri="{FF2B5EF4-FFF2-40B4-BE49-F238E27FC236}">
                <a16:creationId xmlns:a16="http://schemas.microsoft.com/office/drawing/2014/main" id="{BCB41AA6-5376-5DAB-CE09-9A781B912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594694-6EA7-31DE-111F-2FA305CEB80F}"/>
              </a:ext>
            </a:extLst>
          </p:cNvPr>
          <p:cNvSpPr>
            <a:spLocks noGrp="1"/>
          </p:cNvSpPr>
          <p:nvPr>
            <p:ph type="sldNum" sz="quarter" idx="12"/>
          </p:nvPr>
        </p:nvSpPr>
        <p:spPr/>
        <p:txBody>
          <a:bodyPr/>
          <a:lstStyle/>
          <a:p>
            <a:fld id="{742ABCDB-CFC9-4E1E-83F0-0FEBE0D35A5F}" type="slidenum">
              <a:rPr lang="en-IN" smtClean="0"/>
              <a:t>‹#›</a:t>
            </a:fld>
            <a:endParaRPr lang="en-IN"/>
          </a:p>
        </p:txBody>
      </p:sp>
    </p:spTree>
    <p:extLst>
      <p:ext uri="{BB962C8B-B14F-4D97-AF65-F5344CB8AC3E}">
        <p14:creationId xmlns:p14="http://schemas.microsoft.com/office/powerpoint/2010/main" val="28814671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457200" y="1988800"/>
            <a:ext cx="8229600" cy="2743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025"/>
            <a:ext cx="8229600" cy="274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9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988800"/>
            <a:ext cx="8229600" cy="2743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pos="1584">
          <p15:clr>
            <a:srgbClr val="EA4335"/>
          </p15:clr>
        </p15:guide>
        <p15:guide id="7" pos="4176">
          <p15:clr>
            <a:srgbClr val="EA4335"/>
          </p15:clr>
        </p15:guide>
        <p15:guide id="8"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image" Target="../media/image21.png"/><Relationship Id="rId5" Type="http://schemas.openxmlformats.org/officeDocument/2006/relationships/diagramQuickStyle" Target="../diagrams/quickStyle5.xml"/><Relationship Id="rId10" Type="http://schemas.openxmlformats.org/officeDocument/2006/relationships/image" Target="../media/image20.png"/><Relationship Id="rId4" Type="http://schemas.openxmlformats.org/officeDocument/2006/relationships/diagramLayout" Target="../diagrams/layout5.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0.jpg"/><Relationship Id="rId2" Type="http://schemas.openxmlformats.org/officeDocument/2006/relationships/diagramData" Target="../diagrams/data7.xml"/><Relationship Id="rId1" Type="http://schemas.openxmlformats.org/officeDocument/2006/relationships/slideLayout" Target="../slideLayouts/slideLayout1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9.xml"/><Relationship Id="rId11" Type="http://schemas.openxmlformats.org/officeDocument/2006/relationships/image" Target="../media/image55.svg"/><Relationship Id="rId5" Type="http://schemas.openxmlformats.org/officeDocument/2006/relationships/diagramQuickStyle" Target="../diagrams/quickStyle9.xml"/><Relationship Id="rId10" Type="http://schemas.openxmlformats.org/officeDocument/2006/relationships/image" Target="../media/image54.png"/><Relationship Id="rId4" Type="http://schemas.openxmlformats.org/officeDocument/2006/relationships/diagramLayout" Target="../diagrams/layout9.xml"/><Relationship Id="rId9" Type="http://schemas.openxmlformats.org/officeDocument/2006/relationships/image" Target="../media/image53.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2054" name="Picture 6" descr="Ford (F) Shatters Estimates as Sales Increase, Chip Shortage Lets Up -  Bloomberg">
            <a:extLst>
              <a:ext uri="{FF2B5EF4-FFF2-40B4-BE49-F238E27FC236}">
                <a16:creationId xmlns:a16="http://schemas.microsoft.com/office/drawing/2014/main" id="{2064B9DE-E3C8-8FC9-5877-228EABD3E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76052E-0E09-3FAD-A955-4CABA1207DD4}"/>
              </a:ext>
            </a:extLst>
          </p:cNvPr>
          <p:cNvSpPr txBox="1"/>
          <p:nvPr/>
        </p:nvSpPr>
        <p:spPr>
          <a:xfrm>
            <a:off x="95686" y="572992"/>
            <a:ext cx="4029127" cy="1200329"/>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Supply Disruptions Through Chip Shortage at Ford Motor Company</a:t>
            </a:r>
          </a:p>
        </p:txBody>
      </p:sp>
    </p:spTree>
    <p:extLst>
      <p:ext uri="{BB962C8B-B14F-4D97-AF65-F5344CB8AC3E}">
        <p14:creationId xmlns:p14="http://schemas.microsoft.com/office/powerpoint/2010/main" val="395378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75331"/>
            <a:ext cx="5352934" cy="28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Operational Challenges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oogle Shape;90;p14">
            <a:extLst>
              <a:ext uri="{FF2B5EF4-FFF2-40B4-BE49-F238E27FC236}">
                <a16:creationId xmlns:a16="http://schemas.microsoft.com/office/drawing/2014/main" id="{50090313-DDB5-D143-EA41-42C22BC3294C}"/>
              </a:ext>
            </a:extLst>
          </p:cNvPr>
          <p:cNvGrpSpPr/>
          <p:nvPr/>
        </p:nvGrpSpPr>
        <p:grpSpPr>
          <a:xfrm>
            <a:off x="461752" y="862619"/>
            <a:ext cx="878591" cy="878591"/>
            <a:chOff x="3403200" y="1694625"/>
            <a:chExt cx="820500" cy="820500"/>
          </a:xfrm>
        </p:grpSpPr>
        <p:sp>
          <p:nvSpPr>
            <p:cNvPr id="12" name="Google Shape;91;p14">
              <a:extLst>
                <a:ext uri="{FF2B5EF4-FFF2-40B4-BE49-F238E27FC236}">
                  <a16:creationId xmlns:a16="http://schemas.microsoft.com/office/drawing/2014/main" id="{E811F05C-B1D9-0AE1-9198-B92CEDAAC376}"/>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89;p14">
              <a:extLst>
                <a:ext uri="{FF2B5EF4-FFF2-40B4-BE49-F238E27FC236}">
                  <a16:creationId xmlns:a16="http://schemas.microsoft.com/office/drawing/2014/main" id="{FDA3FE6B-6297-7D8F-D0C7-C3899104CD98}"/>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4" name="Google Shape;94;p14">
            <a:extLst>
              <a:ext uri="{FF2B5EF4-FFF2-40B4-BE49-F238E27FC236}">
                <a16:creationId xmlns:a16="http://schemas.microsoft.com/office/drawing/2014/main" id="{A9355C8D-84AC-B6F4-6512-7C3CD2780637}"/>
              </a:ext>
            </a:extLst>
          </p:cNvPr>
          <p:cNvSpPr/>
          <p:nvPr/>
        </p:nvSpPr>
        <p:spPr>
          <a:xfrm>
            <a:off x="568525" y="962612"/>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grpSp>
        <p:nvGrpSpPr>
          <p:cNvPr id="16" name="Google Shape;90;p14">
            <a:extLst>
              <a:ext uri="{FF2B5EF4-FFF2-40B4-BE49-F238E27FC236}">
                <a16:creationId xmlns:a16="http://schemas.microsoft.com/office/drawing/2014/main" id="{8FA7C747-C904-81D8-AC58-14716548237E}"/>
              </a:ext>
            </a:extLst>
          </p:cNvPr>
          <p:cNvGrpSpPr/>
          <p:nvPr/>
        </p:nvGrpSpPr>
        <p:grpSpPr>
          <a:xfrm>
            <a:off x="461752" y="2260897"/>
            <a:ext cx="878591" cy="878591"/>
            <a:chOff x="3403200" y="1694625"/>
            <a:chExt cx="820500" cy="820500"/>
          </a:xfrm>
        </p:grpSpPr>
        <p:sp>
          <p:nvSpPr>
            <p:cNvPr id="17" name="Google Shape;91;p14">
              <a:extLst>
                <a:ext uri="{FF2B5EF4-FFF2-40B4-BE49-F238E27FC236}">
                  <a16:creationId xmlns:a16="http://schemas.microsoft.com/office/drawing/2014/main" id="{671B3F1B-6562-B0D4-0E8A-9051BB5EA8B8}"/>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8" name="Google Shape;89;p14">
              <a:extLst>
                <a:ext uri="{FF2B5EF4-FFF2-40B4-BE49-F238E27FC236}">
                  <a16:creationId xmlns:a16="http://schemas.microsoft.com/office/drawing/2014/main" id="{13C8BCE2-D323-84DA-9F36-08E4C504583F}"/>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9" name="Google Shape;94;p14">
            <a:extLst>
              <a:ext uri="{FF2B5EF4-FFF2-40B4-BE49-F238E27FC236}">
                <a16:creationId xmlns:a16="http://schemas.microsoft.com/office/drawing/2014/main" id="{24CC52D0-104C-03B8-3C78-78E97EC25810}"/>
              </a:ext>
            </a:extLst>
          </p:cNvPr>
          <p:cNvSpPr/>
          <p:nvPr/>
        </p:nvSpPr>
        <p:spPr>
          <a:xfrm>
            <a:off x="568525" y="2360890"/>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pic>
        <p:nvPicPr>
          <p:cNvPr id="1028" name="Picture 4" descr="analytic, display, grwoth, monitor, screen ">
            <a:extLst>
              <a:ext uri="{FF2B5EF4-FFF2-40B4-BE49-F238E27FC236}">
                <a16:creationId xmlns:a16="http://schemas.microsoft.com/office/drawing/2014/main" id="{F2AD81E8-4865-1452-AAF7-81A7FFA8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77" y="24250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cess, supply, chain, production, manufacture, product, customer ">
            <a:extLst>
              <a:ext uri="{FF2B5EF4-FFF2-40B4-BE49-F238E27FC236}">
                <a16:creationId xmlns:a16="http://schemas.microsoft.com/office/drawing/2014/main" id="{0E5BFB79-58E5-88F9-B3A1-2F0CF7803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31" y="1075506"/>
            <a:ext cx="422031" cy="422031"/>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4;p14">
            <a:extLst>
              <a:ext uri="{FF2B5EF4-FFF2-40B4-BE49-F238E27FC236}">
                <a16:creationId xmlns:a16="http://schemas.microsoft.com/office/drawing/2014/main" id="{B45AF644-204D-909B-B4F7-763D61CB70D8}"/>
              </a:ext>
            </a:extLst>
          </p:cNvPr>
          <p:cNvSpPr txBox="1"/>
          <p:nvPr/>
        </p:nvSpPr>
        <p:spPr>
          <a:xfrm>
            <a:off x="1571314" y="758911"/>
            <a:ext cx="7392931"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latin typeface="Roboto"/>
                <a:ea typeface="Roboto"/>
                <a:cs typeface="Roboto"/>
                <a:sym typeface="Roboto"/>
              </a:rPr>
              <a:t>Supply Disruptions</a:t>
            </a:r>
          </a:p>
          <a:p>
            <a:pPr marL="0" lvl="0" indent="0" algn="l" rtl="0">
              <a:spcBef>
                <a:spcPts val="0"/>
              </a:spcBef>
              <a:spcAft>
                <a:spcPts val="0"/>
              </a:spcAft>
              <a:buNone/>
            </a:pPr>
            <a:endParaRPr lang="en-US" sz="1100"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Chip shortages were triggered during the pandemic and continuing to mount ever since</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Chipmakers shifting shipments to the consumer electronics industry</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Slow improvement in supplies as shortages enter in 3</a:t>
            </a:r>
            <a:r>
              <a:rPr lang="en-US" sz="1100" baseline="30000" dirty="0">
                <a:latin typeface="Roboto"/>
                <a:ea typeface="Roboto"/>
                <a:cs typeface="Roboto"/>
                <a:sym typeface="Roboto"/>
              </a:rPr>
              <a:t>rd</a:t>
            </a:r>
            <a:r>
              <a:rPr lang="en-US" sz="1100" dirty="0">
                <a:latin typeface="Roboto"/>
                <a:ea typeface="Roboto"/>
                <a:cs typeface="Roboto"/>
                <a:sym typeface="Roboto"/>
              </a:rPr>
              <a:t> consecutive year</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Battery shortages leading to production disruption </a:t>
            </a:r>
          </a:p>
          <a:p>
            <a:pPr marL="0" lvl="0" indent="0" algn="l" rtl="0">
              <a:spcBef>
                <a:spcPts val="0"/>
              </a:spcBef>
              <a:spcAft>
                <a:spcPts val="0"/>
              </a:spcAft>
              <a:buNone/>
            </a:pPr>
            <a:endParaRPr sz="1100" dirty="0">
              <a:solidFill>
                <a:srgbClr val="000000"/>
              </a:solidFill>
              <a:latin typeface="Roboto"/>
              <a:ea typeface="Roboto"/>
              <a:cs typeface="Roboto"/>
              <a:sym typeface="Roboto"/>
            </a:endParaRPr>
          </a:p>
        </p:txBody>
      </p:sp>
      <p:sp>
        <p:nvSpPr>
          <p:cNvPr id="56" name="Google Shape;54;p14">
            <a:extLst>
              <a:ext uri="{FF2B5EF4-FFF2-40B4-BE49-F238E27FC236}">
                <a16:creationId xmlns:a16="http://schemas.microsoft.com/office/drawing/2014/main" id="{9CC7AAF1-D37D-4779-470C-6E9E640F2C22}"/>
              </a:ext>
            </a:extLst>
          </p:cNvPr>
          <p:cNvSpPr txBox="1"/>
          <p:nvPr/>
        </p:nvSpPr>
        <p:spPr>
          <a:xfrm>
            <a:off x="1571314" y="2137809"/>
            <a:ext cx="7299147" cy="11842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latin typeface="Roboto"/>
                <a:ea typeface="Roboto"/>
                <a:cs typeface="Roboto"/>
                <a:sym typeface="Roboto"/>
              </a:rPr>
              <a:t>Competition</a:t>
            </a:r>
          </a:p>
          <a:p>
            <a:pPr marL="0" lvl="0" indent="0" algn="l" rtl="0">
              <a:spcBef>
                <a:spcPts val="0"/>
              </a:spcBef>
              <a:spcAft>
                <a:spcPts val="0"/>
              </a:spcAft>
              <a:buNone/>
            </a:pPr>
            <a:endParaRPr lang="en-US" sz="1100"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Facing competition from both traditional automakers and new entrants in the electric and autonomous vehicle sectors</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Higher net prices owing to higher material costs leading to a competitive disadvantage</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Threat of competitors, such as General Motors, Toyota, Tesla, Volkswagen, and Mercedes-Benz, along with Honda, Nissan, and Hyundai</a:t>
            </a:r>
          </a:p>
          <a:p>
            <a:pPr marL="0" lvl="0" indent="0" algn="l" rtl="0">
              <a:spcBef>
                <a:spcPts val="0"/>
              </a:spcBef>
              <a:spcAft>
                <a:spcPts val="0"/>
              </a:spcAft>
              <a:buNone/>
            </a:pPr>
            <a:endParaRPr lang="en-US" sz="1100" dirty="0">
              <a:solidFill>
                <a:srgbClr val="000000"/>
              </a:solidFill>
              <a:latin typeface="Roboto"/>
              <a:ea typeface="Roboto"/>
              <a:cs typeface="Roboto"/>
              <a:sym typeface="Roboto"/>
            </a:endParaRPr>
          </a:p>
        </p:txBody>
      </p:sp>
      <p:sp>
        <p:nvSpPr>
          <p:cNvPr id="57" name="Rectangle 56">
            <a:extLst>
              <a:ext uri="{FF2B5EF4-FFF2-40B4-BE49-F238E27FC236}">
                <a16:creationId xmlns:a16="http://schemas.microsoft.com/office/drawing/2014/main" id="{0EC90369-647A-04C0-FDE4-BF42766058BF}"/>
              </a:ext>
            </a:extLst>
          </p:cNvPr>
          <p:cNvSpPr/>
          <p:nvPr/>
        </p:nvSpPr>
        <p:spPr>
          <a:xfrm>
            <a:off x="571778" y="2030159"/>
            <a:ext cx="813816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oogle Shape;90;p14">
            <a:extLst>
              <a:ext uri="{FF2B5EF4-FFF2-40B4-BE49-F238E27FC236}">
                <a16:creationId xmlns:a16="http://schemas.microsoft.com/office/drawing/2014/main" id="{6A023778-B393-BD69-AA73-7F76E8A985DA}"/>
              </a:ext>
            </a:extLst>
          </p:cNvPr>
          <p:cNvGrpSpPr/>
          <p:nvPr/>
        </p:nvGrpSpPr>
        <p:grpSpPr>
          <a:xfrm>
            <a:off x="563960" y="3713603"/>
            <a:ext cx="878591" cy="878591"/>
            <a:chOff x="3403200" y="1694625"/>
            <a:chExt cx="820500" cy="820500"/>
          </a:xfrm>
        </p:grpSpPr>
        <p:sp>
          <p:nvSpPr>
            <p:cNvPr id="59" name="Google Shape;91;p14">
              <a:extLst>
                <a:ext uri="{FF2B5EF4-FFF2-40B4-BE49-F238E27FC236}">
                  <a16:creationId xmlns:a16="http://schemas.microsoft.com/office/drawing/2014/main" id="{95621BAD-7611-6BFD-C898-4D3525E06694}"/>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60" name="Google Shape;89;p14">
              <a:extLst>
                <a:ext uri="{FF2B5EF4-FFF2-40B4-BE49-F238E27FC236}">
                  <a16:creationId xmlns:a16="http://schemas.microsoft.com/office/drawing/2014/main" id="{3AD455CF-D4AD-042E-7D6F-CC98B14A0EC9}"/>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61" name="Google Shape;94;p14">
            <a:extLst>
              <a:ext uri="{FF2B5EF4-FFF2-40B4-BE49-F238E27FC236}">
                <a16:creationId xmlns:a16="http://schemas.microsoft.com/office/drawing/2014/main" id="{B900E863-0E9D-BC34-13C6-655DBC541462}"/>
              </a:ext>
            </a:extLst>
          </p:cNvPr>
          <p:cNvSpPr/>
          <p:nvPr/>
        </p:nvSpPr>
        <p:spPr>
          <a:xfrm>
            <a:off x="670733" y="3813596"/>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63" name="Google Shape;54;p14">
            <a:extLst>
              <a:ext uri="{FF2B5EF4-FFF2-40B4-BE49-F238E27FC236}">
                <a16:creationId xmlns:a16="http://schemas.microsoft.com/office/drawing/2014/main" id="{8B281377-7492-E494-2238-54FD90E0E70C}"/>
              </a:ext>
            </a:extLst>
          </p:cNvPr>
          <p:cNvSpPr txBox="1"/>
          <p:nvPr/>
        </p:nvSpPr>
        <p:spPr>
          <a:xfrm>
            <a:off x="1571315" y="3676346"/>
            <a:ext cx="7080316"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latin typeface="Roboto"/>
                <a:ea typeface="Roboto"/>
                <a:cs typeface="Roboto"/>
                <a:sym typeface="Roboto"/>
              </a:rPr>
              <a:t>Technological Disruption</a:t>
            </a:r>
          </a:p>
          <a:p>
            <a:pPr marL="0" lvl="0" indent="0" algn="l" rtl="0">
              <a:spcBef>
                <a:spcPts val="0"/>
              </a:spcBef>
              <a:spcAft>
                <a:spcPts val="0"/>
              </a:spcAft>
              <a:buNone/>
            </a:pPr>
            <a:endParaRPr lang="en-US" sz="1100"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dirty="0">
                <a:solidFill>
                  <a:srgbClr val="000000"/>
                </a:solidFill>
                <a:latin typeface="Roboto"/>
                <a:ea typeface="Roboto"/>
                <a:cs typeface="Roboto"/>
                <a:sym typeface="Roboto"/>
              </a:rPr>
              <a:t>Adapting to rapid advancements in electric vehicles, autonomous driving, connectivity, and artificial intelligence</a:t>
            </a:r>
          </a:p>
          <a:p>
            <a:pPr marL="171450" lvl="0" indent="-171450" algn="l" rtl="0">
              <a:spcBef>
                <a:spcPts val="0"/>
              </a:spcBef>
              <a:spcAft>
                <a:spcPts val="0"/>
              </a:spcAft>
              <a:buFont typeface="Courier New" panose="02070309020205020404" pitchFamily="49" charset="0"/>
              <a:buChar char="o"/>
            </a:pPr>
            <a:r>
              <a:rPr lang="en-US" sz="1100" dirty="0">
                <a:latin typeface="Roboto"/>
                <a:ea typeface="Roboto"/>
                <a:cs typeface="Roboto"/>
                <a:sym typeface="Roboto"/>
              </a:rPr>
              <a:t>T</a:t>
            </a:r>
            <a:r>
              <a:rPr lang="en-US" sz="1100" dirty="0">
                <a:solidFill>
                  <a:srgbClr val="000000"/>
                </a:solidFill>
                <a:latin typeface="Roboto"/>
                <a:ea typeface="Roboto"/>
                <a:cs typeface="Roboto"/>
                <a:sym typeface="Roboto"/>
              </a:rPr>
              <a:t>hreat of competition involving driverless or autonomous driving technologies from Apple, Alphabet (Google)</a:t>
            </a:r>
            <a:endParaRPr lang="en-US" sz="1100">
              <a:solidFill>
                <a:srgbClr val="000000"/>
              </a:solidFill>
              <a:latin typeface="Roboto"/>
              <a:ea typeface="Roboto"/>
              <a:cs typeface="Roboto"/>
              <a:sym typeface="Roboto"/>
            </a:endParaRPr>
          </a:p>
        </p:txBody>
      </p:sp>
      <p:sp>
        <p:nvSpPr>
          <p:cNvPr id="64" name="Rectangle 63">
            <a:extLst>
              <a:ext uri="{FF2B5EF4-FFF2-40B4-BE49-F238E27FC236}">
                <a16:creationId xmlns:a16="http://schemas.microsoft.com/office/drawing/2014/main" id="{109F45FC-37AD-E5E3-775A-72CD494567CD}"/>
              </a:ext>
            </a:extLst>
          </p:cNvPr>
          <p:cNvSpPr/>
          <p:nvPr/>
        </p:nvSpPr>
        <p:spPr>
          <a:xfrm>
            <a:off x="563960" y="3494430"/>
            <a:ext cx="813816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6" name="Picture 22" descr="man, up to date, advance, technological, human, technology, people ">
            <a:extLst>
              <a:ext uri="{FF2B5EF4-FFF2-40B4-BE49-F238E27FC236}">
                <a16:creationId xmlns:a16="http://schemas.microsoft.com/office/drawing/2014/main" id="{C2AD5DD6-48CB-519E-2031-EA10635D8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55" y="383425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2F06CF-D0B6-599D-A5FC-C363F3A3F592}"/>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9.</a:t>
            </a:r>
          </a:p>
        </p:txBody>
      </p:sp>
    </p:spTree>
    <p:extLst>
      <p:ext uri="{BB962C8B-B14F-4D97-AF65-F5344CB8AC3E}">
        <p14:creationId xmlns:p14="http://schemas.microsoft.com/office/powerpoint/2010/main" val="398392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75331"/>
            <a:ext cx="5352934" cy="283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Risks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oogle Shape;90;p14">
            <a:extLst>
              <a:ext uri="{FF2B5EF4-FFF2-40B4-BE49-F238E27FC236}">
                <a16:creationId xmlns:a16="http://schemas.microsoft.com/office/drawing/2014/main" id="{50090313-DDB5-D143-EA41-42C22BC3294C}"/>
              </a:ext>
            </a:extLst>
          </p:cNvPr>
          <p:cNvGrpSpPr/>
          <p:nvPr/>
        </p:nvGrpSpPr>
        <p:grpSpPr>
          <a:xfrm>
            <a:off x="1197836" y="945142"/>
            <a:ext cx="878591" cy="878591"/>
            <a:chOff x="3403200" y="1694625"/>
            <a:chExt cx="820500" cy="820500"/>
          </a:xfrm>
        </p:grpSpPr>
        <p:sp>
          <p:nvSpPr>
            <p:cNvPr id="12" name="Google Shape;91;p14">
              <a:extLst>
                <a:ext uri="{FF2B5EF4-FFF2-40B4-BE49-F238E27FC236}">
                  <a16:creationId xmlns:a16="http://schemas.microsoft.com/office/drawing/2014/main" id="{E811F05C-B1D9-0AE1-9198-B92CEDAAC376}"/>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89;p14">
              <a:extLst>
                <a:ext uri="{FF2B5EF4-FFF2-40B4-BE49-F238E27FC236}">
                  <a16:creationId xmlns:a16="http://schemas.microsoft.com/office/drawing/2014/main" id="{FDA3FE6B-6297-7D8F-D0C7-C3899104CD98}"/>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4" name="Google Shape;94;p14">
            <a:extLst>
              <a:ext uri="{FF2B5EF4-FFF2-40B4-BE49-F238E27FC236}">
                <a16:creationId xmlns:a16="http://schemas.microsoft.com/office/drawing/2014/main" id="{A9355C8D-84AC-B6F4-6512-7C3CD2780637}"/>
              </a:ext>
            </a:extLst>
          </p:cNvPr>
          <p:cNvSpPr/>
          <p:nvPr/>
        </p:nvSpPr>
        <p:spPr>
          <a:xfrm>
            <a:off x="1304609" y="104513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grpSp>
        <p:nvGrpSpPr>
          <p:cNvPr id="16" name="Google Shape;90;p14">
            <a:extLst>
              <a:ext uri="{FF2B5EF4-FFF2-40B4-BE49-F238E27FC236}">
                <a16:creationId xmlns:a16="http://schemas.microsoft.com/office/drawing/2014/main" id="{8FA7C747-C904-81D8-AC58-14716548237E}"/>
              </a:ext>
            </a:extLst>
          </p:cNvPr>
          <p:cNvGrpSpPr/>
          <p:nvPr/>
        </p:nvGrpSpPr>
        <p:grpSpPr>
          <a:xfrm>
            <a:off x="4117075" y="947875"/>
            <a:ext cx="878591" cy="878591"/>
            <a:chOff x="3403200" y="1694625"/>
            <a:chExt cx="820500" cy="820500"/>
          </a:xfrm>
        </p:grpSpPr>
        <p:sp>
          <p:nvSpPr>
            <p:cNvPr id="17" name="Google Shape;91;p14">
              <a:extLst>
                <a:ext uri="{FF2B5EF4-FFF2-40B4-BE49-F238E27FC236}">
                  <a16:creationId xmlns:a16="http://schemas.microsoft.com/office/drawing/2014/main" id="{671B3F1B-6562-B0D4-0E8A-9051BB5EA8B8}"/>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8" name="Google Shape;89;p14">
              <a:extLst>
                <a:ext uri="{FF2B5EF4-FFF2-40B4-BE49-F238E27FC236}">
                  <a16:creationId xmlns:a16="http://schemas.microsoft.com/office/drawing/2014/main" id="{13C8BCE2-D323-84DA-9F36-08E4C504583F}"/>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9" name="Google Shape;94;p14">
            <a:extLst>
              <a:ext uri="{FF2B5EF4-FFF2-40B4-BE49-F238E27FC236}">
                <a16:creationId xmlns:a16="http://schemas.microsoft.com/office/drawing/2014/main" id="{24CC52D0-104C-03B8-3C78-78E97EC25810}"/>
              </a:ext>
            </a:extLst>
          </p:cNvPr>
          <p:cNvSpPr/>
          <p:nvPr/>
        </p:nvSpPr>
        <p:spPr>
          <a:xfrm>
            <a:off x="4223848" y="1047868"/>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pic>
        <p:nvPicPr>
          <p:cNvPr id="1028" name="Picture 4" descr="analytic, display, grwoth, monitor, screen ">
            <a:extLst>
              <a:ext uri="{FF2B5EF4-FFF2-40B4-BE49-F238E27FC236}">
                <a16:creationId xmlns:a16="http://schemas.microsoft.com/office/drawing/2014/main" id="{F2AD81E8-4865-1452-AAF7-81A7FFA8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1203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cess, supply, chain, production, manufacture, product, customer ">
            <a:extLst>
              <a:ext uri="{FF2B5EF4-FFF2-40B4-BE49-F238E27FC236}">
                <a16:creationId xmlns:a16="http://schemas.microsoft.com/office/drawing/2014/main" id="{0E5BFB79-58E5-88F9-B3A1-2F0CF7803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115" y="1158029"/>
            <a:ext cx="422031" cy="422031"/>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4;p14">
            <a:extLst>
              <a:ext uri="{FF2B5EF4-FFF2-40B4-BE49-F238E27FC236}">
                <a16:creationId xmlns:a16="http://schemas.microsoft.com/office/drawing/2014/main" id="{B45AF644-204D-909B-B4F7-763D61CB70D8}"/>
              </a:ext>
            </a:extLst>
          </p:cNvPr>
          <p:cNvSpPr txBox="1"/>
          <p:nvPr/>
        </p:nvSpPr>
        <p:spPr>
          <a:xfrm>
            <a:off x="655583" y="1931968"/>
            <a:ext cx="1947716" cy="37919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i="1" dirty="0">
                <a:latin typeface="Roboto"/>
                <a:ea typeface="Roboto"/>
                <a:cs typeface="Roboto"/>
                <a:sym typeface="Roboto"/>
              </a:rPr>
              <a:t>Strategic Risk</a:t>
            </a:r>
          </a:p>
          <a:p>
            <a:pPr marL="0" lvl="0" indent="0" algn="l" rtl="0">
              <a:spcBef>
                <a:spcPts val="0"/>
              </a:spcBef>
              <a:spcAft>
                <a:spcPts val="0"/>
              </a:spcAft>
              <a:buNone/>
            </a:pPr>
            <a:endParaRPr lang="en-US" sz="1100" b="1" i="1"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Customer Dis-satisfaction</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Market Demand Fluctuations</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Disrupted product mix</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Failure to deliver product on time</a:t>
            </a:r>
          </a:p>
          <a:p>
            <a:pPr marL="0" lvl="0" indent="0" algn="l" rtl="0">
              <a:spcBef>
                <a:spcPts val="0"/>
              </a:spcBef>
              <a:spcAft>
                <a:spcPts val="0"/>
              </a:spcAft>
              <a:buNone/>
            </a:pPr>
            <a:endParaRPr lang="en-US" sz="1100" dirty="0">
              <a:latin typeface="Roboto"/>
              <a:ea typeface="Roboto"/>
              <a:cs typeface="Roboto"/>
              <a:sym typeface="Roboto"/>
            </a:endParaRPr>
          </a:p>
          <a:p>
            <a:pPr marL="0" lvl="0" indent="0" algn="l" rtl="0">
              <a:spcBef>
                <a:spcPts val="0"/>
              </a:spcBef>
              <a:spcAft>
                <a:spcPts val="0"/>
              </a:spcAft>
              <a:buNone/>
            </a:pPr>
            <a:endParaRPr sz="1100" dirty="0">
              <a:solidFill>
                <a:srgbClr val="000000"/>
              </a:solidFill>
              <a:latin typeface="Roboto"/>
              <a:ea typeface="Roboto"/>
              <a:cs typeface="Roboto"/>
              <a:sym typeface="Roboto"/>
            </a:endParaRPr>
          </a:p>
        </p:txBody>
      </p:sp>
      <p:sp>
        <p:nvSpPr>
          <p:cNvPr id="56" name="Google Shape;54;p14">
            <a:extLst>
              <a:ext uri="{FF2B5EF4-FFF2-40B4-BE49-F238E27FC236}">
                <a16:creationId xmlns:a16="http://schemas.microsoft.com/office/drawing/2014/main" id="{9CC7AAF1-D37D-4779-470C-6E9E640F2C22}"/>
              </a:ext>
            </a:extLst>
          </p:cNvPr>
          <p:cNvSpPr txBox="1"/>
          <p:nvPr/>
        </p:nvSpPr>
        <p:spPr>
          <a:xfrm>
            <a:off x="3514526" y="1891256"/>
            <a:ext cx="2040102" cy="11842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i="1" dirty="0">
                <a:latin typeface="Roboto"/>
                <a:ea typeface="Roboto"/>
                <a:cs typeface="Roboto"/>
                <a:sym typeface="Roboto"/>
              </a:rPr>
              <a:t>Financial Risk</a:t>
            </a:r>
          </a:p>
          <a:p>
            <a:pPr marL="0" lvl="0" indent="0" algn="l" rtl="0">
              <a:spcBef>
                <a:spcPts val="0"/>
              </a:spcBef>
              <a:spcAft>
                <a:spcPts val="0"/>
              </a:spcAft>
              <a:buNone/>
            </a:pPr>
            <a:endParaRPr lang="en-US" sz="1100" b="1" i="1"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Budget Overruns</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Revenue Loss</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 Short-term gains impacting long-term benefits</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Suppliers quoting higher prices due to shortages</a:t>
            </a:r>
          </a:p>
          <a:p>
            <a:pPr marL="0" lvl="0" indent="0" algn="l" rtl="0">
              <a:spcBef>
                <a:spcPts val="0"/>
              </a:spcBef>
              <a:spcAft>
                <a:spcPts val="0"/>
              </a:spcAft>
              <a:buNone/>
            </a:pPr>
            <a:endParaRPr lang="en-US" sz="1100" dirty="0">
              <a:latin typeface="Roboto"/>
              <a:ea typeface="Roboto"/>
              <a:cs typeface="Roboto"/>
              <a:sym typeface="Roboto"/>
            </a:endParaRPr>
          </a:p>
          <a:p>
            <a:pPr marL="0" lvl="0" indent="0" algn="l" rtl="0">
              <a:spcBef>
                <a:spcPts val="0"/>
              </a:spcBef>
              <a:spcAft>
                <a:spcPts val="0"/>
              </a:spcAft>
              <a:buNone/>
            </a:pPr>
            <a:endParaRPr lang="en-US" sz="1100" dirty="0">
              <a:solidFill>
                <a:srgbClr val="000000"/>
              </a:solidFill>
              <a:latin typeface="Roboto"/>
              <a:ea typeface="Roboto"/>
              <a:cs typeface="Roboto"/>
              <a:sym typeface="Roboto"/>
            </a:endParaRPr>
          </a:p>
        </p:txBody>
      </p:sp>
      <p:sp>
        <p:nvSpPr>
          <p:cNvPr id="57" name="Rectangle 56">
            <a:extLst>
              <a:ext uri="{FF2B5EF4-FFF2-40B4-BE49-F238E27FC236}">
                <a16:creationId xmlns:a16="http://schemas.microsoft.com/office/drawing/2014/main" id="{0EC90369-647A-04C0-FDE4-BF42766058BF}"/>
              </a:ext>
            </a:extLst>
          </p:cNvPr>
          <p:cNvSpPr/>
          <p:nvPr/>
        </p:nvSpPr>
        <p:spPr>
          <a:xfrm rot="5400000">
            <a:off x="1329196" y="2749775"/>
            <a:ext cx="36576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oogle Shape;90;p14">
            <a:extLst>
              <a:ext uri="{FF2B5EF4-FFF2-40B4-BE49-F238E27FC236}">
                <a16:creationId xmlns:a16="http://schemas.microsoft.com/office/drawing/2014/main" id="{6A023778-B393-BD69-AA73-7F76E8A985DA}"/>
              </a:ext>
            </a:extLst>
          </p:cNvPr>
          <p:cNvGrpSpPr/>
          <p:nvPr/>
        </p:nvGrpSpPr>
        <p:grpSpPr>
          <a:xfrm>
            <a:off x="6778409" y="945142"/>
            <a:ext cx="878591" cy="878591"/>
            <a:chOff x="3403200" y="1694625"/>
            <a:chExt cx="820500" cy="820500"/>
          </a:xfrm>
        </p:grpSpPr>
        <p:sp>
          <p:nvSpPr>
            <p:cNvPr id="59" name="Google Shape;91;p14">
              <a:extLst>
                <a:ext uri="{FF2B5EF4-FFF2-40B4-BE49-F238E27FC236}">
                  <a16:creationId xmlns:a16="http://schemas.microsoft.com/office/drawing/2014/main" id="{95621BAD-7611-6BFD-C898-4D3525E06694}"/>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60" name="Google Shape;89;p14">
              <a:extLst>
                <a:ext uri="{FF2B5EF4-FFF2-40B4-BE49-F238E27FC236}">
                  <a16:creationId xmlns:a16="http://schemas.microsoft.com/office/drawing/2014/main" id="{3AD455CF-D4AD-042E-7D6F-CC98B14A0EC9}"/>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61" name="Google Shape;94;p14">
            <a:extLst>
              <a:ext uri="{FF2B5EF4-FFF2-40B4-BE49-F238E27FC236}">
                <a16:creationId xmlns:a16="http://schemas.microsoft.com/office/drawing/2014/main" id="{B900E863-0E9D-BC34-13C6-655DBC541462}"/>
              </a:ext>
            </a:extLst>
          </p:cNvPr>
          <p:cNvSpPr/>
          <p:nvPr/>
        </p:nvSpPr>
        <p:spPr>
          <a:xfrm>
            <a:off x="6885182" y="104513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63" name="Google Shape;54;p14">
            <a:extLst>
              <a:ext uri="{FF2B5EF4-FFF2-40B4-BE49-F238E27FC236}">
                <a16:creationId xmlns:a16="http://schemas.microsoft.com/office/drawing/2014/main" id="{8B281377-7492-E494-2238-54FD90E0E70C}"/>
              </a:ext>
            </a:extLst>
          </p:cNvPr>
          <p:cNvSpPr txBox="1"/>
          <p:nvPr/>
        </p:nvSpPr>
        <p:spPr>
          <a:xfrm>
            <a:off x="6328559" y="1940925"/>
            <a:ext cx="1778289" cy="9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i="1" dirty="0">
                <a:latin typeface="Roboto"/>
                <a:ea typeface="Roboto"/>
                <a:cs typeface="Roboto"/>
                <a:sym typeface="Roboto"/>
              </a:rPr>
              <a:t>Reputational Risk</a:t>
            </a:r>
          </a:p>
          <a:p>
            <a:pPr marL="0" lvl="0" indent="0" algn="l" rtl="0">
              <a:spcBef>
                <a:spcPts val="0"/>
              </a:spcBef>
              <a:spcAft>
                <a:spcPts val="0"/>
              </a:spcAft>
              <a:buNone/>
            </a:pPr>
            <a:endParaRPr lang="en-US" sz="1100" b="1" i="1" dirty="0">
              <a:latin typeface="Roboto"/>
              <a:ea typeface="Roboto"/>
              <a:cs typeface="Roboto"/>
              <a:sym typeface="Roboto"/>
            </a:endParaRP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Loss of reputation due to non – serviceability of demand</a:t>
            </a:r>
          </a:p>
          <a:p>
            <a:pPr marL="171450" lvl="0" indent="-171450" algn="l" rtl="0">
              <a:spcBef>
                <a:spcPts val="0"/>
              </a:spcBef>
              <a:spcAft>
                <a:spcPts val="0"/>
              </a:spcAft>
              <a:buFont typeface="Courier New" panose="02070309020205020404" pitchFamily="49" charset="0"/>
              <a:buChar char="o"/>
            </a:pPr>
            <a:r>
              <a:rPr lang="en-US" sz="1100" i="1" dirty="0">
                <a:latin typeface="Roboto"/>
                <a:ea typeface="Roboto"/>
                <a:cs typeface="Roboto"/>
                <a:sym typeface="Roboto"/>
              </a:rPr>
              <a:t>Quality issues due to substitutes</a:t>
            </a:r>
          </a:p>
          <a:p>
            <a:pPr marL="0" lvl="0" indent="0" algn="l" rtl="0">
              <a:spcBef>
                <a:spcPts val="0"/>
              </a:spcBef>
              <a:spcAft>
                <a:spcPts val="0"/>
              </a:spcAft>
              <a:buNone/>
            </a:pPr>
            <a:endParaRPr lang="en-US" sz="1100" dirty="0">
              <a:latin typeface="Roboto"/>
              <a:ea typeface="Roboto"/>
              <a:cs typeface="Roboto"/>
              <a:sym typeface="Roboto"/>
            </a:endParaRPr>
          </a:p>
        </p:txBody>
      </p:sp>
      <p:sp>
        <p:nvSpPr>
          <p:cNvPr id="64" name="Rectangle 63">
            <a:extLst>
              <a:ext uri="{FF2B5EF4-FFF2-40B4-BE49-F238E27FC236}">
                <a16:creationId xmlns:a16="http://schemas.microsoft.com/office/drawing/2014/main" id="{109F45FC-37AD-E5E3-775A-72CD494567CD}"/>
              </a:ext>
            </a:extLst>
          </p:cNvPr>
          <p:cNvSpPr/>
          <p:nvPr/>
        </p:nvSpPr>
        <p:spPr>
          <a:xfrm rot="5400000">
            <a:off x="4082359" y="2720830"/>
            <a:ext cx="36576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6" name="Picture 22" descr="man, up to date, advance, technological, human, technology, people ">
            <a:extLst>
              <a:ext uri="{FF2B5EF4-FFF2-40B4-BE49-F238E27FC236}">
                <a16:creationId xmlns:a16="http://schemas.microsoft.com/office/drawing/2014/main" id="{C2AD5DD6-48CB-519E-2031-EA10635D8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2904" y="106579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33ABBF-54C7-2C60-1701-F296CA3BDCEA}"/>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10.</a:t>
            </a:r>
          </a:p>
        </p:txBody>
      </p:sp>
    </p:spTree>
    <p:extLst>
      <p:ext uri="{BB962C8B-B14F-4D97-AF65-F5344CB8AC3E}">
        <p14:creationId xmlns:p14="http://schemas.microsoft.com/office/powerpoint/2010/main" val="271950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ESG Responsibilities with Suppliers</a:t>
            </a:r>
            <a:endParaRPr lang="en-US" sz="2900" dirty="0" err="1">
              <a:solidFill>
                <a:schemeClr val="bg2">
                  <a:lumMod val="50000"/>
                </a:schemeClr>
              </a:solidFill>
            </a:endParaRPr>
          </a:p>
        </p:txBody>
      </p:sp>
      <p:sp>
        <p:nvSpPr>
          <p:cNvPr id="10" name="Rectangle: Rounded Corners 9">
            <a:extLst>
              <a:ext uri="{FF2B5EF4-FFF2-40B4-BE49-F238E27FC236}">
                <a16:creationId xmlns:a16="http://schemas.microsoft.com/office/drawing/2014/main" id="{147EC239-9DBB-4847-7F90-EB61BB3AAD08}"/>
              </a:ext>
            </a:extLst>
          </p:cNvPr>
          <p:cNvSpPr/>
          <p:nvPr/>
        </p:nvSpPr>
        <p:spPr>
          <a:xfrm>
            <a:off x="323849" y="1745457"/>
            <a:ext cx="2638425" cy="297621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1" name="Rectangle: Rounded Corners 10">
            <a:extLst>
              <a:ext uri="{FF2B5EF4-FFF2-40B4-BE49-F238E27FC236}">
                <a16:creationId xmlns:a16="http://schemas.microsoft.com/office/drawing/2014/main" id="{6D585D27-2764-D4C4-6B7C-F83C7897A815}"/>
              </a:ext>
            </a:extLst>
          </p:cNvPr>
          <p:cNvSpPr/>
          <p:nvPr/>
        </p:nvSpPr>
        <p:spPr>
          <a:xfrm>
            <a:off x="3257549" y="1745456"/>
            <a:ext cx="2638425" cy="2976212"/>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2" name="Rectangle: Rounded Corners 11">
            <a:extLst>
              <a:ext uri="{FF2B5EF4-FFF2-40B4-BE49-F238E27FC236}">
                <a16:creationId xmlns:a16="http://schemas.microsoft.com/office/drawing/2014/main" id="{447A4F5F-BE97-166B-B773-B858E2FA7903}"/>
              </a:ext>
            </a:extLst>
          </p:cNvPr>
          <p:cNvSpPr/>
          <p:nvPr/>
        </p:nvSpPr>
        <p:spPr>
          <a:xfrm>
            <a:off x="6191249" y="1745456"/>
            <a:ext cx="2638425" cy="2976212"/>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3" name="Graphic 12" descr="Open hand with plant outline">
            <a:extLst>
              <a:ext uri="{FF2B5EF4-FFF2-40B4-BE49-F238E27FC236}">
                <a16:creationId xmlns:a16="http://schemas.microsoft.com/office/drawing/2014/main" id="{3213959E-22E2-4CF1-5F48-F1A1B11267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1100" y="742950"/>
            <a:ext cx="914400" cy="914400"/>
          </a:xfrm>
          <a:prstGeom prst="rect">
            <a:avLst/>
          </a:prstGeom>
        </p:spPr>
      </p:pic>
      <p:pic>
        <p:nvPicPr>
          <p:cNvPr id="14" name="Graphic 13" descr="Court outline">
            <a:extLst>
              <a:ext uri="{FF2B5EF4-FFF2-40B4-BE49-F238E27FC236}">
                <a16:creationId xmlns:a16="http://schemas.microsoft.com/office/drawing/2014/main" id="{734FABE1-A256-76C5-65E6-D26B5392CD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8500" y="742950"/>
            <a:ext cx="914400" cy="914400"/>
          </a:xfrm>
          <a:prstGeom prst="rect">
            <a:avLst/>
          </a:prstGeom>
        </p:spPr>
      </p:pic>
      <p:pic>
        <p:nvPicPr>
          <p:cNvPr id="15" name="Graphic 14" descr="Universal access outline">
            <a:extLst>
              <a:ext uri="{FF2B5EF4-FFF2-40B4-BE49-F238E27FC236}">
                <a16:creationId xmlns:a16="http://schemas.microsoft.com/office/drawing/2014/main" id="{C627EF7A-4F90-E84F-ED35-0A0C5158CB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800" y="790575"/>
            <a:ext cx="914400" cy="914400"/>
          </a:xfrm>
          <a:prstGeom prst="rect">
            <a:avLst/>
          </a:prstGeom>
        </p:spPr>
      </p:pic>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E1A3E76-A86F-52F5-CE44-2FEE14B2B056}"/>
              </a:ext>
            </a:extLst>
          </p:cNvPr>
          <p:cNvSpPr>
            <a:spLocks noGrp="1"/>
          </p:cNvSpPr>
          <p:nvPr>
            <p:ph type="body" idx="1"/>
          </p:nvPr>
        </p:nvSpPr>
        <p:spPr>
          <a:xfrm>
            <a:off x="228600" y="2245975"/>
            <a:ext cx="2743200" cy="3210525"/>
          </a:xfrm>
        </p:spPr>
        <p:txBody>
          <a:bodyPr/>
          <a:lstStyle/>
          <a:p>
            <a:r>
              <a:rPr lang="en-US" sz="1050" dirty="0">
                <a:solidFill>
                  <a:schemeClr val="bg1"/>
                </a:solidFill>
              </a:rPr>
              <a:t>Greenhouse gas reduction target to be scope 1 &amp; 2 carbon neutral by 2035</a:t>
            </a:r>
          </a:p>
          <a:p>
            <a:pPr>
              <a:lnSpc>
                <a:spcPct val="114999"/>
              </a:lnSpc>
            </a:pPr>
            <a:r>
              <a:rPr lang="en-US" sz="1050" dirty="0">
                <a:solidFill>
                  <a:schemeClr val="bg1"/>
                </a:solidFill>
              </a:rPr>
              <a:t>Mandatory Environmental training</a:t>
            </a:r>
          </a:p>
          <a:p>
            <a:pPr>
              <a:lnSpc>
                <a:spcPct val="114999"/>
              </a:lnSpc>
            </a:pPr>
            <a:r>
              <a:rPr lang="en-US" sz="1050" dirty="0">
                <a:solidFill>
                  <a:schemeClr val="bg1"/>
                </a:solidFill>
              </a:rPr>
              <a:t>Reduce waste by using recycled materials</a:t>
            </a:r>
          </a:p>
          <a:p>
            <a:pPr>
              <a:lnSpc>
                <a:spcPct val="114999"/>
              </a:lnSpc>
            </a:pPr>
            <a:r>
              <a:rPr lang="en-US" sz="1050" dirty="0">
                <a:solidFill>
                  <a:schemeClr val="bg1"/>
                </a:solidFill>
              </a:rPr>
              <a:t>Preserve biodiversity</a:t>
            </a:r>
          </a:p>
          <a:p>
            <a:pPr>
              <a:lnSpc>
                <a:spcPct val="114999"/>
              </a:lnSpc>
            </a:pPr>
            <a:r>
              <a:rPr lang="en-US" sz="1050" dirty="0">
                <a:solidFill>
                  <a:schemeClr val="bg1"/>
                </a:solidFill>
              </a:rPr>
              <a:t>Zero emissions from vehicles and facilities</a:t>
            </a:r>
          </a:p>
          <a:p>
            <a:pPr>
              <a:lnSpc>
                <a:spcPct val="114999"/>
              </a:lnSpc>
            </a:pPr>
            <a:r>
              <a:rPr lang="en-US" sz="1050" dirty="0">
                <a:solidFill>
                  <a:schemeClr val="bg1"/>
                </a:solidFill>
              </a:rPr>
              <a:t>100% carbon-free electricity by 2035</a:t>
            </a:r>
          </a:p>
          <a:p>
            <a:pPr>
              <a:lnSpc>
                <a:spcPct val="114999"/>
              </a:lnSpc>
            </a:pPr>
            <a:endParaRPr lang="en-US" sz="1100" dirty="0"/>
          </a:p>
        </p:txBody>
      </p:sp>
      <p:sp>
        <p:nvSpPr>
          <p:cNvPr id="19" name="Text Placeholder 2">
            <a:extLst>
              <a:ext uri="{FF2B5EF4-FFF2-40B4-BE49-F238E27FC236}">
                <a16:creationId xmlns:a16="http://schemas.microsoft.com/office/drawing/2014/main" id="{096EC5C4-EABC-F53E-9AAF-DFEEEAEA20AD}"/>
              </a:ext>
            </a:extLst>
          </p:cNvPr>
          <p:cNvSpPr txBox="1">
            <a:spLocks/>
          </p:cNvSpPr>
          <p:nvPr/>
        </p:nvSpPr>
        <p:spPr>
          <a:xfrm>
            <a:off x="3152775" y="2245975"/>
            <a:ext cx="2847975" cy="321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sz="1050" dirty="0">
                <a:solidFill>
                  <a:schemeClr val="bg1"/>
                </a:solidFill>
              </a:rPr>
              <a:t>Human Rights Policy</a:t>
            </a:r>
            <a:endParaRPr lang="en-US" sz="1400"/>
          </a:p>
          <a:p>
            <a:pPr>
              <a:lnSpc>
                <a:spcPct val="114999"/>
              </a:lnSpc>
            </a:pPr>
            <a:r>
              <a:rPr lang="en-US" sz="1050" dirty="0">
                <a:solidFill>
                  <a:schemeClr val="bg1"/>
                </a:solidFill>
              </a:rPr>
              <a:t>Access to sanitation</a:t>
            </a:r>
          </a:p>
          <a:p>
            <a:pPr>
              <a:lnSpc>
                <a:spcPct val="114999"/>
              </a:lnSpc>
            </a:pPr>
            <a:r>
              <a:rPr lang="en-US" sz="1050" dirty="0">
                <a:solidFill>
                  <a:schemeClr val="bg1"/>
                </a:solidFill>
              </a:rPr>
              <a:t>Fair, equal, living wages</a:t>
            </a:r>
          </a:p>
          <a:p>
            <a:pPr>
              <a:lnSpc>
                <a:spcPct val="114999"/>
              </a:lnSpc>
            </a:pPr>
            <a:r>
              <a:rPr lang="en-US" sz="1050" dirty="0">
                <a:solidFill>
                  <a:schemeClr val="bg1"/>
                </a:solidFill>
              </a:rPr>
              <a:t>Prohibit child labor and slavery</a:t>
            </a:r>
          </a:p>
          <a:p>
            <a:pPr>
              <a:lnSpc>
                <a:spcPct val="114999"/>
              </a:lnSpc>
            </a:pPr>
            <a:r>
              <a:rPr lang="en-US" sz="1050" dirty="0">
                <a:solidFill>
                  <a:schemeClr val="bg1"/>
                </a:solidFill>
              </a:rPr>
              <a:t>Prohibition of human trafficking</a:t>
            </a:r>
          </a:p>
          <a:p>
            <a:pPr>
              <a:lnSpc>
                <a:spcPct val="114999"/>
              </a:lnSpc>
            </a:pPr>
            <a:r>
              <a:rPr lang="en-US" sz="1050" dirty="0">
                <a:solidFill>
                  <a:schemeClr val="bg1"/>
                </a:solidFill>
              </a:rPr>
              <a:t>Prevent discrimination and harassment</a:t>
            </a:r>
          </a:p>
          <a:p>
            <a:pPr>
              <a:lnSpc>
                <a:spcPct val="114999"/>
              </a:lnSpc>
            </a:pPr>
            <a:r>
              <a:rPr lang="en-US" sz="1050" dirty="0">
                <a:solidFill>
                  <a:schemeClr val="bg1"/>
                </a:solidFill>
              </a:rPr>
              <a:t>Provide safe working environment &amp; hours (&lt;=60)</a:t>
            </a:r>
          </a:p>
          <a:p>
            <a:pPr>
              <a:lnSpc>
                <a:spcPct val="114999"/>
              </a:lnSpc>
            </a:pPr>
            <a:r>
              <a:rPr lang="en-US" sz="1050" dirty="0">
                <a:solidFill>
                  <a:schemeClr val="bg1"/>
                </a:solidFill>
              </a:rPr>
              <a:t>Responsible sourcing</a:t>
            </a:r>
          </a:p>
          <a:p>
            <a:pPr>
              <a:lnSpc>
                <a:spcPct val="114999"/>
              </a:lnSpc>
            </a:pPr>
            <a:r>
              <a:rPr lang="en-US" sz="1050" dirty="0">
                <a:solidFill>
                  <a:schemeClr val="bg1"/>
                </a:solidFill>
              </a:rPr>
              <a:t>Training to ensure ethical and sustainable practices</a:t>
            </a:r>
            <a:r>
              <a:rPr lang="en-US" sz="1050" dirty="0"/>
              <a:t> </a:t>
            </a:r>
            <a:endParaRPr lang="en-US" sz="1050"/>
          </a:p>
          <a:p>
            <a:pPr>
              <a:lnSpc>
                <a:spcPct val="114999"/>
              </a:lnSpc>
            </a:pPr>
            <a:endParaRPr lang="en-US" sz="1050" dirty="0"/>
          </a:p>
        </p:txBody>
      </p:sp>
      <p:sp>
        <p:nvSpPr>
          <p:cNvPr id="4" name="Text Placeholder 2">
            <a:extLst>
              <a:ext uri="{FF2B5EF4-FFF2-40B4-BE49-F238E27FC236}">
                <a16:creationId xmlns:a16="http://schemas.microsoft.com/office/drawing/2014/main" id="{3609C05A-0523-55D0-1258-4DBC1F852398}"/>
              </a:ext>
            </a:extLst>
          </p:cNvPr>
          <p:cNvSpPr txBox="1">
            <a:spLocks/>
          </p:cNvSpPr>
          <p:nvPr/>
        </p:nvSpPr>
        <p:spPr>
          <a:xfrm>
            <a:off x="6086474" y="2245974"/>
            <a:ext cx="2847975" cy="321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sz="1050" dirty="0">
                <a:solidFill>
                  <a:schemeClr val="bg1"/>
                </a:solidFill>
              </a:rPr>
              <a:t>Ford Code of Conduct</a:t>
            </a:r>
          </a:p>
          <a:p>
            <a:pPr>
              <a:lnSpc>
                <a:spcPct val="114999"/>
              </a:lnSpc>
            </a:pPr>
            <a:r>
              <a:rPr lang="en-US" sz="1050" dirty="0">
                <a:solidFill>
                  <a:schemeClr val="bg1"/>
                </a:solidFill>
              </a:rPr>
              <a:t>Supplier Code of Conduct</a:t>
            </a:r>
            <a:endParaRPr lang="en-US" sz="1400" dirty="0"/>
          </a:p>
          <a:p>
            <a:pPr>
              <a:lnSpc>
                <a:spcPct val="114999"/>
              </a:lnSpc>
            </a:pPr>
            <a:r>
              <a:rPr lang="en-US" sz="1050" dirty="0">
                <a:solidFill>
                  <a:schemeClr val="bg1"/>
                </a:solidFill>
              </a:rPr>
              <a:t>Suppliers must comply with laws and regulations as well as Ford policies</a:t>
            </a:r>
            <a:endParaRPr lang="en-US" sz="1400" dirty="0"/>
          </a:p>
          <a:p>
            <a:pPr>
              <a:lnSpc>
                <a:spcPct val="114999"/>
              </a:lnSpc>
            </a:pPr>
            <a:r>
              <a:rPr lang="en-US" sz="1050" dirty="0">
                <a:solidFill>
                  <a:schemeClr val="bg1"/>
                </a:solidFill>
              </a:rPr>
              <a:t>Global Terms and Conditions: Suppliers must enforce a similar code of practice</a:t>
            </a:r>
            <a:endParaRPr lang="en-US" sz="1400" dirty="0"/>
          </a:p>
          <a:p>
            <a:pPr>
              <a:lnSpc>
                <a:spcPct val="114999"/>
              </a:lnSpc>
            </a:pPr>
            <a:r>
              <a:rPr lang="en-US" sz="1050" dirty="0">
                <a:solidFill>
                  <a:schemeClr val="bg1"/>
                </a:solidFill>
              </a:rPr>
              <a:t>Refrain from bribery &amp; corruption</a:t>
            </a:r>
            <a:endParaRPr lang="en-US" sz="1400" dirty="0"/>
          </a:p>
          <a:p>
            <a:pPr>
              <a:lnSpc>
                <a:spcPct val="114999"/>
              </a:lnSpc>
            </a:pPr>
            <a:r>
              <a:rPr lang="en-US" sz="1050" dirty="0">
                <a:solidFill>
                  <a:schemeClr val="bg1"/>
                </a:solidFill>
              </a:rPr>
              <a:t>Supply Chain Transparency</a:t>
            </a:r>
            <a:endParaRPr lang="en-US" sz="1400" dirty="0"/>
          </a:p>
          <a:p>
            <a:pPr>
              <a:lnSpc>
                <a:spcPct val="114999"/>
              </a:lnSpc>
            </a:pPr>
            <a:endParaRPr lang="en-US" sz="1050" dirty="0">
              <a:solidFill>
                <a:srgbClr val="000000"/>
              </a:solidFill>
            </a:endParaRPr>
          </a:p>
        </p:txBody>
      </p:sp>
      <p:sp>
        <p:nvSpPr>
          <p:cNvPr id="6" name="Google Shape;266;p22">
            <a:extLst>
              <a:ext uri="{FF2B5EF4-FFF2-40B4-BE49-F238E27FC236}">
                <a16:creationId xmlns:a16="http://schemas.microsoft.com/office/drawing/2014/main" id="{EDFB5C1A-E5CC-3258-96E2-CEE060A65C91}"/>
              </a:ext>
            </a:extLst>
          </p:cNvPr>
          <p:cNvSpPr txBox="1"/>
          <p:nvPr/>
        </p:nvSpPr>
        <p:spPr>
          <a:xfrm>
            <a:off x="815820" y="1921184"/>
            <a:ext cx="1649325" cy="328425"/>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2000" b="1" dirty="0">
                <a:solidFill>
                  <a:schemeClr val="tx2"/>
                </a:solidFill>
                <a:latin typeface="Fira Sans Extra Condensed Medium"/>
                <a:sym typeface="Fira Sans Extra Condensed Medium"/>
              </a:rPr>
              <a:t>Environmental</a:t>
            </a:r>
            <a:endParaRPr lang="en-US" sz="2000" b="1">
              <a:solidFill>
                <a:schemeClr val="tx2"/>
              </a:solidFill>
            </a:endParaRPr>
          </a:p>
        </p:txBody>
      </p:sp>
      <p:sp>
        <p:nvSpPr>
          <p:cNvPr id="7" name="Google Shape;266;p22">
            <a:extLst>
              <a:ext uri="{FF2B5EF4-FFF2-40B4-BE49-F238E27FC236}">
                <a16:creationId xmlns:a16="http://schemas.microsoft.com/office/drawing/2014/main" id="{3E1129A9-28BB-11CB-6A45-B11A8932539A}"/>
              </a:ext>
            </a:extLst>
          </p:cNvPr>
          <p:cNvSpPr txBox="1"/>
          <p:nvPr/>
        </p:nvSpPr>
        <p:spPr>
          <a:xfrm>
            <a:off x="3749519" y="1921184"/>
            <a:ext cx="1649325" cy="328425"/>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tx2"/>
                </a:solidFill>
                <a:latin typeface="Fira Sans Extra Condensed Medium"/>
                <a:sym typeface="Fira Sans Extra Condensed Medium"/>
              </a:rPr>
              <a:t>Social</a:t>
            </a:r>
            <a:endParaRPr lang="en-US" sz="2000" b="1" dirty="0">
              <a:solidFill>
                <a:schemeClr val="tx2"/>
              </a:solidFill>
            </a:endParaRPr>
          </a:p>
        </p:txBody>
      </p:sp>
      <p:sp>
        <p:nvSpPr>
          <p:cNvPr id="8" name="Google Shape;266;p22">
            <a:extLst>
              <a:ext uri="{FF2B5EF4-FFF2-40B4-BE49-F238E27FC236}">
                <a16:creationId xmlns:a16="http://schemas.microsoft.com/office/drawing/2014/main" id="{6E7E0E22-033E-92AD-2429-7332192BE033}"/>
              </a:ext>
            </a:extLst>
          </p:cNvPr>
          <p:cNvSpPr txBox="1"/>
          <p:nvPr/>
        </p:nvSpPr>
        <p:spPr>
          <a:xfrm>
            <a:off x="6683219" y="1921184"/>
            <a:ext cx="1649325" cy="328425"/>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tx2"/>
                </a:solidFill>
                <a:latin typeface="Fira Sans Extra Condensed Medium"/>
                <a:sym typeface="Fira Sans Extra Condensed Medium"/>
              </a:rPr>
              <a:t>Governance</a:t>
            </a:r>
            <a:endParaRPr lang="en-US" sz="2000" b="1" dirty="0">
              <a:solidFill>
                <a:schemeClr val="tx2"/>
              </a:solidFill>
            </a:endParaRPr>
          </a:p>
        </p:txBody>
      </p:sp>
      <p:sp>
        <p:nvSpPr>
          <p:cNvPr id="5" name="TextBox 4">
            <a:extLst>
              <a:ext uri="{FF2B5EF4-FFF2-40B4-BE49-F238E27FC236}">
                <a16:creationId xmlns:a16="http://schemas.microsoft.com/office/drawing/2014/main" id="{D951C119-3A51-5ABD-8461-8A1958A9FC4C}"/>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11.</a:t>
            </a:r>
          </a:p>
        </p:txBody>
      </p:sp>
    </p:spTree>
    <p:extLst>
      <p:ext uri="{BB962C8B-B14F-4D97-AF65-F5344CB8AC3E}">
        <p14:creationId xmlns:p14="http://schemas.microsoft.com/office/powerpoint/2010/main" val="63574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SWOT Analysis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DC5DA744-5A53-9FD9-C6D6-D3078632A62D}"/>
              </a:ext>
            </a:extLst>
          </p:cNvPr>
          <p:cNvGraphicFramePr/>
          <p:nvPr>
            <p:extLst>
              <p:ext uri="{D42A27DB-BD31-4B8C-83A1-F6EECF244321}">
                <p14:modId xmlns:p14="http://schemas.microsoft.com/office/powerpoint/2010/main" val="2963451727"/>
              </p:ext>
            </p:extLst>
          </p:nvPr>
        </p:nvGraphicFramePr>
        <p:xfrm>
          <a:off x="1516184" y="77189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biceps, muscle, anatomy, training, bodybuilder, bodybuilding, strength ">
            <a:extLst>
              <a:ext uri="{FF2B5EF4-FFF2-40B4-BE49-F238E27FC236}">
                <a16:creationId xmlns:a16="http://schemas.microsoft.com/office/drawing/2014/main" id="{9EDFDB1D-5313-5734-524D-9C1C59FBA06B}"/>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599" y="21731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usiness, career, decision, opportunity, pathway ">
            <a:extLst>
              <a:ext uri="{FF2B5EF4-FFF2-40B4-BE49-F238E27FC236}">
                <a16:creationId xmlns:a16="http://schemas.microsoft.com/office/drawing/2014/main" id="{5E096738-E837-7231-E6D9-9501FC38B207}"/>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599" y="291632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che, leg, pain, problem, stick figure, weakness ">
            <a:extLst>
              <a:ext uri="{FF2B5EF4-FFF2-40B4-BE49-F238E27FC236}">
                <a16:creationId xmlns:a16="http://schemas.microsoft.com/office/drawing/2014/main" id="{BA53D809-05DD-43CE-C928-28AB5A8B1667}"/>
              </a:ext>
            </a:extLst>
          </p:cNvPr>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7354" y="215570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ug, virus, malware, threat, ransomware, malicious, software ">
            <a:extLst>
              <a:ext uri="{FF2B5EF4-FFF2-40B4-BE49-F238E27FC236}">
                <a16:creationId xmlns:a16="http://schemas.microsoft.com/office/drawing/2014/main" id="{8B4BAD22-B96C-1628-2300-DF5C4C5C3BCA}"/>
              </a:ext>
            </a:extLst>
          </p:cNvPr>
          <p:cNvPicPr>
            <a:picLocks noChangeAspect="1" noChangeArrowheads="1"/>
          </p:cNvPicPr>
          <p:nvPr/>
        </p:nvPicPr>
        <p:blipFill>
          <a:blip r:embed="rId1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14830" y="2806697"/>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D94B072-FE87-939A-D1E9-D9EB4ABF9E2E}"/>
              </a:ext>
            </a:extLst>
          </p:cNvPr>
          <p:cNvSpPr/>
          <p:nvPr/>
        </p:nvSpPr>
        <p:spPr>
          <a:xfrm>
            <a:off x="634300" y="2782762"/>
            <a:ext cx="813816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B6B288-1954-6888-8D01-212C60C2F477}"/>
              </a:ext>
            </a:extLst>
          </p:cNvPr>
          <p:cNvSpPr/>
          <p:nvPr/>
        </p:nvSpPr>
        <p:spPr>
          <a:xfrm rot="16200000">
            <a:off x="2506783" y="2852319"/>
            <a:ext cx="41148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168AB6-D494-2555-B63C-6CD44264A88F}"/>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12.</a:t>
            </a:r>
          </a:p>
        </p:txBody>
      </p:sp>
    </p:spTree>
    <p:extLst>
      <p:ext uri="{BB962C8B-B14F-4D97-AF65-F5344CB8AC3E}">
        <p14:creationId xmlns:p14="http://schemas.microsoft.com/office/powerpoint/2010/main" val="26027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8" y="184856"/>
            <a:ext cx="8534312"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Quadrant A</a:t>
            </a:r>
            <a:r>
              <a:rPr lang="en-US" dirty="0">
                <a:solidFill>
                  <a:schemeClr val="bg2">
                    <a:lumMod val="50000"/>
                  </a:schemeClr>
                </a:solidFill>
              </a:rPr>
              <a:t>n</a:t>
            </a:r>
            <a:r>
              <a:rPr lang="en" dirty="0">
                <a:solidFill>
                  <a:schemeClr val="bg2">
                    <a:lumMod val="50000"/>
                  </a:schemeClr>
                </a:solidFill>
              </a:rPr>
              <a:t>alysis: Understanding the Spend Categories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B8307A47-8A63-9920-F06E-535C862730A1}"/>
              </a:ext>
            </a:extLst>
          </p:cNvPr>
          <p:cNvGraphicFramePr/>
          <p:nvPr>
            <p:extLst>
              <p:ext uri="{D42A27DB-BD31-4B8C-83A1-F6EECF244321}">
                <p14:modId xmlns:p14="http://schemas.microsoft.com/office/powerpoint/2010/main" val="1080178837"/>
              </p:ext>
            </p:extLst>
          </p:nvPr>
        </p:nvGraphicFramePr>
        <p:xfrm>
          <a:off x="1391140" y="72324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D2CFD22-4CD4-0C0F-CECB-F5350FDB4AB8}"/>
              </a:ext>
            </a:extLst>
          </p:cNvPr>
          <p:cNvSpPr txBox="1"/>
          <p:nvPr/>
        </p:nvSpPr>
        <p:spPr>
          <a:xfrm>
            <a:off x="6037556" y="4687935"/>
            <a:ext cx="2004474" cy="307777"/>
          </a:xfrm>
          <a:prstGeom prst="rect">
            <a:avLst/>
          </a:prstGeom>
          <a:noFill/>
        </p:spPr>
        <p:txBody>
          <a:bodyPr wrap="square" rtlCol="0">
            <a:spAutoFit/>
          </a:bodyPr>
          <a:lstStyle/>
          <a:p>
            <a:pPr algn="ctr"/>
            <a:r>
              <a:rPr lang="en-US" b="1"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Value</a:t>
            </a:r>
          </a:p>
        </p:txBody>
      </p:sp>
      <p:sp>
        <p:nvSpPr>
          <p:cNvPr id="6" name="TextBox 5">
            <a:extLst>
              <a:ext uri="{FF2B5EF4-FFF2-40B4-BE49-F238E27FC236}">
                <a16:creationId xmlns:a16="http://schemas.microsoft.com/office/drawing/2014/main" id="{E7C509F7-B51C-6EAE-E109-07162B8D47BD}"/>
              </a:ext>
            </a:extLst>
          </p:cNvPr>
          <p:cNvSpPr txBox="1"/>
          <p:nvPr/>
        </p:nvSpPr>
        <p:spPr>
          <a:xfrm>
            <a:off x="654623" y="936623"/>
            <a:ext cx="2004474" cy="307777"/>
          </a:xfrm>
          <a:prstGeom prst="rect">
            <a:avLst/>
          </a:prstGeom>
          <a:noFill/>
        </p:spPr>
        <p:txBody>
          <a:bodyPr wrap="square" rtlCol="0">
            <a:spAutoFit/>
          </a:bodyPr>
          <a:lstStyle/>
          <a:p>
            <a:pPr algn="ctr"/>
            <a:r>
              <a:rPr lang="en-US" b="1"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Risk</a:t>
            </a:r>
          </a:p>
        </p:txBody>
      </p:sp>
      <p:cxnSp>
        <p:nvCxnSpPr>
          <p:cNvPr id="20" name="Straight Arrow Connector 19">
            <a:extLst>
              <a:ext uri="{FF2B5EF4-FFF2-40B4-BE49-F238E27FC236}">
                <a16:creationId xmlns:a16="http://schemas.microsoft.com/office/drawing/2014/main" id="{9284E90C-375D-D7C5-0B64-C87B52CDAE73}"/>
              </a:ext>
            </a:extLst>
          </p:cNvPr>
          <p:cNvCxnSpPr/>
          <p:nvPr/>
        </p:nvCxnSpPr>
        <p:spPr>
          <a:xfrm flipV="1">
            <a:off x="2278119" y="775924"/>
            <a:ext cx="0" cy="4114800"/>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62" name="Straight Arrow Connector 3961">
            <a:extLst>
              <a:ext uri="{FF2B5EF4-FFF2-40B4-BE49-F238E27FC236}">
                <a16:creationId xmlns:a16="http://schemas.microsoft.com/office/drawing/2014/main" id="{C3985EB5-6537-D0A0-EE29-4E8D7774FD67}"/>
              </a:ext>
            </a:extLst>
          </p:cNvPr>
          <p:cNvCxnSpPr>
            <a:cxnSpLocks/>
          </p:cNvCxnSpPr>
          <p:nvPr/>
        </p:nvCxnSpPr>
        <p:spPr>
          <a:xfrm rot="5400000" flipV="1">
            <a:off x="4356360" y="2760250"/>
            <a:ext cx="0" cy="4206240"/>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D31B90-911D-D3FC-8121-EEE2F13C45B2}"/>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13.</a:t>
            </a:r>
          </a:p>
        </p:txBody>
      </p:sp>
    </p:spTree>
    <p:extLst>
      <p:ext uri="{BB962C8B-B14F-4D97-AF65-F5344CB8AC3E}">
        <p14:creationId xmlns:p14="http://schemas.microsoft.com/office/powerpoint/2010/main" val="83271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Issues at a glance</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Labor outline">
            <a:extLst>
              <a:ext uri="{FF2B5EF4-FFF2-40B4-BE49-F238E27FC236}">
                <a16:creationId xmlns:a16="http://schemas.microsoft.com/office/drawing/2014/main" id="{E91E9217-0175-1303-EC88-348E23BECA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1598" y="1447801"/>
            <a:ext cx="914400" cy="914400"/>
          </a:xfrm>
          <a:prstGeom prst="rect">
            <a:avLst/>
          </a:prstGeom>
        </p:spPr>
      </p:pic>
      <p:pic>
        <p:nvPicPr>
          <p:cNvPr id="4" name="Graphic 3" descr="Processor outline">
            <a:extLst>
              <a:ext uri="{FF2B5EF4-FFF2-40B4-BE49-F238E27FC236}">
                <a16:creationId xmlns:a16="http://schemas.microsoft.com/office/drawing/2014/main" id="{9BE7C1A3-AB9F-FF0B-17E7-965D8D895B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60147" y="1533526"/>
            <a:ext cx="914400" cy="914400"/>
          </a:xfrm>
          <a:prstGeom prst="rect">
            <a:avLst/>
          </a:prstGeom>
        </p:spPr>
      </p:pic>
      <p:sp>
        <p:nvSpPr>
          <p:cNvPr id="61" name="Rectangle: Rounded Corners 60">
            <a:extLst>
              <a:ext uri="{FF2B5EF4-FFF2-40B4-BE49-F238E27FC236}">
                <a16:creationId xmlns:a16="http://schemas.microsoft.com/office/drawing/2014/main" id="{0A51E2B3-6B6B-012B-9D8B-B9AC08F18BC3}"/>
              </a:ext>
            </a:extLst>
          </p:cNvPr>
          <p:cNvSpPr/>
          <p:nvPr/>
        </p:nvSpPr>
        <p:spPr>
          <a:xfrm>
            <a:off x="1194655" y="2566593"/>
            <a:ext cx="1645920" cy="914400"/>
          </a:xfrm>
          <a:prstGeom prst="roundRect">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Global Chip Shortage</a:t>
            </a:r>
          </a:p>
        </p:txBody>
      </p:sp>
      <p:sp>
        <p:nvSpPr>
          <p:cNvPr id="62" name="Rectangle: Rounded Corners 61">
            <a:extLst>
              <a:ext uri="{FF2B5EF4-FFF2-40B4-BE49-F238E27FC236}">
                <a16:creationId xmlns:a16="http://schemas.microsoft.com/office/drawing/2014/main" id="{66592748-B96A-7A29-0C92-113063304C2F}"/>
              </a:ext>
            </a:extLst>
          </p:cNvPr>
          <p:cNvSpPr/>
          <p:nvPr/>
        </p:nvSpPr>
        <p:spPr>
          <a:xfrm>
            <a:off x="3726106" y="2566593"/>
            <a:ext cx="1645920"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Labor Shortage</a:t>
            </a:r>
          </a:p>
        </p:txBody>
      </p:sp>
      <p:sp>
        <p:nvSpPr>
          <p:cNvPr id="63" name="Rectangle: Rounded Corners 62">
            <a:extLst>
              <a:ext uri="{FF2B5EF4-FFF2-40B4-BE49-F238E27FC236}">
                <a16:creationId xmlns:a16="http://schemas.microsoft.com/office/drawing/2014/main" id="{A83894EF-71F5-E1CA-9BF0-E3E5A0AD6328}"/>
              </a:ext>
            </a:extLst>
          </p:cNvPr>
          <p:cNvSpPr/>
          <p:nvPr/>
        </p:nvSpPr>
        <p:spPr>
          <a:xfrm>
            <a:off x="6281007" y="2566593"/>
            <a:ext cx="1645920" cy="914400"/>
          </a:xfrm>
          <a:prstGeom prst="roundRect">
            <a:avLst/>
          </a:prstGeom>
          <a:solidFill>
            <a:schemeClr val="accent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Demand &gt; Production Capacity</a:t>
            </a:r>
          </a:p>
        </p:txBody>
      </p:sp>
      <p:pic>
        <p:nvPicPr>
          <p:cNvPr id="8" name="Graphic 7" descr="Supply And Demand outline">
            <a:extLst>
              <a:ext uri="{FF2B5EF4-FFF2-40B4-BE49-F238E27FC236}">
                <a16:creationId xmlns:a16="http://schemas.microsoft.com/office/drawing/2014/main" id="{3CF432DF-9A6E-F3A9-193D-ADF65191E5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6499" y="1533526"/>
            <a:ext cx="914400" cy="914400"/>
          </a:xfrm>
          <a:prstGeom prst="rect">
            <a:avLst/>
          </a:prstGeom>
        </p:spPr>
      </p:pic>
      <p:sp>
        <p:nvSpPr>
          <p:cNvPr id="6" name="Rectangle 5">
            <a:extLst>
              <a:ext uri="{FF2B5EF4-FFF2-40B4-BE49-F238E27FC236}">
                <a16:creationId xmlns:a16="http://schemas.microsoft.com/office/drawing/2014/main" id="{0780C119-ADA9-B427-EBE5-00A0CDDE57F5}"/>
              </a:ext>
            </a:extLst>
          </p:cNvPr>
          <p:cNvSpPr/>
          <p:nvPr/>
        </p:nvSpPr>
        <p:spPr>
          <a:xfrm rot="5400000">
            <a:off x="1465997" y="2679441"/>
            <a:ext cx="36576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4716B4-27EA-4FE1-7AA0-79F59A17F821}"/>
              </a:ext>
            </a:extLst>
          </p:cNvPr>
          <p:cNvSpPr/>
          <p:nvPr/>
        </p:nvSpPr>
        <p:spPr>
          <a:xfrm rot="5400000">
            <a:off x="4020404" y="2679441"/>
            <a:ext cx="36576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9B0011A-1E87-7BA9-8759-8644C8581BA7}"/>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14.</a:t>
            </a:r>
          </a:p>
        </p:txBody>
      </p:sp>
    </p:spTree>
    <p:extLst>
      <p:ext uri="{BB962C8B-B14F-4D97-AF65-F5344CB8AC3E}">
        <p14:creationId xmlns:p14="http://schemas.microsoft.com/office/powerpoint/2010/main" val="57471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Supplier Offshore vs Onshore</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8">
            <a:extLst>
              <a:ext uri="{FF2B5EF4-FFF2-40B4-BE49-F238E27FC236}">
                <a16:creationId xmlns:a16="http://schemas.microsoft.com/office/drawing/2014/main" id="{11C366F5-C1B2-6362-CE1F-B33C3918F3E4}"/>
              </a:ext>
            </a:extLst>
          </p:cNvPr>
          <p:cNvSpPr txBox="1">
            <a:spLocks/>
          </p:cNvSpPr>
          <p:nvPr/>
        </p:nvSpPr>
        <p:spPr>
          <a:xfrm>
            <a:off x="228600" y="818410"/>
            <a:ext cx="3914775" cy="3867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None/>
            </a:pPr>
            <a:r>
              <a:rPr lang="en-US" sz="1200" b="1" dirty="0"/>
              <a:t>Onshore Considerations</a:t>
            </a:r>
          </a:p>
          <a:p>
            <a:pPr marL="114300" indent="0">
              <a:lnSpc>
                <a:spcPct val="114999"/>
              </a:lnSpc>
              <a:buNone/>
            </a:pPr>
            <a:endParaRPr lang="en-US" sz="1400" dirty="0"/>
          </a:p>
          <a:p>
            <a:pPr marL="114300" indent="0">
              <a:lnSpc>
                <a:spcPct val="114999"/>
              </a:lnSpc>
              <a:buNone/>
            </a:pPr>
            <a:r>
              <a:rPr lang="en-US" sz="1200" dirty="0"/>
              <a:t>Ford would not have to compete with other companies with their own factory producing chips (or partnership with suppliers). Advantages can be considered as below:</a:t>
            </a:r>
          </a:p>
          <a:p>
            <a:pPr lvl="1">
              <a:lnSpc>
                <a:spcPct val="114999"/>
              </a:lnSpc>
            </a:pPr>
            <a:r>
              <a:rPr lang="en-US" sz="1100" dirty="0"/>
              <a:t>Gain a competitive advantage over other automakers</a:t>
            </a:r>
          </a:p>
          <a:p>
            <a:pPr lvl="1">
              <a:lnSpc>
                <a:spcPct val="114999"/>
              </a:lnSpc>
            </a:pPr>
            <a:r>
              <a:rPr lang="en-US" sz="1100" dirty="0"/>
              <a:t>More reliable</a:t>
            </a:r>
            <a:endParaRPr lang="en-US" sz="1200" dirty="0"/>
          </a:p>
          <a:p>
            <a:pPr lvl="1">
              <a:lnSpc>
                <a:spcPct val="114999"/>
              </a:lnSpc>
            </a:pPr>
            <a:r>
              <a:rPr lang="en-US" sz="1100" dirty="0"/>
              <a:t>Increased flexibility in fulfilling the demand</a:t>
            </a:r>
          </a:p>
          <a:p>
            <a:pPr lvl="1">
              <a:lnSpc>
                <a:spcPct val="114999"/>
              </a:lnSpc>
            </a:pPr>
            <a:r>
              <a:rPr lang="en-US" sz="1100" dirty="0"/>
              <a:t>Easily visit plants &amp; meet with executives</a:t>
            </a:r>
          </a:p>
          <a:p>
            <a:pPr lvl="1">
              <a:lnSpc>
                <a:spcPct val="114999"/>
              </a:lnSpc>
            </a:pPr>
            <a:r>
              <a:rPr lang="en-US" sz="1100" dirty="0"/>
              <a:t>Benefits local community </a:t>
            </a:r>
          </a:p>
          <a:p>
            <a:pPr lvl="1">
              <a:lnSpc>
                <a:spcPct val="114999"/>
              </a:lnSpc>
            </a:pPr>
            <a:endParaRPr lang="en-US" sz="1200" dirty="0"/>
          </a:p>
        </p:txBody>
      </p:sp>
      <p:pic>
        <p:nvPicPr>
          <p:cNvPr id="3074" name="Picture 2" descr="News How Computer Chips Became Essential To National Security - NSTXL">
            <a:extLst>
              <a:ext uri="{FF2B5EF4-FFF2-40B4-BE49-F238E27FC236}">
                <a16:creationId xmlns:a16="http://schemas.microsoft.com/office/drawing/2014/main" id="{9EA1BE33-9704-0925-61FF-E3AE4FDC4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821" y="1631049"/>
            <a:ext cx="3044703" cy="20261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C59F22B-C9EB-49CB-DC98-7A45D0E3BDAF}"/>
              </a:ext>
            </a:extLst>
          </p:cNvPr>
          <p:cNvSpPr/>
          <p:nvPr/>
        </p:nvSpPr>
        <p:spPr>
          <a:xfrm rot="5400000">
            <a:off x="2720340" y="2842241"/>
            <a:ext cx="41148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ECE110-4AEE-5C1C-C5C5-8B5AD22A61EC}"/>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15.</a:t>
            </a:r>
          </a:p>
        </p:txBody>
      </p:sp>
    </p:spTree>
    <p:extLst>
      <p:ext uri="{BB962C8B-B14F-4D97-AF65-F5344CB8AC3E}">
        <p14:creationId xmlns:p14="http://schemas.microsoft.com/office/powerpoint/2010/main" val="39314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Supplier Offshore vs Onshore</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different colored lines with Crust in the background&#10;&#10;Description automatically generated">
            <a:extLst>
              <a:ext uri="{FF2B5EF4-FFF2-40B4-BE49-F238E27FC236}">
                <a16:creationId xmlns:a16="http://schemas.microsoft.com/office/drawing/2014/main" id="{1CCFF905-908D-1F58-92DF-24DEFC042685}"/>
              </a:ext>
            </a:extLst>
          </p:cNvPr>
          <p:cNvPicPr>
            <a:picLocks noChangeAspect="1"/>
          </p:cNvPicPr>
          <p:nvPr/>
        </p:nvPicPr>
        <p:blipFill>
          <a:blip r:embed="rId2"/>
          <a:stretch>
            <a:fillRect/>
          </a:stretch>
        </p:blipFill>
        <p:spPr>
          <a:xfrm>
            <a:off x="5289059" y="1263209"/>
            <a:ext cx="3324225" cy="2723564"/>
          </a:xfrm>
          <a:prstGeom prst="rect">
            <a:avLst/>
          </a:prstGeom>
        </p:spPr>
      </p:pic>
      <p:sp>
        <p:nvSpPr>
          <p:cNvPr id="14" name="Text Placeholder 8">
            <a:extLst>
              <a:ext uri="{FF2B5EF4-FFF2-40B4-BE49-F238E27FC236}">
                <a16:creationId xmlns:a16="http://schemas.microsoft.com/office/drawing/2014/main" id="{1269AA43-8D32-8D3C-23CC-9071D603A470}"/>
              </a:ext>
            </a:extLst>
          </p:cNvPr>
          <p:cNvSpPr txBox="1">
            <a:spLocks/>
          </p:cNvSpPr>
          <p:nvPr/>
        </p:nvSpPr>
        <p:spPr>
          <a:xfrm>
            <a:off x="5165234" y="937141"/>
            <a:ext cx="3667125" cy="448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lnSpc>
                <a:spcPct val="114999"/>
              </a:lnSpc>
              <a:buNone/>
            </a:pPr>
            <a:r>
              <a:rPr lang="en-US" sz="1200" b="1" dirty="0"/>
              <a:t>Global Semiconductor Manufacturing Capacity</a:t>
            </a:r>
          </a:p>
          <a:p>
            <a:pPr lvl="1">
              <a:lnSpc>
                <a:spcPct val="114999"/>
              </a:lnSpc>
            </a:pPr>
            <a:endParaRPr lang="en-US" dirty="0"/>
          </a:p>
        </p:txBody>
      </p:sp>
      <p:sp>
        <p:nvSpPr>
          <p:cNvPr id="15" name="Text Placeholder 8">
            <a:extLst>
              <a:ext uri="{FF2B5EF4-FFF2-40B4-BE49-F238E27FC236}">
                <a16:creationId xmlns:a16="http://schemas.microsoft.com/office/drawing/2014/main" id="{70108C8A-AE1D-87AD-4762-E6B53BBCCD73}"/>
              </a:ext>
            </a:extLst>
          </p:cNvPr>
          <p:cNvSpPr txBox="1">
            <a:spLocks/>
          </p:cNvSpPr>
          <p:nvPr/>
        </p:nvSpPr>
        <p:spPr>
          <a:xfrm>
            <a:off x="5203334" y="3927991"/>
            <a:ext cx="3667125" cy="448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lnSpc>
                <a:spcPct val="114999"/>
              </a:lnSpc>
              <a:buNone/>
            </a:pPr>
            <a:r>
              <a:rPr lang="en-US" sz="1000" i="1" dirty="0">
                <a:solidFill>
                  <a:schemeClr val="bg2"/>
                </a:solidFill>
              </a:rPr>
              <a:t>Source: VLSI Research, SEMI, BCG &amp; The New York Times</a:t>
            </a:r>
          </a:p>
          <a:p>
            <a:pPr lvl="1">
              <a:lnSpc>
                <a:spcPct val="114999"/>
              </a:lnSpc>
            </a:pPr>
            <a:endParaRPr lang="en-US" i="1" dirty="0"/>
          </a:p>
        </p:txBody>
      </p:sp>
      <p:sp>
        <p:nvSpPr>
          <p:cNvPr id="18" name="Text Placeholder 8">
            <a:extLst>
              <a:ext uri="{FF2B5EF4-FFF2-40B4-BE49-F238E27FC236}">
                <a16:creationId xmlns:a16="http://schemas.microsoft.com/office/drawing/2014/main" id="{D40AB84A-BDA5-3240-CA6C-F4CFAD78FDBA}"/>
              </a:ext>
            </a:extLst>
          </p:cNvPr>
          <p:cNvSpPr>
            <a:spLocks noGrp="1"/>
          </p:cNvSpPr>
          <p:nvPr>
            <p:ph type="body" idx="1"/>
          </p:nvPr>
        </p:nvSpPr>
        <p:spPr>
          <a:xfrm>
            <a:off x="228600" y="847270"/>
            <a:ext cx="4123546" cy="2277075"/>
          </a:xfrm>
        </p:spPr>
        <p:txBody>
          <a:bodyPr/>
          <a:lstStyle/>
          <a:p>
            <a:pPr marL="114300" indent="0">
              <a:buNone/>
            </a:pPr>
            <a:r>
              <a:rPr lang="en-US" sz="1200" b="1" dirty="0"/>
              <a:t>Offshore Considerations</a:t>
            </a:r>
            <a:endParaRPr lang="en-US" sz="1100" b="1" dirty="0"/>
          </a:p>
          <a:p>
            <a:pPr lvl="1">
              <a:lnSpc>
                <a:spcPct val="114999"/>
              </a:lnSpc>
            </a:pPr>
            <a:r>
              <a:rPr lang="en-US" sz="1100" dirty="0"/>
              <a:t>Ford mostly operates offshore already: Over 60 factories globally &amp; only 8 in the U.S.</a:t>
            </a:r>
          </a:p>
          <a:p>
            <a:pPr lvl="1">
              <a:lnSpc>
                <a:spcPct val="114999"/>
              </a:lnSpc>
            </a:pPr>
            <a:r>
              <a:rPr lang="en-US" sz="1100" dirty="0"/>
              <a:t>Specialize in automobiles, not chips</a:t>
            </a:r>
          </a:p>
          <a:p>
            <a:pPr lvl="1">
              <a:lnSpc>
                <a:spcPct val="114999"/>
              </a:lnSpc>
            </a:pPr>
            <a:r>
              <a:rPr lang="en-US" sz="1100" dirty="0"/>
              <a:t>Majority of chips are produced in Asia</a:t>
            </a:r>
          </a:p>
          <a:p>
            <a:pPr lvl="1">
              <a:lnSpc>
                <a:spcPct val="114999"/>
              </a:lnSpc>
            </a:pPr>
            <a:endParaRPr lang="en-US" sz="1100" dirty="0"/>
          </a:p>
        </p:txBody>
      </p:sp>
      <p:sp>
        <p:nvSpPr>
          <p:cNvPr id="22" name="Text Placeholder 8">
            <a:extLst>
              <a:ext uri="{FF2B5EF4-FFF2-40B4-BE49-F238E27FC236}">
                <a16:creationId xmlns:a16="http://schemas.microsoft.com/office/drawing/2014/main" id="{0674A74B-6EE7-3693-C9F9-0A27D9BC9A1C}"/>
              </a:ext>
            </a:extLst>
          </p:cNvPr>
          <p:cNvSpPr txBox="1">
            <a:spLocks/>
          </p:cNvSpPr>
          <p:nvPr/>
        </p:nvSpPr>
        <p:spPr>
          <a:xfrm>
            <a:off x="142875" y="2786950"/>
            <a:ext cx="4657725" cy="2277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None/>
            </a:pPr>
            <a:r>
              <a:rPr lang="en-US" sz="1200" b="1" dirty="0"/>
              <a:t>Possible Courses of Action</a:t>
            </a:r>
            <a:endParaRPr lang="en-US" sz="1400" b="1" dirty="0"/>
          </a:p>
          <a:p>
            <a:pPr lvl="1">
              <a:lnSpc>
                <a:spcPct val="114999"/>
              </a:lnSpc>
            </a:pPr>
            <a:r>
              <a:rPr lang="en-US" sz="1100" dirty="0"/>
              <a:t>Modify chips to work with what is currently available in the market</a:t>
            </a:r>
          </a:p>
          <a:p>
            <a:pPr lvl="1">
              <a:lnSpc>
                <a:spcPct val="114999"/>
              </a:lnSpc>
            </a:pPr>
            <a:r>
              <a:rPr lang="en-US" sz="1100" dirty="0"/>
              <a:t>Modify vehicles to use fewer chips</a:t>
            </a:r>
          </a:p>
          <a:p>
            <a:pPr lvl="1">
              <a:lnSpc>
                <a:spcPct val="114999"/>
              </a:lnSpc>
            </a:pPr>
            <a:r>
              <a:rPr lang="en-US" sz="1100" dirty="0"/>
              <a:t>Open additional facilities in Asia / expand the network of suppliers </a:t>
            </a:r>
          </a:p>
          <a:p>
            <a:pPr>
              <a:lnSpc>
                <a:spcPct val="114999"/>
              </a:lnSpc>
            </a:pPr>
            <a:endParaRPr lang="en-US" sz="1200" dirty="0"/>
          </a:p>
          <a:p>
            <a:pPr lvl="1">
              <a:lnSpc>
                <a:spcPct val="114999"/>
              </a:lnSpc>
            </a:pPr>
            <a:endParaRPr lang="en-US" sz="1100" dirty="0"/>
          </a:p>
        </p:txBody>
      </p:sp>
      <p:sp>
        <p:nvSpPr>
          <p:cNvPr id="3" name="Rectangle 2">
            <a:extLst>
              <a:ext uri="{FF2B5EF4-FFF2-40B4-BE49-F238E27FC236}">
                <a16:creationId xmlns:a16="http://schemas.microsoft.com/office/drawing/2014/main" id="{26E0F33A-B528-1AFA-EED2-9A8F1CCCE32D}"/>
              </a:ext>
            </a:extLst>
          </p:cNvPr>
          <p:cNvSpPr/>
          <p:nvPr/>
        </p:nvSpPr>
        <p:spPr>
          <a:xfrm rot="5400000">
            <a:off x="2720340" y="2842241"/>
            <a:ext cx="41148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992CFC-845A-2555-DA03-3E3F7512E822}"/>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16.</a:t>
            </a:r>
          </a:p>
        </p:txBody>
      </p:sp>
    </p:spTree>
    <p:extLst>
      <p:ext uri="{BB962C8B-B14F-4D97-AF65-F5344CB8AC3E}">
        <p14:creationId xmlns:p14="http://schemas.microsoft.com/office/powerpoint/2010/main" val="359383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Supplier Offshore Risk-Benefit Analysis</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7F7E4BF3-DD16-E6F6-36A5-199599E1B42C}"/>
              </a:ext>
            </a:extLst>
          </p:cNvPr>
          <p:cNvSpPr>
            <a:spLocks noGrp="1"/>
          </p:cNvSpPr>
          <p:nvPr>
            <p:ph type="body" idx="1"/>
          </p:nvPr>
        </p:nvSpPr>
        <p:spPr>
          <a:xfrm>
            <a:off x="733425" y="1064875"/>
            <a:ext cx="1152525" cy="553050"/>
          </a:xfrm>
        </p:spPr>
        <p:txBody>
          <a:bodyPr/>
          <a:lstStyle/>
          <a:p>
            <a:pPr algn="ctr">
              <a:buNone/>
            </a:pPr>
            <a:r>
              <a:rPr lang="en-US" sz="1400" b="1" dirty="0"/>
              <a:t>Risks</a:t>
            </a:r>
            <a:endParaRPr lang="en-US" sz="1400"/>
          </a:p>
        </p:txBody>
      </p:sp>
      <p:pic>
        <p:nvPicPr>
          <p:cNvPr id="3" name="Graphic 2" descr="Scales of justice outline">
            <a:extLst>
              <a:ext uri="{FF2B5EF4-FFF2-40B4-BE49-F238E27FC236}">
                <a16:creationId xmlns:a16="http://schemas.microsoft.com/office/drawing/2014/main" id="{0284EA7A-5E37-2E5E-38EB-465B96C277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3908" y="908783"/>
            <a:ext cx="1516184" cy="1516184"/>
          </a:xfrm>
          <a:prstGeom prst="rect">
            <a:avLst/>
          </a:prstGeom>
        </p:spPr>
      </p:pic>
      <p:sp>
        <p:nvSpPr>
          <p:cNvPr id="5" name="Text Placeholder 8">
            <a:extLst>
              <a:ext uri="{FF2B5EF4-FFF2-40B4-BE49-F238E27FC236}">
                <a16:creationId xmlns:a16="http://schemas.microsoft.com/office/drawing/2014/main" id="{AF535ECF-4BB6-25B6-6BA6-197D62AABE15}"/>
              </a:ext>
            </a:extLst>
          </p:cNvPr>
          <p:cNvSpPr txBox="1">
            <a:spLocks/>
          </p:cNvSpPr>
          <p:nvPr/>
        </p:nvSpPr>
        <p:spPr>
          <a:xfrm>
            <a:off x="6810375" y="1064875"/>
            <a:ext cx="1352550" cy="514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ctr">
              <a:buFont typeface="Roboto"/>
              <a:buNone/>
            </a:pPr>
            <a:r>
              <a:rPr lang="en-US" sz="1400" b="1" dirty="0">
                <a:solidFill>
                  <a:schemeClr val="tx1"/>
                </a:solidFill>
              </a:rPr>
              <a:t>Benefits</a:t>
            </a:r>
            <a:endParaRPr lang="en-US" sz="1400">
              <a:solidFill>
                <a:schemeClr val="tx1"/>
              </a:solidFill>
            </a:endParaRPr>
          </a:p>
        </p:txBody>
      </p:sp>
      <p:sp>
        <p:nvSpPr>
          <p:cNvPr id="8" name="Rectangle: Rounded Corners 7">
            <a:extLst>
              <a:ext uri="{FF2B5EF4-FFF2-40B4-BE49-F238E27FC236}">
                <a16:creationId xmlns:a16="http://schemas.microsoft.com/office/drawing/2014/main" id="{A59384CA-6FAC-2064-DBCB-73CB478BF10B}"/>
              </a:ext>
            </a:extLst>
          </p:cNvPr>
          <p:cNvSpPr/>
          <p:nvPr/>
        </p:nvSpPr>
        <p:spPr>
          <a:xfrm>
            <a:off x="6607967" y="1900237"/>
            <a:ext cx="2247900" cy="2752725"/>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5313077C-F448-2001-F93F-8B678B4E1D33}"/>
              </a:ext>
            </a:extLst>
          </p:cNvPr>
          <p:cNvSpPr/>
          <p:nvPr/>
        </p:nvSpPr>
        <p:spPr>
          <a:xfrm>
            <a:off x="5626893" y="3205162"/>
            <a:ext cx="809625" cy="466725"/>
          </a:xfrm>
          <a:prstGeom prst="lef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ACCC5F87-6E8B-94B1-AC43-085C0B92B6BF}"/>
              </a:ext>
            </a:extLst>
          </p:cNvPr>
          <p:cNvSpPr/>
          <p:nvPr/>
        </p:nvSpPr>
        <p:spPr>
          <a:xfrm rot="10800000">
            <a:off x="2702717" y="3205162"/>
            <a:ext cx="809625" cy="466725"/>
          </a:xfrm>
          <a:prstGeom prst="lef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65D8B9A-2651-AAFB-A2D6-E8E270EE65CF}"/>
              </a:ext>
            </a:extLst>
          </p:cNvPr>
          <p:cNvSpPr/>
          <p:nvPr/>
        </p:nvSpPr>
        <p:spPr>
          <a:xfrm>
            <a:off x="3626642" y="2928937"/>
            <a:ext cx="1895475" cy="165735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F3F5C699-7EFF-30AA-13B5-4139F0B665FF}"/>
              </a:ext>
            </a:extLst>
          </p:cNvPr>
          <p:cNvSpPr txBox="1">
            <a:spLocks/>
          </p:cNvSpPr>
          <p:nvPr/>
        </p:nvSpPr>
        <p:spPr>
          <a:xfrm>
            <a:off x="6543675" y="1903074"/>
            <a:ext cx="2247900" cy="2686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buFont typeface="Arial" panose="020B0604020202020204" pitchFamily="34" charset="0"/>
              <a:buChar char="•"/>
            </a:pPr>
            <a:r>
              <a:rPr lang="en-US" sz="1100" dirty="0">
                <a:solidFill>
                  <a:schemeClr val="tx1"/>
                </a:solidFill>
              </a:rPr>
              <a:t>Supplier: More technical expertise</a:t>
            </a:r>
            <a:endParaRPr lang="en-US" sz="1600" dirty="0">
              <a:solidFill>
                <a:schemeClr val="tx1"/>
              </a:solidFill>
            </a:endParaRPr>
          </a:p>
          <a:p>
            <a:pPr>
              <a:lnSpc>
                <a:spcPct val="114999"/>
              </a:lnSpc>
              <a:buFont typeface="Arial" panose="020B0604020202020204" pitchFamily="34" charset="0"/>
              <a:buChar char="•"/>
            </a:pPr>
            <a:r>
              <a:rPr lang="en-US" sz="1100" dirty="0">
                <a:solidFill>
                  <a:schemeClr val="tx1"/>
                </a:solidFill>
              </a:rPr>
              <a:t>Ford: Focus on manufacturing high-quality vehicles &amp; continuous improvement</a:t>
            </a:r>
            <a:endParaRPr lang="en-US" sz="1600" dirty="0">
              <a:solidFill>
                <a:schemeClr val="tx1"/>
              </a:solidFill>
            </a:endParaRPr>
          </a:p>
          <a:p>
            <a:pPr>
              <a:lnSpc>
                <a:spcPct val="114999"/>
              </a:lnSpc>
              <a:buFont typeface="Arial" panose="020B0604020202020204" pitchFamily="34" charset="0"/>
              <a:buChar char="•"/>
            </a:pPr>
            <a:r>
              <a:rPr lang="en-US" sz="1100" dirty="0">
                <a:solidFill>
                  <a:schemeClr val="tx1"/>
                </a:solidFill>
              </a:rPr>
              <a:t>Lower operating costs (wages &amp; materials)</a:t>
            </a:r>
          </a:p>
          <a:p>
            <a:pPr>
              <a:lnSpc>
                <a:spcPct val="114999"/>
              </a:lnSpc>
              <a:buFont typeface="Arial" panose="020B0604020202020204" pitchFamily="34" charset="0"/>
              <a:buChar char="•"/>
            </a:pPr>
            <a:r>
              <a:rPr lang="en-US" sz="1100" dirty="0">
                <a:solidFill>
                  <a:schemeClr val="tx1"/>
                </a:solidFill>
              </a:rPr>
              <a:t>Less strict labor restrictions</a:t>
            </a:r>
          </a:p>
          <a:p>
            <a:pPr>
              <a:lnSpc>
                <a:spcPct val="114999"/>
              </a:lnSpc>
              <a:buFont typeface="Arial" panose="020B0604020202020204" pitchFamily="34" charset="0"/>
              <a:buChar char="•"/>
            </a:pPr>
            <a:r>
              <a:rPr lang="en-US" sz="1100" dirty="0">
                <a:solidFill>
                  <a:schemeClr val="tx1"/>
                </a:solidFill>
              </a:rPr>
              <a:t>Compete globally</a:t>
            </a:r>
          </a:p>
        </p:txBody>
      </p:sp>
      <p:sp>
        <p:nvSpPr>
          <p:cNvPr id="4" name="Rectangle: Rounded Corners 3">
            <a:extLst>
              <a:ext uri="{FF2B5EF4-FFF2-40B4-BE49-F238E27FC236}">
                <a16:creationId xmlns:a16="http://schemas.microsoft.com/office/drawing/2014/main" id="{5159D885-EA30-4FD6-50D4-C5BD2A97AD5E}"/>
              </a:ext>
            </a:extLst>
          </p:cNvPr>
          <p:cNvSpPr/>
          <p:nvPr/>
        </p:nvSpPr>
        <p:spPr>
          <a:xfrm>
            <a:off x="226217" y="1871662"/>
            <a:ext cx="2247900" cy="2752725"/>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3AF6483F-A50E-9E06-F688-295DAC7CC341}"/>
              </a:ext>
            </a:extLst>
          </p:cNvPr>
          <p:cNvSpPr txBox="1">
            <a:spLocks/>
          </p:cNvSpPr>
          <p:nvPr/>
        </p:nvSpPr>
        <p:spPr>
          <a:xfrm>
            <a:off x="180975" y="1903075"/>
            <a:ext cx="2181225" cy="323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buFont typeface="Arial" panose="020B0604020202020204" pitchFamily="34" charset="0"/>
              <a:buChar char="•"/>
            </a:pPr>
            <a:r>
              <a:rPr lang="en-US" sz="1100" dirty="0">
                <a:solidFill>
                  <a:schemeClr val="tx1"/>
                </a:solidFill>
              </a:rPr>
              <a:t>Supply disruptions (weather, raw material shortage, COVID, etc.)</a:t>
            </a:r>
          </a:p>
          <a:p>
            <a:pPr>
              <a:lnSpc>
                <a:spcPct val="114999"/>
              </a:lnSpc>
              <a:buFont typeface="Arial" panose="020B0604020202020204" pitchFamily="34" charset="0"/>
              <a:buChar char="•"/>
            </a:pPr>
            <a:r>
              <a:rPr lang="en-US" sz="1100" dirty="0">
                <a:solidFill>
                  <a:schemeClr val="tx1"/>
                </a:solidFill>
              </a:rPr>
              <a:t>Cultural &amp; language barriers</a:t>
            </a:r>
          </a:p>
          <a:p>
            <a:pPr>
              <a:lnSpc>
                <a:spcPct val="114999"/>
              </a:lnSpc>
              <a:buFont typeface="Arial" panose="020B0604020202020204" pitchFamily="34" charset="0"/>
              <a:buChar char="•"/>
            </a:pPr>
            <a:r>
              <a:rPr lang="en-US" sz="1100" dirty="0">
                <a:solidFill>
                  <a:schemeClr val="tx1"/>
                </a:solidFill>
              </a:rPr>
              <a:t>Difficult to enforce quality control</a:t>
            </a:r>
          </a:p>
        </p:txBody>
      </p:sp>
      <p:sp>
        <p:nvSpPr>
          <p:cNvPr id="6" name="Text Placeholder 2">
            <a:extLst>
              <a:ext uri="{FF2B5EF4-FFF2-40B4-BE49-F238E27FC236}">
                <a16:creationId xmlns:a16="http://schemas.microsoft.com/office/drawing/2014/main" id="{9ABB0380-2AC2-262A-1E64-A484A0518FFF}"/>
              </a:ext>
            </a:extLst>
          </p:cNvPr>
          <p:cNvSpPr txBox="1">
            <a:spLocks/>
          </p:cNvSpPr>
          <p:nvPr/>
        </p:nvSpPr>
        <p:spPr>
          <a:xfrm>
            <a:off x="3476624" y="2969874"/>
            <a:ext cx="1981200" cy="323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lgn="ctr">
              <a:buNone/>
            </a:pPr>
            <a:r>
              <a:rPr lang="en-US" sz="1100" dirty="0">
                <a:solidFill>
                  <a:schemeClr val="tx1"/>
                </a:solidFill>
              </a:rPr>
              <a:t>Ford would benefit more by continuing to produce chips offshore in order to remain competitive in the global market.</a:t>
            </a:r>
          </a:p>
        </p:txBody>
      </p:sp>
      <p:sp>
        <p:nvSpPr>
          <p:cNvPr id="7" name="TextBox 6">
            <a:extLst>
              <a:ext uri="{FF2B5EF4-FFF2-40B4-BE49-F238E27FC236}">
                <a16:creationId xmlns:a16="http://schemas.microsoft.com/office/drawing/2014/main" id="{F5423D37-CF8E-1662-6411-ADF29F5B2FA4}"/>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17.</a:t>
            </a:r>
          </a:p>
        </p:txBody>
      </p:sp>
    </p:spTree>
    <p:extLst>
      <p:ext uri="{BB962C8B-B14F-4D97-AF65-F5344CB8AC3E}">
        <p14:creationId xmlns:p14="http://schemas.microsoft.com/office/powerpoint/2010/main" val="407456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2C-6183-8854-2B70-E70030B1624E}"/>
              </a:ext>
            </a:extLst>
          </p:cNvPr>
          <p:cNvSpPr>
            <a:spLocks noGrp="1"/>
          </p:cNvSpPr>
          <p:nvPr>
            <p:ph type="title"/>
          </p:nvPr>
        </p:nvSpPr>
        <p:spPr>
          <a:xfrm>
            <a:off x="228600" y="1450"/>
            <a:ext cx="8229600" cy="572700"/>
          </a:xfrm>
        </p:spPr>
        <p:txBody>
          <a:bodyPr/>
          <a:lstStyle/>
          <a:p>
            <a:pPr algn="l"/>
            <a:r>
              <a:rPr lang="en" sz="2900" dirty="0">
                <a:solidFill>
                  <a:schemeClr val="bg2">
                    <a:lumMod val="50000"/>
                  </a:schemeClr>
                </a:solidFill>
              </a:rPr>
              <a:t>Supplier Onshore Risk-Benefit Analysis</a:t>
            </a:r>
            <a:endParaRPr lang="en-US" dirty="0">
              <a:solidFill>
                <a:schemeClr val="bg2">
                  <a:lumMod val="50000"/>
                </a:schemeClr>
              </a:solidFill>
            </a:endParaRPr>
          </a:p>
        </p:txBody>
      </p:sp>
      <p:sp>
        <p:nvSpPr>
          <p:cNvPr id="17" name="Rectangle 16">
            <a:extLst>
              <a:ext uri="{FF2B5EF4-FFF2-40B4-BE49-F238E27FC236}">
                <a16:creationId xmlns:a16="http://schemas.microsoft.com/office/drawing/2014/main" id="{A02AEBB9-4A77-E0C3-7143-37436F878ADE}"/>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7F7E4BF3-DD16-E6F6-36A5-199599E1B42C}"/>
              </a:ext>
            </a:extLst>
          </p:cNvPr>
          <p:cNvSpPr>
            <a:spLocks noGrp="1"/>
          </p:cNvSpPr>
          <p:nvPr>
            <p:ph type="body" idx="1"/>
          </p:nvPr>
        </p:nvSpPr>
        <p:spPr>
          <a:xfrm>
            <a:off x="733425" y="1064875"/>
            <a:ext cx="1152525" cy="553050"/>
          </a:xfrm>
        </p:spPr>
        <p:txBody>
          <a:bodyPr/>
          <a:lstStyle/>
          <a:p>
            <a:pPr algn="ctr">
              <a:buNone/>
            </a:pPr>
            <a:r>
              <a:rPr lang="en-US" sz="1400" b="1" dirty="0"/>
              <a:t>Risks</a:t>
            </a:r>
            <a:endParaRPr lang="en-US" sz="1400" dirty="0"/>
          </a:p>
        </p:txBody>
      </p:sp>
      <p:sp>
        <p:nvSpPr>
          <p:cNvPr id="5" name="Text Placeholder 8">
            <a:extLst>
              <a:ext uri="{FF2B5EF4-FFF2-40B4-BE49-F238E27FC236}">
                <a16:creationId xmlns:a16="http://schemas.microsoft.com/office/drawing/2014/main" id="{AF535ECF-4BB6-25B6-6BA6-197D62AABE15}"/>
              </a:ext>
            </a:extLst>
          </p:cNvPr>
          <p:cNvSpPr txBox="1">
            <a:spLocks/>
          </p:cNvSpPr>
          <p:nvPr/>
        </p:nvSpPr>
        <p:spPr>
          <a:xfrm>
            <a:off x="6810375" y="1064875"/>
            <a:ext cx="1352550" cy="514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ctr">
              <a:buFont typeface="Roboto"/>
              <a:buNone/>
            </a:pPr>
            <a:r>
              <a:rPr lang="en-US" sz="1400" b="1" dirty="0">
                <a:solidFill>
                  <a:schemeClr val="tx1"/>
                </a:solidFill>
              </a:rPr>
              <a:t>Benefits</a:t>
            </a:r>
            <a:endParaRPr lang="en-US" sz="1400">
              <a:solidFill>
                <a:schemeClr val="tx1"/>
              </a:solidFill>
            </a:endParaRPr>
          </a:p>
        </p:txBody>
      </p:sp>
      <p:sp>
        <p:nvSpPr>
          <p:cNvPr id="8" name="Rectangle: Rounded Corners 7">
            <a:extLst>
              <a:ext uri="{FF2B5EF4-FFF2-40B4-BE49-F238E27FC236}">
                <a16:creationId xmlns:a16="http://schemas.microsoft.com/office/drawing/2014/main" id="{A59384CA-6FAC-2064-DBCB-73CB478BF10B}"/>
              </a:ext>
            </a:extLst>
          </p:cNvPr>
          <p:cNvSpPr/>
          <p:nvPr/>
        </p:nvSpPr>
        <p:spPr>
          <a:xfrm>
            <a:off x="6607967" y="1900237"/>
            <a:ext cx="2247900" cy="2752725"/>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5313077C-F448-2001-F93F-8B678B4E1D33}"/>
              </a:ext>
            </a:extLst>
          </p:cNvPr>
          <p:cNvSpPr/>
          <p:nvPr/>
        </p:nvSpPr>
        <p:spPr>
          <a:xfrm>
            <a:off x="5626893" y="3205162"/>
            <a:ext cx="809625" cy="466725"/>
          </a:xfrm>
          <a:prstGeom prst="lef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ACCC5F87-6E8B-94B1-AC43-085C0B92B6BF}"/>
              </a:ext>
            </a:extLst>
          </p:cNvPr>
          <p:cNvSpPr/>
          <p:nvPr/>
        </p:nvSpPr>
        <p:spPr>
          <a:xfrm rot="10800000">
            <a:off x="2702717" y="3205162"/>
            <a:ext cx="809625" cy="466725"/>
          </a:xfrm>
          <a:prstGeom prst="lef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65D8B9A-2651-AAFB-A2D6-E8E270EE65CF}"/>
              </a:ext>
            </a:extLst>
          </p:cNvPr>
          <p:cNvSpPr/>
          <p:nvPr/>
        </p:nvSpPr>
        <p:spPr>
          <a:xfrm>
            <a:off x="3626642" y="2928937"/>
            <a:ext cx="1895475" cy="165735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F3F5C699-7EFF-30AA-13B5-4139F0B665FF}"/>
              </a:ext>
            </a:extLst>
          </p:cNvPr>
          <p:cNvSpPr txBox="1">
            <a:spLocks/>
          </p:cNvSpPr>
          <p:nvPr/>
        </p:nvSpPr>
        <p:spPr>
          <a:xfrm>
            <a:off x="6543675" y="1903074"/>
            <a:ext cx="2342354" cy="2686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buFont typeface="Arial" panose="020B0604020202020204" pitchFamily="34" charset="0"/>
              <a:buChar char="•"/>
            </a:pPr>
            <a:r>
              <a:rPr lang="en-US" sz="1100" dirty="0">
                <a:solidFill>
                  <a:schemeClr val="tx1"/>
                </a:solidFill>
              </a:rPr>
              <a:t>Decreased time to market</a:t>
            </a:r>
          </a:p>
          <a:p>
            <a:pPr>
              <a:buFont typeface="Arial" panose="020B0604020202020204" pitchFamily="34" charset="0"/>
              <a:buChar char="•"/>
            </a:pPr>
            <a:r>
              <a:rPr lang="en-US" sz="1100" dirty="0">
                <a:solidFill>
                  <a:schemeClr val="tx1"/>
                </a:solidFill>
              </a:rPr>
              <a:t>More control over quality</a:t>
            </a:r>
          </a:p>
          <a:p>
            <a:pPr>
              <a:buFont typeface="Arial" panose="020B0604020202020204" pitchFamily="34" charset="0"/>
              <a:buChar char="•"/>
            </a:pPr>
            <a:r>
              <a:rPr lang="en-US" sz="1100" dirty="0">
                <a:solidFill>
                  <a:schemeClr val="tx1"/>
                </a:solidFill>
              </a:rPr>
              <a:t>Easier communication</a:t>
            </a:r>
          </a:p>
          <a:p>
            <a:pPr>
              <a:buFont typeface="Arial" panose="020B0604020202020204" pitchFamily="34" charset="0"/>
              <a:buChar char="•"/>
            </a:pPr>
            <a:r>
              <a:rPr lang="en-US" sz="1100" dirty="0">
                <a:solidFill>
                  <a:schemeClr val="tx1"/>
                </a:solidFill>
              </a:rPr>
              <a:t>Reduced lead times</a:t>
            </a:r>
          </a:p>
          <a:p>
            <a:pPr>
              <a:buFont typeface="Arial" panose="020B0604020202020204" pitchFamily="34" charset="0"/>
              <a:buChar char="•"/>
            </a:pPr>
            <a:r>
              <a:rPr lang="en-US" sz="1100" dirty="0">
                <a:solidFill>
                  <a:schemeClr val="tx1"/>
                </a:solidFill>
              </a:rPr>
              <a:t>Lower transportation costs</a:t>
            </a:r>
          </a:p>
          <a:p>
            <a:pPr>
              <a:buFont typeface="Arial" panose="020B0604020202020204" pitchFamily="34" charset="0"/>
              <a:buChar char="•"/>
            </a:pPr>
            <a:r>
              <a:rPr lang="en-US" sz="1100" dirty="0">
                <a:solidFill>
                  <a:schemeClr val="tx1"/>
                </a:solidFill>
              </a:rPr>
              <a:t>Creates jobs for the local community</a:t>
            </a:r>
            <a:endParaRPr lang="en-US" sz="1600" dirty="0">
              <a:solidFill>
                <a:schemeClr val="tx1"/>
              </a:solidFill>
            </a:endParaRPr>
          </a:p>
        </p:txBody>
      </p:sp>
      <p:sp>
        <p:nvSpPr>
          <p:cNvPr id="4" name="Rectangle: Rounded Corners 3">
            <a:extLst>
              <a:ext uri="{FF2B5EF4-FFF2-40B4-BE49-F238E27FC236}">
                <a16:creationId xmlns:a16="http://schemas.microsoft.com/office/drawing/2014/main" id="{5159D885-EA30-4FD6-50D4-C5BD2A97AD5E}"/>
              </a:ext>
            </a:extLst>
          </p:cNvPr>
          <p:cNvSpPr/>
          <p:nvPr/>
        </p:nvSpPr>
        <p:spPr>
          <a:xfrm>
            <a:off x="226217" y="1871662"/>
            <a:ext cx="2247900" cy="2752725"/>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3AF6483F-A50E-9E06-F688-295DAC7CC341}"/>
              </a:ext>
            </a:extLst>
          </p:cNvPr>
          <p:cNvSpPr txBox="1">
            <a:spLocks/>
          </p:cNvSpPr>
          <p:nvPr/>
        </p:nvSpPr>
        <p:spPr>
          <a:xfrm>
            <a:off x="180975" y="1903075"/>
            <a:ext cx="2264566" cy="323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nSpc>
                <a:spcPct val="114999"/>
              </a:lnSpc>
              <a:buFont typeface="Arial" panose="020B0604020202020204" pitchFamily="34" charset="0"/>
              <a:buChar char="•"/>
            </a:pPr>
            <a:r>
              <a:rPr lang="en-US" sz="1100" dirty="0">
                <a:solidFill>
                  <a:schemeClr val="tx1"/>
                </a:solidFill>
              </a:rPr>
              <a:t>Higher labor costs &amp; taxes</a:t>
            </a:r>
          </a:p>
          <a:p>
            <a:pPr>
              <a:lnSpc>
                <a:spcPct val="114999"/>
              </a:lnSpc>
              <a:buFont typeface="Arial" panose="020B0604020202020204" pitchFamily="34" charset="0"/>
              <a:buChar char="•"/>
            </a:pPr>
            <a:r>
              <a:rPr lang="en-US" sz="1100" dirty="0">
                <a:solidFill>
                  <a:schemeClr val="tx1"/>
                </a:solidFill>
              </a:rPr>
              <a:t>Strict regulations that could hinder production</a:t>
            </a:r>
          </a:p>
          <a:p>
            <a:pPr>
              <a:lnSpc>
                <a:spcPct val="114999"/>
              </a:lnSpc>
              <a:buFont typeface="Arial" panose="020B0604020202020204" pitchFamily="34" charset="0"/>
              <a:buChar char="•"/>
            </a:pPr>
            <a:r>
              <a:rPr lang="en-US" sz="1100" dirty="0">
                <a:solidFill>
                  <a:schemeClr val="tx1"/>
                </a:solidFill>
              </a:rPr>
              <a:t>Time-consuming &amp; timeline disruption</a:t>
            </a:r>
          </a:p>
          <a:p>
            <a:pPr>
              <a:lnSpc>
                <a:spcPct val="114999"/>
              </a:lnSpc>
              <a:buFont typeface="Arial" panose="020B0604020202020204" pitchFamily="34" charset="0"/>
              <a:buChar char="•"/>
            </a:pPr>
            <a:r>
              <a:rPr lang="en-US" sz="1100" dirty="0">
                <a:solidFill>
                  <a:schemeClr val="tx1"/>
                </a:solidFill>
              </a:rPr>
              <a:t>Expenses &gt; revenue</a:t>
            </a:r>
          </a:p>
          <a:p>
            <a:pPr>
              <a:lnSpc>
                <a:spcPct val="114999"/>
              </a:lnSpc>
              <a:buFont typeface="Arial" panose="020B0604020202020204" pitchFamily="34" charset="0"/>
              <a:buChar char="•"/>
            </a:pPr>
            <a:r>
              <a:rPr lang="en-US" sz="1100" dirty="0">
                <a:solidFill>
                  <a:schemeClr val="tx1"/>
                </a:solidFill>
              </a:rPr>
              <a:t>Lower quality product</a:t>
            </a:r>
          </a:p>
          <a:p>
            <a:pPr>
              <a:lnSpc>
                <a:spcPct val="114999"/>
              </a:lnSpc>
              <a:buFont typeface="Arial" panose="020B0604020202020204" pitchFamily="34" charset="0"/>
              <a:buChar char="•"/>
            </a:pPr>
            <a:r>
              <a:rPr lang="en-US" sz="1100" dirty="0">
                <a:solidFill>
                  <a:schemeClr val="tx1"/>
                </a:solidFill>
              </a:rPr>
              <a:t>Invest in new technology</a:t>
            </a:r>
          </a:p>
          <a:p>
            <a:pPr>
              <a:lnSpc>
                <a:spcPct val="114999"/>
              </a:lnSpc>
              <a:buFont typeface="Arial" panose="020B0604020202020204" pitchFamily="34" charset="0"/>
              <a:buChar char="•"/>
            </a:pPr>
            <a:r>
              <a:rPr lang="en-US" sz="1100" dirty="0">
                <a:solidFill>
                  <a:schemeClr val="tx1"/>
                </a:solidFill>
              </a:rPr>
              <a:t>Limited skilled labor available</a:t>
            </a:r>
          </a:p>
        </p:txBody>
      </p:sp>
      <p:sp>
        <p:nvSpPr>
          <p:cNvPr id="6" name="Text Placeholder 2">
            <a:extLst>
              <a:ext uri="{FF2B5EF4-FFF2-40B4-BE49-F238E27FC236}">
                <a16:creationId xmlns:a16="http://schemas.microsoft.com/office/drawing/2014/main" id="{9ABB0380-2AC2-262A-1E64-A484A0518FFF}"/>
              </a:ext>
            </a:extLst>
          </p:cNvPr>
          <p:cNvSpPr txBox="1">
            <a:spLocks/>
          </p:cNvSpPr>
          <p:nvPr/>
        </p:nvSpPr>
        <p:spPr>
          <a:xfrm>
            <a:off x="3456779" y="2952450"/>
            <a:ext cx="2181225" cy="323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lgn="ctr">
              <a:buNone/>
            </a:pPr>
            <a:r>
              <a:rPr lang="en-US" sz="1100" dirty="0">
                <a:solidFill>
                  <a:schemeClr val="tx1"/>
                </a:solidFill>
              </a:rPr>
              <a:t>As Ford already operates majority of facilities offshore, it would be more cost efficient and less risky to continue working with these offshore suppliers who specialize in chips.</a:t>
            </a:r>
          </a:p>
        </p:txBody>
      </p:sp>
      <p:pic>
        <p:nvPicPr>
          <p:cNvPr id="7" name="Graphic 6" descr="Scales of justice outline">
            <a:extLst>
              <a:ext uri="{FF2B5EF4-FFF2-40B4-BE49-F238E27FC236}">
                <a16:creationId xmlns:a16="http://schemas.microsoft.com/office/drawing/2014/main" id="{C9E6DC12-9B3C-A849-6BF4-C6FCC1E536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3908" y="908783"/>
            <a:ext cx="1516184" cy="1516184"/>
          </a:xfrm>
          <a:prstGeom prst="rect">
            <a:avLst/>
          </a:prstGeom>
        </p:spPr>
      </p:pic>
      <p:sp>
        <p:nvSpPr>
          <p:cNvPr id="13" name="TextBox 12">
            <a:extLst>
              <a:ext uri="{FF2B5EF4-FFF2-40B4-BE49-F238E27FC236}">
                <a16:creationId xmlns:a16="http://schemas.microsoft.com/office/drawing/2014/main" id="{28831D19-88B7-F91E-D63A-4A205A9B8C9A}"/>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18.</a:t>
            </a:r>
          </a:p>
        </p:txBody>
      </p:sp>
    </p:spTree>
    <p:extLst>
      <p:ext uri="{BB962C8B-B14F-4D97-AF65-F5344CB8AC3E}">
        <p14:creationId xmlns:p14="http://schemas.microsoft.com/office/powerpoint/2010/main" val="96178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algn="l">
              <a:buSzPts val="1100"/>
            </a:pPr>
            <a:r>
              <a:rPr lang="en-US" dirty="0">
                <a:solidFill>
                  <a:schemeClr val="bg2">
                    <a:lumMod val="50000"/>
                  </a:schemeClr>
                </a:solidFill>
              </a:rPr>
              <a:t>Introducing myself</a:t>
            </a: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EAFB2F-5EF3-8A17-042A-9AFBA858DB16}"/>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a:t>
            </a:r>
          </a:p>
        </p:txBody>
      </p:sp>
      <p:sp>
        <p:nvSpPr>
          <p:cNvPr id="3" name="TextBox 2">
            <a:extLst>
              <a:ext uri="{FF2B5EF4-FFF2-40B4-BE49-F238E27FC236}">
                <a16:creationId xmlns:a16="http://schemas.microsoft.com/office/drawing/2014/main" id="{2A73207B-2ED1-0195-637F-015308C59458}"/>
              </a:ext>
            </a:extLst>
          </p:cNvPr>
          <p:cNvSpPr txBox="1"/>
          <p:nvPr/>
        </p:nvSpPr>
        <p:spPr>
          <a:xfrm>
            <a:off x="8540862" y="4676148"/>
            <a:ext cx="914400" cy="307777"/>
          </a:xfrm>
          <a:prstGeom prst="rect">
            <a:avLst/>
          </a:prstGeom>
          <a:noFill/>
        </p:spPr>
        <p:txBody>
          <a:bodyPr wrap="square" lIns="91440" tIns="45720" rIns="91440" bIns="45720" rtlCol="0" anchor="t">
            <a:spAutoFit/>
          </a:bodyPr>
          <a:lstStyle/>
          <a:p>
            <a:endParaRPr lang="en-US" b="1">
              <a:solidFill>
                <a:schemeClr val="accent2">
                  <a:lumMod val="50000"/>
                </a:schemeClr>
              </a:solidFill>
              <a:latin typeface="Fira Sans Extra Condensed Medium" panose="020B0604020202020204" charset="0"/>
            </a:endParaRPr>
          </a:p>
        </p:txBody>
      </p:sp>
      <p:pic>
        <p:nvPicPr>
          <p:cNvPr id="5" name="Picture 4" descr="A person with long black hair smiling&#10;&#10;Description automatically generated">
            <a:extLst>
              <a:ext uri="{FF2B5EF4-FFF2-40B4-BE49-F238E27FC236}">
                <a16:creationId xmlns:a16="http://schemas.microsoft.com/office/drawing/2014/main" id="{8B4F88CC-1A37-4305-A892-290F56651EAF}"/>
              </a:ext>
            </a:extLst>
          </p:cNvPr>
          <p:cNvPicPr>
            <a:picLocks noChangeAspect="1"/>
          </p:cNvPicPr>
          <p:nvPr/>
        </p:nvPicPr>
        <p:blipFill>
          <a:blip r:embed="rId3"/>
          <a:stretch>
            <a:fillRect/>
          </a:stretch>
        </p:blipFill>
        <p:spPr>
          <a:xfrm>
            <a:off x="391576" y="1054593"/>
            <a:ext cx="1924756" cy="2578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5DDC390-DC93-6D5B-080D-1E69417EB3F3}"/>
              </a:ext>
            </a:extLst>
          </p:cNvPr>
          <p:cNvSpPr txBox="1"/>
          <p:nvPr/>
        </p:nvSpPr>
        <p:spPr>
          <a:xfrm>
            <a:off x="736913" y="3800376"/>
            <a:ext cx="12382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Roboto"/>
              </a:rPr>
              <a:t>Pooja Shah</a:t>
            </a:r>
          </a:p>
          <a:p>
            <a:pPr algn="ctr"/>
            <a:endParaRPr lang="en-US" dirty="0">
              <a:latin typeface="Roboto"/>
            </a:endParaRPr>
          </a:p>
          <a:p>
            <a:pPr algn="ctr"/>
            <a:r>
              <a:rPr lang="en-US" sz="1200" i="1" dirty="0">
                <a:latin typeface="Roboto"/>
              </a:rPr>
              <a:t>Supply Lead</a:t>
            </a:r>
          </a:p>
          <a:p>
            <a:endParaRPr lang="en-US" dirty="0">
              <a:latin typeface="Roboto"/>
            </a:endParaRPr>
          </a:p>
        </p:txBody>
      </p:sp>
    </p:spTree>
    <p:extLst>
      <p:ext uri="{BB962C8B-B14F-4D97-AF65-F5344CB8AC3E}">
        <p14:creationId xmlns:p14="http://schemas.microsoft.com/office/powerpoint/2010/main" val="1775081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Insourcing vs Outsourcing</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Right 6">
            <a:extLst>
              <a:ext uri="{FF2B5EF4-FFF2-40B4-BE49-F238E27FC236}">
                <a16:creationId xmlns:a16="http://schemas.microsoft.com/office/drawing/2014/main" id="{20A3536D-D1F3-FFED-CDD2-D6D883376CDA}"/>
              </a:ext>
            </a:extLst>
          </p:cNvPr>
          <p:cNvSpPr/>
          <p:nvPr/>
        </p:nvSpPr>
        <p:spPr>
          <a:xfrm>
            <a:off x="1965575" y="2988407"/>
            <a:ext cx="4937760" cy="300505"/>
          </a:xfrm>
          <a:prstGeom prst="leftRightArrow">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Gray zone</a:t>
            </a:r>
          </a:p>
        </p:txBody>
      </p:sp>
      <p:sp>
        <p:nvSpPr>
          <p:cNvPr id="8" name="Rectangle 7">
            <a:extLst>
              <a:ext uri="{FF2B5EF4-FFF2-40B4-BE49-F238E27FC236}">
                <a16:creationId xmlns:a16="http://schemas.microsoft.com/office/drawing/2014/main" id="{3F6FBD04-2D53-1B72-E56F-6951A0D20901}"/>
              </a:ext>
            </a:extLst>
          </p:cNvPr>
          <p:cNvSpPr/>
          <p:nvPr/>
        </p:nvSpPr>
        <p:spPr>
          <a:xfrm>
            <a:off x="1965574" y="1727196"/>
            <a:ext cx="4937760" cy="179754"/>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What product or service to create in which market segment?</a:t>
            </a:r>
          </a:p>
        </p:txBody>
      </p:sp>
      <p:sp>
        <p:nvSpPr>
          <p:cNvPr id="9" name="Arrow: Down 8">
            <a:extLst>
              <a:ext uri="{FF2B5EF4-FFF2-40B4-BE49-F238E27FC236}">
                <a16:creationId xmlns:a16="http://schemas.microsoft.com/office/drawing/2014/main" id="{093FE7C8-627A-AEA6-DF09-4D7F1C74C6FD}"/>
              </a:ext>
            </a:extLst>
          </p:cNvPr>
          <p:cNvSpPr/>
          <p:nvPr/>
        </p:nvSpPr>
        <p:spPr>
          <a:xfrm>
            <a:off x="4321912" y="1970641"/>
            <a:ext cx="218831" cy="365760"/>
          </a:xfrm>
          <a:prstGeom prst="downArrow">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8C7804-E3EC-3450-7234-92837951431B}"/>
              </a:ext>
            </a:extLst>
          </p:cNvPr>
          <p:cNvSpPr/>
          <p:nvPr/>
        </p:nvSpPr>
        <p:spPr>
          <a:xfrm>
            <a:off x="1965574" y="2423647"/>
            <a:ext cx="4937760" cy="179754"/>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What do we make or buy?</a:t>
            </a:r>
          </a:p>
        </p:txBody>
      </p:sp>
      <p:sp>
        <p:nvSpPr>
          <p:cNvPr id="11" name="Arrow: Down 10">
            <a:extLst>
              <a:ext uri="{FF2B5EF4-FFF2-40B4-BE49-F238E27FC236}">
                <a16:creationId xmlns:a16="http://schemas.microsoft.com/office/drawing/2014/main" id="{29352607-53C3-D5F9-132B-A646C66190C2}"/>
              </a:ext>
            </a:extLst>
          </p:cNvPr>
          <p:cNvSpPr/>
          <p:nvPr/>
        </p:nvSpPr>
        <p:spPr>
          <a:xfrm>
            <a:off x="4321912" y="2667092"/>
            <a:ext cx="218831" cy="365760"/>
          </a:xfrm>
          <a:prstGeom prst="downArrow">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84AEE3E-5C60-4978-925E-C80D12134778}"/>
              </a:ext>
            </a:extLst>
          </p:cNvPr>
          <p:cNvSpPr txBox="1"/>
          <p:nvPr/>
        </p:nvSpPr>
        <p:spPr>
          <a:xfrm>
            <a:off x="379049" y="1686268"/>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Business opportunity</a:t>
            </a:r>
          </a:p>
        </p:txBody>
      </p:sp>
      <p:sp>
        <p:nvSpPr>
          <p:cNvPr id="13" name="TextBox 12">
            <a:extLst>
              <a:ext uri="{FF2B5EF4-FFF2-40B4-BE49-F238E27FC236}">
                <a16:creationId xmlns:a16="http://schemas.microsoft.com/office/drawing/2014/main" id="{18D7C667-5C29-53D7-6F89-A140CCD31926}"/>
              </a:ext>
            </a:extLst>
          </p:cNvPr>
          <p:cNvSpPr txBox="1"/>
          <p:nvPr/>
        </p:nvSpPr>
        <p:spPr>
          <a:xfrm>
            <a:off x="6971331" y="1689970"/>
            <a:ext cx="1828801"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Strategic entrepreneurial </a:t>
            </a:r>
          </a:p>
        </p:txBody>
      </p:sp>
      <p:sp>
        <p:nvSpPr>
          <p:cNvPr id="14" name="TextBox 13">
            <a:extLst>
              <a:ext uri="{FF2B5EF4-FFF2-40B4-BE49-F238E27FC236}">
                <a16:creationId xmlns:a16="http://schemas.microsoft.com/office/drawing/2014/main" id="{01A0F251-9E76-E31D-CE65-71E68EAFEBDF}"/>
              </a:ext>
            </a:extLst>
          </p:cNvPr>
          <p:cNvSpPr txBox="1"/>
          <p:nvPr/>
        </p:nvSpPr>
        <p:spPr>
          <a:xfrm>
            <a:off x="379048" y="2398929"/>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Execution</a:t>
            </a:r>
          </a:p>
        </p:txBody>
      </p:sp>
      <p:sp>
        <p:nvSpPr>
          <p:cNvPr id="15" name="TextBox 14">
            <a:extLst>
              <a:ext uri="{FF2B5EF4-FFF2-40B4-BE49-F238E27FC236}">
                <a16:creationId xmlns:a16="http://schemas.microsoft.com/office/drawing/2014/main" id="{95A7DD3D-25A9-9DAA-6C72-1425C5829882}"/>
              </a:ext>
            </a:extLst>
          </p:cNvPr>
          <p:cNvSpPr txBox="1"/>
          <p:nvPr/>
        </p:nvSpPr>
        <p:spPr>
          <a:xfrm>
            <a:off x="7137407" y="238728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Strategic operational</a:t>
            </a:r>
          </a:p>
        </p:txBody>
      </p:sp>
      <p:sp>
        <p:nvSpPr>
          <p:cNvPr id="16" name="TextBox 15">
            <a:extLst>
              <a:ext uri="{FF2B5EF4-FFF2-40B4-BE49-F238E27FC236}">
                <a16:creationId xmlns:a16="http://schemas.microsoft.com/office/drawing/2014/main" id="{DDEDF76D-966A-5B47-D3D3-C258A690186D}"/>
              </a:ext>
            </a:extLst>
          </p:cNvPr>
          <p:cNvSpPr txBox="1"/>
          <p:nvPr/>
        </p:nvSpPr>
        <p:spPr>
          <a:xfrm>
            <a:off x="379048" y="2988407"/>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100% Make</a:t>
            </a:r>
          </a:p>
        </p:txBody>
      </p:sp>
      <p:sp>
        <p:nvSpPr>
          <p:cNvPr id="17" name="TextBox 16">
            <a:extLst>
              <a:ext uri="{FF2B5EF4-FFF2-40B4-BE49-F238E27FC236}">
                <a16:creationId xmlns:a16="http://schemas.microsoft.com/office/drawing/2014/main" id="{7BC179E6-EEFE-7822-980C-69D137EEF99C}"/>
              </a:ext>
            </a:extLst>
          </p:cNvPr>
          <p:cNvSpPr txBox="1"/>
          <p:nvPr/>
        </p:nvSpPr>
        <p:spPr>
          <a:xfrm>
            <a:off x="7137407" y="300785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100% Buy</a:t>
            </a:r>
          </a:p>
        </p:txBody>
      </p:sp>
      <p:cxnSp>
        <p:nvCxnSpPr>
          <p:cNvPr id="19" name="Straight Arrow Connector 18">
            <a:extLst>
              <a:ext uri="{FF2B5EF4-FFF2-40B4-BE49-F238E27FC236}">
                <a16:creationId xmlns:a16="http://schemas.microsoft.com/office/drawing/2014/main" id="{C3CA8C30-9843-14B1-9B31-3FDFF762EB43}"/>
              </a:ext>
            </a:extLst>
          </p:cNvPr>
          <p:cNvCxnSpPr/>
          <p:nvPr/>
        </p:nvCxnSpPr>
        <p:spPr>
          <a:xfrm>
            <a:off x="1148860" y="3313722"/>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4756FF6-B214-D1A9-0983-08316F33B0FE}"/>
              </a:ext>
            </a:extLst>
          </p:cNvPr>
          <p:cNvCxnSpPr/>
          <p:nvPr/>
        </p:nvCxnSpPr>
        <p:spPr>
          <a:xfrm>
            <a:off x="851876" y="3735753"/>
            <a:ext cx="60178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A7C874-4FDC-1F99-CCE0-B056A8F3C2F1}"/>
              </a:ext>
            </a:extLst>
          </p:cNvPr>
          <p:cNvCxnSpPr/>
          <p:nvPr/>
        </p:nvCxnSpPr>
        <p:spPr>
          <a:xfrm>
            <a:off x="851876" y="3735753"/>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2330BC5-F129-14CD-C332-378C1839638F}"/>
              </a:ext>
            </a:extLst>
          </p:cNvPr>
          <p:cNvCxnSpPr/>
          <p:nvPr/>
        </p:nvCxnSpPr>
        <p:spPr>
          <a:xfrm>
            <a:off x="1449752" y="3735753"/>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27709D-C3A6-CE72-599F-BD4C7007E9AC}"/>
              </a:ext>
            </a:extLst>
          </p:cNvPr>
          <p:cNvSpPr txBox="1"/>
          <p:nvPr/>
        </p:nvSpPr>
        <p:spPr>
          <a:xfrm>
            <a:off x="93788" y="414421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Stay</a:t>
            </a:r>
          </a:p>
        </p:txBody>
      </p:sp>
      <p:sp>
        <p:nvSpPr>
          <p:cNvPr id="25" name="TextBox 24">
            <a:extLst>
              <a:ext uri="{FF2B5EF4-FFF2-40B4-BE49-F238E27FC236}">
                <a16:creationId xmlns:a16="http://schemas.microsoft.com/office/drawing/2014/main" id="{4C8B7226-B040-5918-9D30-AE3541B1ABF2}"/>
              </a:ext>
            </a:extLst>
          </p:cNvPr>
          <p:cNvSpPr txBox="1"/>
          <p:nvPr/>
        </p:nvSpPr>
        <p:spPr>
          <a:xfrm>
            <a:off x="717058" y="414403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Change</a:t>
            </a:r>
          </a:p>
        </p:txBody>
      </p:sp>
      <p:cxnSp>
        <p:nvCxnSpPr>
          <p:cNvPr id="26" name="Straight Arrow Connector 25">
            <a:extLst>
              <a:ext uri="{FF2B5EF4-FFF2-40B4-BE49-F238E27FC236}">
                <a16:creationId xmlns:a16="http://schemas.microsoft.com/office/drawing/2014/main" id="{33CA3DB5-D4C5-248C-257E-1FAAECFC4763}"/>
              </a:ext>
            </a:extLst>
          </p:cNvPr>
          <p:cNvCxnSpPr/>
          <p:nvPr/>
        </p:nvCxnSpPr>
        <p:spPr>
          <a:xfrm>
            <a:off x="4443045" y="3288912"/>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279D86-39DA-2ABB-8D81-DCF1EB740279}"/>
              </a:ext>
            </a:extLst>
          </p:cNvPr>
          <p:cNvCxnSpPr/>
          <p:nvPr/>
        </p:nvCxnSpPr>
        <p:spPr>
          <a:xfrm>
            <a:off x="4146061" y="3710943"/>
            <a:ext cx="60178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163215-49E1-DAE5-90EB-FA6628B957C4}"/>
              </a:ext>
            </a:extLst>
          </p:cNvPr>
          <p:cNvCxnSpPr/>
          <p:nvPr/>
        </p:nvCxnSpPr>
        <p:spPr>
          <a:xfrm>
            <a:off x="4146061" y="3710943"/>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FE0624-6FBF-E022-C82B-57AAC351DDE4}"/>
              </a:ext>
            </a:extLst>
          </p:cNvPr>
          <p:cNvCxnSpPr/>
          <p:nvPr/>
        </p:nvCxnSpPr>
        <p:spPr>
          <a:xfrm>
            <a:off x="4743937" y="3710943"/>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F349357-712A-02CC-F3BB-9339FC7BC499}"/>
              </a:ext>
            </a:extLst>
          </p:cNvPr>
          <p:cNvSpPr txBox="1"/>
          <p:nvPr/>
        </p:nvSpPr>
        <p:spPr>
          <a:xfrm>
            <a:off x="3387973" y="411940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Stay</a:t>
            </a:r>
          </a:p>
        </p:txBody>
      </p:sp>
      <p:sp>
        <p:nvSpPr>
          <p:cNvPr id="31" name="TextBox 30">
            <a:extLst>
              <a:ext uri="{FF2B5EF4-FFF2-40B4-BE49-F238E27FC236}">
                <a16:creationId xmlns:a16="http://schemas.microsoft.com/office/drawing/2014/main" id="{FFE10A08-394F-253F-5729-75ADB1492742}"/>
              </a:ext>
            </a:extLst>
          </p:cNvPr>
          <p:cNvSpPr txBox="1"/>
          <p:nvPr/>
        </p:nvSpPr>
        <p:spPr>
          <a:xfrm>
            <a:off x="4011243" y="4119224"/>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Change</a:t>
            </a:r>
          </a:p>
        </p:txBody>
      </p:sp>
      <p:cxnSp>
        <p:nvCxnSpPr>
          <p:cNvPr id="32" name="Straight Arrow Connector 31">
            <a:extLst>
              <a:ext uri="{FF2B5EF4-FFF2-40B4-BE49-F238E27FC236}">
                <a16:creationId xmlns:a16="http://schemas.microsoft.com/office/drawing/2014/main" id="{3B968561-BA3F-DB33-C454-EEEF77A9EA7A}"/>
              </a:ext>
            </a:extLst>
          </p:cNvPr>
          <p:cNvCxnSpPr/>
          <p:nvPr/>
        </p:nvCxnSpPr>
        <p:spPr>
          <a:xfrm>
            <a:off x="7916987" y="3267518"/>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38DB0A-BB43-B6CE-ED4D-F25F7370F5F1}"/>
              </a:ext>
            </a:extLst>
          </p:cNvPr>
          <p:cNvCxnSpPr/>
          <p:nvPr/>
        </p:nvCxnSpPr>
        <p:spPr>
          <a:xfrm>
            <a:off x="7620003" y="3689549"/>
            <a:ext cx="60178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7D22D8-CB24-10B2-B6FF-DFD5C7F72CC1}"/>
              </a:ext>
            </a:extLst>
          </p:cNvPr>
          <p:cNvCxnSpPr/>
          <p:nvPr/>
        </p:nvCxnSpPr>
        <p:spPr>
          <a:xfrm>
            <a:off x="7620003" y="3689549"/>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A17736-8206-841E-8FDE-0522E8186377}"/>
              </a:ext>
            </a:extLst>
          </p:cNvPr>
          <p:cNvCxnSpPr/>
          <p:nvPr/>
        </p:nvCxnSpPr>
        <p:spPr>
          <a:xfrm>
            <a:off x="8217879" y="3689549"/>
            <a:ext cx="0" cy="40640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9CEFDF0-0762-DB8E-29A9-ADA2DD4CF0CC}"/>
              </a:ext>
            </a:extLst>
          </p:cNvPr>
          <p:cNvSpPr txBox="1"/>
          <p:nvPr/>
        </p:nvSpPr>
        <p:spPr>
          <a:xfrm>
            <a:off x="6861915" y="4098010"/>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Stay</a:t>
            </a:r>
          </a:p>
        </p:txBody>
      </p:sp>
      <p:sp>
        <p:nvSpPr>
          <p:cNvPr id="37" name="TextBox 36">
            <a:extLst>
              <a:ext uri="{FF2B5EF4-FFF2-40B4-BE49-F238E27FC236}">
                <a16:creationId xmlns:a16="http://schemas.microsoft.com/office/drawing/2014/main" id="{7F1F2DDD-9C1F-2406-BC5D-EBE80A7274E2}"/>
              </a:ext>
            </a:extLst>
          </p:cNvPr>
          <p:cNvSpPr txBox="1"/>
          <p:nvPr/>
        </p:nvSpPr>
        <p:spPr>
          <a:xfrm>
            <a:off x="7485185" y="4097830"/>
            <a:ext cx="1496647"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Change</a:t>
            </a:r>
          </a:p>
        </p:txBody>
      </p:sp>
      <p:grpSp>
        <p:nvGrpSpPr>
          <p:cNvPr id="38" name="Google Shape;335;p27">
            <a:extLst>
              <a:ext uri="{FF2B5EF4-FFF2-40B4-BE49-F238E27FC236}">
                <a16:creationId xmlns:a16="http://schemas.microsoft.com/office/drawing/2014/main" id="{00667D91-202E-2D18-5298-4578DB9AF537}"/>
              </a:ext>
            </a:extLst>
          </p:cNvPr>
          <p:cNvGrpSpPr/>
          <p:nvPr/>
        </p:nvGrpSpPr>
        <p:grpSpPr>
          <a:xfrm rot="5400000">
            <a:off x="1002652" y="1117944"/>
            <a:ext cx="154114" cy="1005840"/>
            <a:chOff x="830389" y="2345225"/>
            <a:chExt cx="5849592" cy="891075"/>
          </a:xfrm>
          <a:solidFill>
            <a:schemeClr val="accent6">
              <a:lumMod val="60000"/>
              <a:lumOff val="40000"/>
            </a:schemeClr>
          </a:solidFill>
        </p:grpSpPr>
        <p:sp>
          <p:nvSpPr>
            <p:cNvPr id="39" name="Google Shape;336;p27">
              <a:extLst>
                <a:ext uri="{FF2B5EF4-FFF2-40B4-BE49-F238E27FC236}">
                  <a16:creationId xmlns:a16="http://schemas.microsoft.com/office/drawing/2014/main" id="{E81FAE6D-09A2-2FEE-89F8-DEB23070B138}"/>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7;p27">
              <a:extLst>
                <a:ext uri="{FF2B5EF4-FFF2-40B4-BE49-F238E27FC236}">
                  <a16:creationId xmlns:a16="http://schemas.microsoft.com/office/drawing/2014/main" id="{B8FE9126-405B-AB2C-F9E8-8628EA37D8F2}"/>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8;p27">
              <a:extLst>
                <a:ext uri="{FF2B5EF4-FFF2-40B4-BE49-F238E27FC236}">
                  <a16:creationId xmlns:a16="http://schemas.microsoft.com/office/drawing/2014/main" id="{F7E2F7B6-F920-C7DC-37A2-0C2BD8E1AE0D}"/>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9;p27">
              <a:extLst>
                <a:ext uri="{FF2B5EF4-FFF2-40B4-BE49-F238E27FC236}">
                  <a16:creationId xmlns:a16="http://schemas.microsoft.com/office/drawing/2014/main" id="{E8074E8F-F3EC-5859-C2B8-FE381CC5D6E1}"/>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p27">
              <a:extLst>
                <a:ext uri="{FF2B5EF4-FFF2-40B4-BE49-F238E27FC236}">
                  <a16:creationId xmlns:a16="http://schemas.microsoft.com/office/drawing/2014/main" id="{C562F0DB-BAF4-FD9F-C16D-E81A92AD9C54}"/>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1;p27">
              <a:extLst>
                <a:ext uri="{FF2B5EF4-FFF2-40B4-BE49-F238E27FC236}">
                  <a16:creationId xmlns:a16="http://schemas.microsoft.com/office/drawing/2014/main" id="{C7061360-92D4-D0C0-D1D1-C205D1A8DEBA}"/>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2;p27">
              <a:extLst>
                <a:ext uri="{FF2B5EF4-FFF2-40B4-BE49-F238E27FC236}">
                  <a16:creationId xmlns:a16="http://schemas.microsoft.com/office/drawing/2014/main" id="{4D6A1CBF-BD2C-CD90-87B4-31583DB66B88}"/>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3;p27">
              <a:extLst>
                <a:ext uri="{FF2B5EF4-FFF2-40B4-BE49-F238E27FC236}">
                  <a16:creationId xmlns:a16="http://schemas.microsoft.com/office/drawing/2014/main" id="{4314DFC1-C792-8973-EAFC-7FE4BD3A2CC9}"/>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4;p27">
              <a:extLst>
                <a:ext uri="{FF2B5EF4-FFF2-40B4-BE49-F238E27FC236}">
                  <a16:creationId xmlns:a16="http://schemas.microsoft.com/office/drawing/2014/main" id="{2D3F582E-63A7-08FE-858B-7351B3C8AC2E}"/>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5;p27">
              <a:extLst>
                <a:ext uri="{FF2B5EF4-FFF2-40B4-BE49-F238E27FC236}">
                  <a16:creationId xmlns:a16="http://schemas.microsoft.com/office/drawing/2014/main" id="{37BAEFC6-A4DB-C181-CB24-80E2652140F5}"/>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6;p27">
              <a:extLst>
                <a:ext uri="{FF2B5EF4-FFF2-40B4-BE49-F238E27FC236}">
                  <a16:creationId xmlns:a16="http://schemas.microsoft.com/office/drawing/2014/main" id="{6785C9DA-F4E8-E8B3-4D85-98036ADCC067}"/>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7;p27">
              <a:extLst>
                <a:ext uri="{FF2B5EF4-FFF2-40B4-BE49-F238E27FC236}">
                  <a16:creationId xmlns:a16="http://schemas.microsoft.com/office/drawing/2014/main" id="{3DFB54E8-3E3B-7D08-3FEF-C148F768DF3B}"/>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8;p27">
              <a:extLst>
                <a:ext uri="{FF2B5EF4-FFF2-40B4-BE49-F238E27FC236}">
                  <a16:creationId xmlns:a16="http://schemas.microsoft.com/office/drawing/2014/main" id="{093EF617-CB3F-A123-89EC-EED023E23638}"/>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9;p27">
              <a:extLst>
                <a:ext uri="{FF2B5EF4-FFF2-40B4-BE49-F238E27FC236}">
                  <a16:creationId xmlns:a16="http://schemas.microsoft.com/office/drawing/2014/main" id="{FE701F62-43C3-CAE1-D44D-2C0501B60E6E}"/>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0;p27">
              <a:extLst>
                <a:ext uri="{FF2B5EF4-FFF2-40B4-BE49-F238E27FC236}">
                  <a16:creationId xmlns:a16="http://schemas.microsoft.com/office/drawing/2014/main" id="{21707350-29C4-C5BC-56B3-ED2D41F5CE40}"/>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1;p27">
              <a:extLst>
                <a:ext uri="{FF2B5EF4-FFF2-40B4-BE49-F238E27FC236}">
                  <a16:creationId xmlns:a16="http://schemas.microsoft.com/office/drawing/2014/main" id="{BA976C66-2306-A6E3-FDA2-6AC65E9A008D}"/>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2;p27">
              <a:extLst>
                <a:ext uri="{FF2B5EF4-FFF2-40B4-BE49-F238E27FC236}">
                  <a16:creationId xmlns:a16="http://schemas.microsoft.com/office/drawing/2014/main" id="{BD09DEF9-A45B-101C-02F2-885DF84790BA}"/>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3;p27">
              <a:extLst>
                <a:ext uri="{FF2B5EF4-FFF2-40B4-BE49-F238E27FC236}">
                  <a16:creationId xmlns:a16="http://schemas.microsoft.com/office/drawing/2014/main" id="{A4B93E55-95E3-0E42-84D2-5976DA7BB3C5}"/>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4;p27">
              <a:extLst>
                <a:ext uri="{FF2B5EF4-FFF2-40B4-BE49-F238E27FC236}">
                  <a16:creationId xmlns:a16="http://schemas.microsoft.com/office/drawing/2014/main" id="{B7A6A115-48B4-1A94-B1E7-99A20AD78CA9}"/>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5;p27">
              <a:extLst>
                <a:ext uri="{FF2B5EF4-FFF2-40B4-BE49-F238E27FC236}">
                  <a16:creationId xmlns:a16="http://schemas.microsoft.com/office/drawing/2014/main" id="{43A7C1C5-989E-2498-1824-4C66D0477F04}"/>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6;p27">
              <a:extLst>
                <a:ext uri="{FF2B5EF4-FFF2-40B4-BE49-F238E27FC236}">
                  <a16:creationId xmlns:a16="http://schemas.microsoft.com/office/drawing/2014/main" id="{B3C0FE17-7BA9-49B9-53E0-70A8F05FDBB7}"/>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7;p27">
              <a:extLst>
                <a:ext uri="{FF2B5EF4-FFF2-40B4-BE49-F238E27FC236}">
                  <a16:creationId xmlns:a16="http://schemas.microsoft.com/office/drawing/2014/main" id="{9A30F4EE-3FC1-633F-FE55-5381A4293231}"/>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8;p27">
              <a:extLst>
                <a:ext uri="{FF2B5EF4-FFF2-40B4-BE49-F238E27FC236}">
                  <a16:creationId xmlns:a16="http://schemas.microsoft.com/office/drawing/2014/main" id="{F1DFBB9F-9EBA-F33B-2AB8-A73119388105}"/>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9;p27">
              <a:extLst>
                <a:ext uri="{FF2B5EF4-FFF2-40B4-BE49-F238E27FC236}">
                  <a16:creationId xmlns:a16="http://schemas.microsoft.com/office/drawing/2014/main" id="{43D4C05D-9ABE-E5DB-7225-BD1602BC1EC0}"/>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60;p27">
              <a:extLst>
                <a:ext uri="{FF2B5EF4-FFF2-40B4-BE49-F238E27FC236}">
                  <a16:creationId xmlns:a16="http://schemas.microsoft.com/office/drawing/2014/main" id="{421364C6-211D-B26E-A9F8-3831CBCA8966}"/>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61;p27">
              <a:extLst>
                <a:ext uri="{FF2B5EF4-FFF2-40B4-BE49-F238E27FC236}">
                  <a16:creationId xmlns:a16="http://schemas.microsoft.com/office/drawing/2014/main" id="{A7CC9AA7-1B87-4168-4BC4-5C3552DBBBD5}"/>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62;p27">
              <a:extLst>
                <a:ext uri="{FF2B5EF4-FFF2-40B4-BE49-F238E27FC236}">
                  <a16:creationId xmlns:a16="http://schemas.microsoft.com/office/drawing/2014/main" id="{3628BA5E-8721-C9E8-111C-8AE9D1B56643}"/>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63;p27">
              <a:extLst>
                <a:ext uri="{FF2B5EF4-FFF2-40B4-BE49-F238E27FC236}">
                  <a16:creationId xmlns:a16="http://schemas.microsoft.com/office/drawing/2014/main" id="{BFE2D169-18A1-1E58-E9CE-6B4B73A310B4}"/>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64;p27">
              <a:extLst>
                <a:ext uri="{FF2B5EF4-FFF2-40B4-BE49-F238E27FC236}">
                  <a16:creationId xmlns:a16="http://schemas.microsoft.com/office/drawing/2014/main" id="{354673B1-D162-5215-7BE2-1ED151465220}"/>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65;p27">
              <a:extLst>
                <a:ext uri="{FF2B5EF4-FFF2-40B4-BE49-F238E27FC236}">
                  <a16:creationId xmlns:a16="http://schemas.microsoft.com/office/drawing/2014/main" id="{0FAA2179-1346-BFD2-51F7-964CDB73834B}"/>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66;p27">
              <a:extLst>
                <a:ext uri="{FF2B5EF4-FFF2-40B4-BE49-F238E27FC236}">
                  <a16:creationId xmlns:a16="http://schemas.microsoft.com/office/drawing/2014/main" id="{1682C828-D3A1-3F28-2B2E-323735055226}"/>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67;p27">
              <a:extLst>
                <a:ext uri="{FF2B5EF4-FFF2-40B4-BE49-F238E27FC236}">
                  <a16:creationId xmlns:a16="http://schemas.microsoft.com/office/drawing/2014/main" id="{D470CA05-823A-AA01-8D77-7B01F5796B22}"/>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68;p27">
              <a:extLst>
                <a:ext uri="{FF2B5EF4-FFF2-40B4-BE49-F238E27FC236}">
                  <a16:creationId xmlns:a16="http://schemas.microsoft.com/office/drawing/2014/main" id="{E22B2C97-CE11-D1D5-8B09-50E74F600F7E}"/>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69;p27">
              <a:extLst>
                <a:ext uri="{FF2B5EF4-FFF2-40B4-BE49-F238E27FC236}">
                  <a16:creationId xmlns:a16="http://schemas.microsoft.com/office/drawing/2014/main" id="{50ADCE1B-5A2A-6ECD-4C03-4CC19CD2DCC3}"/>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70;p27">
              <a:extLst>
                <a:ext uri="{FF2B5EF4-FFF2-40B4-BE49-F238E27FC236}">
                  <a16:creationId xmlns:a16="http://schemas.microsoft.com/office/drawing/2014/main" id="{7AC29832-B13F-8528-A720-16E14A568A76}"/>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71;p27">
              <a:extLst>
                <a:ext uri="{FF2B5EF4-FFF2-40B4-BE49-F238E27FC236}">
                  <a16:creationId xmlns:a16="http://schemas.microsoft.com/office/drawing/2014/main" id="{63FF2568-3F11-05D7-6FA5-C86D9DF4B261}"/>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72;p27">
              <a:extLst>
                <a:ext uri="{FF2B5EF4-FFF2-40B4-BE49-F238E27FC236}">
                  <a16:creationId xmlns:a16="http://schemas.microsoft.com/office/drawing/2014/main" id="{A4AF3815-183E-E4BD-B0FD-6DEDAED0F303}"/>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73;p27">
              <a:extLst>
                <a:ext uri="{FF2B5EF4-FFF2-40B4-BE49-F238E27FC236}">
                  <a16:creationId xmlns:a16="http://schemas.microsoft.com/office/drawing/2014/main" id="{7B92EC3E-7D82-C619-E5B3-E5A98B8FE910}"/>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74;p27">
              <a:extLst>
                <a:ext uri="{FF2B5EF4-FFF2-40B4-BE49-F238E27FC236}">
                  <a16:creationId xmlns:a16="http://schemas.microsoft.com/office/drawing/2014/main" id="{9DF50CCF-199E-2E79-ED80-CE850C914C9F}"/>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75;p27">
              <a:extLst>
                <a:ext uri="{FF2B5EF4-FFF2-40B4-BE49-F238E27FC236}">
                  <a16:creationId xmlns:a16="http://schemas.microsoft.com/office/drawing/2014/main" id="{C937EF3E-7925-B3C7-63A6-9771C5FD12C4}"/>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76;p27">
              <a:extLst>
                <a:ext uri="{FF2B5EF4-FFF2-40B4-BE49-F238E27FC236}">
                  <a16:creationId xmlns:a16="http://schemas.microsoft.com/office/drawing/2014/main" id="{E94FA9E2-4D8F-D561-053E-BF5DFBF6C3E3}"/>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77;p27">
              <a:extLst>
                <a:ext uri="{FF2B5EF4-FFF2-40B4-BE49-F238E27FC236}">
                  <a16:creationId xmlns:a16="http://schemas.microsoft.com/office/drawing/2014/main" id="{714ABA30-1310-3FA3-59A5-60885C319FBA}"/>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78;p27">
              <a:extLst>
                <a:ext uri="{FF2B5EF4-FFF2-40B4-BE49-F238E27FC236}">
                  <a16:creationId xmlns:a16="http://schemas.microsoft.com/office/drawing/2014/main" id="{5B9D785C-A0B9-0EB2-3C99-054002962C65}"/>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79;p27">
              <a:extLst>
                <a:ext uri="{FF2B5EF4-FFF2-40B4-BE49-F238E27FC236}">
                  <a16:creationId xmlns:a16="http://schemas.microsoft.com/office/drawing/2014/main" id="{3CDBB3D3-8A43-F068-A1FB-A4F1DB7EBBC8}"/>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80;p27">
              <a:extLst>
                <a:ext uri="{FF2B5EF4-FFF2-40B4-BE49-F238E27FC236}">
                  <a16:creationId xmlns:a16="http://schemas.microsoft.com/office/drawing/2014/main" id="{CBBE035F-CCDC-AB3E-854A-E5997B899B66}"/>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81;p27">
              <a:extLst>
                <a:ext uri="{FF2B5EF4-FFF2-40B4-BE49-F238E27FC236}">
                  <a16:creationId xmlns:a16="http://schemas.microsoft.com/office/drawing/2014/main" id="{2C9BDD6E-B677-1553-3F25-15CDF30658FD}"/>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82;p27">
              <a:extLst>
                <a:ext uri="{FF2B5EF4-FFF2-40B4-BE49-F238E27FC236}">
                  <a16:creationId xmlns:a16="http://schemas.microsoft.com/office/drawing/2014/main" id="{D9A20B2A-E3FE-8551-78EB-3E2FF30B8F89}"/>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83;p27">
              <a:extLst>
                <a:ext uri="{FF2B5EF4-FFF2-40B4-BE49-F238E27FC236}">
                  <a16:creationId xmlns:a16="http://schemas.microsoft.com/office/drawing/2014/main" id="{AB5D3564-697B-830C-A2D0-40C1FAD66962}"/>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84;p27">
              <a:extLst>
                <a:ext uri="{FF2B5EF4-FFF2-40B4-BE49-F238E27FC236}">
                  <a16:creationId xmlns:a16="http://schemas.microsoft.com/office/drawing/2014/main" id="{EA43B1B0-3FCA-3FDB-6002-A498D52E8FEE}"/>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85;p27">
              <a:extLst>
                <a:ext uri="{FF2B5EF4-FFF2-40B4-BE49-F238E27FC236}">
                  <a16:creationId xmlns:a16="http://schemas.microsoft.com/office/drawing/2014/main" id="{F75A18EC-9113-9A6D-EF1B-92987C9EBCC9}"/>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86;p27">
              <a:extLst>
                <a:ext uri="{FF2B5EF4-FFF2-40B4-BE49-F238E27FC236}">
                  <a16:creationId xmlns:a16="http://schemas.microsoft.com/office/drawing/2014/main" id="{8904DED9-C884-4C36-7814-C9BE211B4454}"/>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87;p27">
              <a:extLst>
                <a:ext uri="{FF2B5EF4-FFF2-40B4-BE49-F238E27FC236}">
                  <a16:creationId xmlns:a16="http://schemas.microsoft.com/office/drawing/2014/main" id="{EA83633D-0183-BCB5-ECAD-83B018D9CB87}"/>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88;p27">
              <a:extLst>
                <a:ext uri="{FF2B5EF4-FFF2-40B4-BE49-F238E27FC236}">
                  <a16:creationId xmlns:a16="http://schemas.microsoft.com/office/drawing/2014/main" id="{D74D0BAA-AC3B-4309-F5D2-170F64DCFC3D}"/>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89;p27">
              <a:extLst>
                <a:ext uri="{FF2B5EF4-FFF2-40B4-BE49-F238E27FC236}">
                  <a16:creationId xmlns:a16="http://schemas.microsoft.com/office/drawing/2014/main" id="{A3D6DB3E-B186-C55D-ACA4-78EFB54CE683}"/>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90;p27">
              <a:extLst>
                <a:ext uri="{FF2B5EF4-FFF2-40B4-BE49-F238E27FC236}">
                  <a16:creationId xmlns:a16="http://schemas.microsoft.com/office/drawing/2014/main" id="{3B443A08-8031-06BA-DF17-91F8EECE67D8}"/>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91;p27">
              <a:extLst>
                <a:ext uri="{FF2B5EF4-FFF2-40B4-BE49-F238E27FC236}">
                  <a16:creationId xmlns:a16="http://schemas.microsoft.com/office/drawing/2014/main" id="{7B1A4DA8-AE37-462B-A8ED-3EB9EB244B84}"/>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92;p27">
              <a:extLst>
                <a:ext uri="{FF2B5EF4-FFF2-40B4-BE49-F238E27FC236}">
                  <a16:creationId xmlns:a16="http://schemas.microsoft.com/office/drawing/2014/main" id="{0BFEE7CB-52D5-F493-9E9B-80F7129B617C}"/>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93;p27">
              <a:extLst>
                <a:ext uri="{FF2B5EF4-FFF2-40B4-BE49-F238E27FC236}">
                  <a16:creationId xmlns:a16="http://schemas.microsoft.com/office/drawing/2014/main" id="{ECA800B0-B7E7-DE88-34F8-201D4C5D6D68}"/>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94;p27">
              <a:extLst>
                <a:ext uri="{FF2B5EF4-FFF2-40B4-BE49-F238E27FC236}">
                  <a16:creationId xmlns:a16="http://schemas.microsoft.com/office/drawing/2014/main" id="{E79E8693-BF7C-F9CC-C052-ABA721F8E819}"/>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95;p27">
              <a:extLst>
                <a:ext uri="{FF2B5EF4-FFF2-40B4-BE49-F238E27FC236}">
                  <a16:creationId xmlns:a16="http://schemas.microsoft.com/office/drawing/2014/main" id="{84C9F50F-F3B7-E0AB-8598-E5B1B5244C94}"/>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96;p27">
              <a:extLst>
                <a:ext uri="{FF2B5EF4-FFF2-40B4-BE49-F238E27FC236}">
                  <a16:creationId xmlns:a16="http://schemas.microsoft.com/office/drawing/2014/main" id="{C9DF21B8-E0E0-66DF-EEDB-DCDC1AAFCE9B}"/>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97;p27">
              <a:extLst>
                <a:ext uri="{FF2B5EF4-FFF2-40B4-BE49-F238E27FC236}">
                  <a16:creationId xmlns:a16="http://schemas.microsoft.com/office/drawing/2014/main" id="{0F9831C2-EA28-6AEF-C38B-CEA0160990BC}"/>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98;p27">
              <a:extLst>
                <a:ext uri="{FF2B5EF4-FFF2-40B4-BE49-F238E27FC236}">
                  <a16:creationId xmlns:a16="http://schemas.microsoft.com/office/drawing/2014/main" id="{C77CF293-A97D-E378-142B-D6C883BBAEBF}"/>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99;p27">
              <a:extLst>
                <a:ext uri="{FF2B5EF4-FFF2-40B4-BE49-F238E27FC236}">
                  <a16:creationId xmlns:a16="http://schemas.microsoft.com/office/drawing/2014/main" id="{3DB2918A-A797-AEAF-280F-C024558756C6}"/>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400;p27">
              <a:extLst>
                <a:ext uri="{FF2B5EF4-FFF2-40B4-BE49-F238E27FC236}">
                  <a16:creationId xmlns:a16="http://schemas.microsoft.com/office/drawing/2014/main" id="{274B4B4D-66F2-9DB6-AF73-747ED4ABE6B8}"/>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401;p27">
              <a:extLst>
                <a:ext uri="{FF2B5EF4-FFF2-40B4-BE49-F238E27FC236}">
                  <a16:creationId xmlns:a16="http://schemas.microsoft.com/office/drawing/2014/main" id="{6C3D1815-C0D4-285D-1324-7775C073894C}"/>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402;p27">
              <a:extLst>
                <a:ext uri="{FF2B5EF4-FFF2-40B4-BE49-F238E27FC236}">
                  <a16:creationId xmlns:a16="http://schemas.microsoft.com/office/drawing/2014/main" id="{6F454BF3-3CC7-62F8-8F04-CAED5480F1BB}"/>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403;p27">
              <a:extLst>
                <a:ext uri="{FF2B5EF4-FFF2-40B4-BE49-F238E27FC236}">
                  <a16:creationId xmlns:a16="http://schemas.microsoft.com/office/drawing/2014/main" id="{1A2A10DA-77BA-EC43-F7BB-555A7C9F9328}"/>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404;p27">
              <a:extLst>
                <a:ext uri="{FF2B5EF4-FFF2-40B4-BE49-F238E27FC236}">
                  <a16:creationId xmlns:a16="http://schemas.microsoft.com/office/drawing/2014/main" id="{75397305-EE81-8102-A9C1-D33145A0F6F4}"/>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405;p27">
              <a:extLst>
                <a:ext uri="{FF2B5EF4-FFF2-40B4-BE49-F238E27FC236}">
                  <a16:creationId xmlns:a16="http://schemas.microsoft.com/office/drawing/2014/main" id="{4979C8F6-DC21-7483-0EA8-FB082EE9D049}"/>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406;p27">
              <a:extLst>
                <a:ext uri="{FF2B5EF4-FFF2-40B4-BE49-F238E27FC236}">
                  <a16:creationId xmlns:a16="http://schemas.microsoft.com/office/drawing/2014/main" id="{9BFB5C09-1585-37B8-C140-CB8009A23823}"/>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407;p27">
              <a:extLst>
                <a:ext uri="{FF2B5EF4-FFF2-40B4-BE49-F238E27FC236}">
                  <a16:creationId xmlns:a16="http://schemas.microsoft.com/office/drawing/2014/main" id="{A547396A-E875-693E-99BC-D01281DDEC1E}"/>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408;p27">
              <a:extLst>
                <a:ext uri="{FF2B5EF4-FFF2-40B4-BE49-F238E27FC236}">
                  <a16:creationId xmlns:a16="http://schemas.microsoft.com/office/drawing/2014/main" id="{4295F7DB-4310-8AF1-00BD-465F8D85C488}"/>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409;p27">
              <a:extLst>
                <a:ext uri="{FF2B5EF4-FFF2-40B4-BE49-F238E27FC236}">
                  <a16:creationId xmlns:a16="http://schemas.microsoft.com/office/drawing/2014/main" id="{8885D2F5-8846-24F7-7D83-A96F61411581}"/>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410;p27">
              <a:extLst>
                <a:ext uri="{FF2B5EF4-FFF2-40B4-BE49-F238E27FC236}">
                  <a16:creationId xmlns:a16="http://schemas.microsoft.com/office/drawing/2014/main" id="{98529F8B-A7A7-3C2B-DF27-F0E72C68B713}"/>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411;p27">
              <a:extLst>
                <a:ext uri="{FF2B5EF4-FFF2-40B4-BE49-F238E27FC236}">
                  <a16:creationId xmlns:a16="http://schemas.microsoft.com/office/drawing/2014/main" id="{C4133F5D-D142-40CE-7469-B3D999682875}"/>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412;p27">
              <a:extLst>
                <a:ext uri="{FF2B5EF4-FFF2-40B4-BE49-F238E27FC236}">
                  <a16:creationId xmlns:a16="http://schemas.microsoft.com/office/drawing/2014/main" id="{6145ED50-CA85-BE8C-841D-D45915EC0BF0}"/>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413;p27">
              <a:extLst>
                <a:ext uri="{FF2B5EF4-FFF2-40B4-BE49-F238E27FC236}">
                  <a16:creationId xmlns:a16="http://schemas.microsoft.com/office/drawing/2014/main" id="{4EF77B8A-C81C-3D42-FB1A-EC4A502E6A31}"/>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414;p27">
              <a:extLst>
                <a:ext uri="{FF2B5EF4-FFF2-40B4-BE49-F238E27FC236}">
                  <a16:creationId xmlns:a16="http://schemas.microsoft.com/office/drawing/2014/main" id="{3F883B20-C775-3FFE-8642-DC495EDC0E1A}"/>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415;p27">
              <a:extLst>
                <a:ext uri="{FF2B5EF4-FFF2-40B4-BE49-F238E27FC236}">
                  <a16:creationId xmlns:a16="http://schemas.microsoft.com/office/drawing/2014/main" id="{F78E97F6-42C8-0E69-7542-E311BBF4ABA8}"/>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416;p27">
              <a:extLst>
                <a:ext uri="{FF2B5EF4-FFF2-40B4-BE49-F238E27FC236}">
                  <a16:creationId xmlns:a16="http://schemas.microsoft.com/office/drawing/2014/main" id="{F0FC9202-2A4D-390A-2404-60E95314B767}"/>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417;p27">
              <a:extLst>
                <a:ext uri="{FF2B5EF4-FFF2-40B4-BE49-F238E27FC236}">
                  <a16:creationId xmlns:a16="http://schemas.microsoft.com/office/drawing/2014/main" id="{AA6A6F04-4953-16A6-3503-39CA1EC6DC05}"/>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418;p27">
              <a:extLst>
                <a:ext uri="{FF2B5EF4-FFF2-40B4-BE49-F238E27FC236}">
                  <a16:creationId xmlns:a16="http://schemas.microsoft.com/office/drawing/2014/main" id="{52E359D1-4296-4F15-E140-45B45C07D877}"/>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419;p27">
              <a:extLst>
                <a:ext uri="{FF2B5EF4-FFF2-40B4-BE49-F238E27FC236}">
                  <a16:creationId xmlns:a16="http://schemas.microsoft.com/office/drawing/2014/main" id="{5949C582-866E-A4D8-FAFF-D3E327F5A953}"/>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420;p27">
              <a:extLst>
                <a:ext uri="{FF2B5EF4-FFF2-40B4-BE49-F238E27FC236}">
                  <a16:creationId xmlns:a16="http://schemas.microsoft.com/office/drawing/2014/main" id="{3075BFF2-4F9C-EAD4-78ED-CC42369B7ACC}"/>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421;p27">
              <a:extLst>
                <a:ext uri="{FF2B5EF4-FFF2-40B4-BE49-F238E27FC236}">
                  <a16:creationId xmlns:a16="http://schemas.microsoft.com/office/drawing/2014/main" id="{02ED2481-6444-75BE-79D6-FB1D7D49C4EC}"/>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422;p27">
              <a:extLst>
                <a:ext uri="{FF2B5EF4-FFF2-40B4-BE49-F238E27FC236}">
                  <a16:creationId xmlns:a16="http://schemas.microsoft.com/office/drawing/2014/main" id="{4C09BD67-31DE-3487-E4B6-F53D098DC34C}"/>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423;p27">
              <a:extLst>
                <a:ext uri="{FF2B5EF4-FFF2-40B4-BE49-F238E27FC236}">
                  <a16:creationId xmlns:a16="http://schemas.microsoft.com/office/drawing/2014/main" id="{71B79A0E-322F-4CDA-2851-955CC2931002}"/>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424;p27">
              <a:extLst>
                <a:ext uri="{FF2B5EF4-FFF2-40B4-BE49-F238E27FC236}">
                  <a16:creationId xmlns:a16="http://schemas.microsoft.com/office/drawing/2014/main" id="{2012F273-A282-AEA8-CD06-33669E0CBE3B}"/>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425;p27">
              <a:extLst>
                <a:ext uri="{FF2B5EF4-FFF2-40B4-BE49-F238E27FC236}">
                  <a16:creationId xmlns:a16="http://schemas.microsoft.com/office/drawing/2014/main" id="{E9192996-92C2-A033-2F63-3FCE4F295D89}"/>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426;p27">
              <a:extLst>
                <a:ext uri="{FF2B5EF4-FFF2-40B4-BE49-F238E27FC236}">
                  <a16:creationId xmlns:a16="http://schemas.microsoft.com/office/drawing/2014/main" id="{D67A3442-F3D9-CD01-DA3C-0646D293FA9E}"/>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427;p27">
              <a:extLst>
                <a:ext uri="{FF2B5EF4-FFF2-40B4-BE49-F238E27FC236}">
                  <a16:creationId xmlns:a16="http://schemas.microsoft.com/office/drawing/2014/main" id="{049772AB-316D-886D-6619-D2C20766FEDD}"/>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428;p27">
              <a:extLst>
                <a:ext uri="{FF2B5EF4-FFF2-40B4-BE49-F238E27FC236}">
                  <a16:creationId xmlns:a16="http://schemas.microsoft.com/office/drawing/2014/main" id="{677BDAEB-41F5-1813-990C-665FBF840276}"/>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429;p27">
              <a:extLst>
                <a:ext uri="{FF2B5EF4-FFF2-40B4-BE49-F238E27FC236}">
                  <a16:creationId xmlns:a16="http://schemas.microsoft.com/office/drawing/2014/main" id="{215FCED4-3F58-95C5-6F49-13E2C27FCEDE}"/>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430;p27">
              <a:extLst>
                <a:ext uri="{FF2B5EF4-FFF2-40B4-BE49-F238E27FC236}">
                  <a16:creationId xmlns:a16="http://schemas.microsoft.com/office/drawing/2014/main" id="{11098041-A398-51C2-7604-C07952825F13}"/>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431;p27">
              <a:extLst>
                <a:ext uri="{FF2B5EF4-FFF2-40B4-BE49-F238E27FC236}">
                  <a16:creationId xmlns:a16="http://schemas.microsoft.com/office/drawing/2014/main" id="{103973D9-BF12-130B-D91C-43443CCF073A}"/>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432;p27">
              <a:extLst>
                <a:ext uri="{FF2B5EF4-FFF2-40B4-BE49-F238E27FC236}">
                  <a16:creationId xmlns:a16="http://schemas.microsoft.com/office/drawing/2014/main" id="{0E79CAEC-14DE-437A-568E-79369BBA8E6C}"/>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433;p27">
              <a:extLst>
                <a:ext uri="{FF2B5EF4-FFF2-40B4-BE49-F238E27FC236}">
                  <a16:creationId xmlns:a16="http://schemas.microsoft.com/office/drawing/2014/main" id="{75CDA210-56A7-D806-C585-51F2DF80ACE9}"/>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434;p27">
              <a:extLst>
                <a:ext uri="{FF2B5EF4-FFF2-40B4-BE49-F238E27FC236}">
                  <a16:creationId xmlns:a16="http://schemas.microsoft.com/office/drawing/2014/main" id="{8C3CA761-26F3-7E80-0B31-B4BE3117DAE5}"/>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435;p27">
              <a:extLst>
                <a:ext uri="{FF2B5EF4-FFF2-40B4-BE49-F238E27FC236}">
                  <a16:creationId xmlns:a16="http://schemas.microsoft.com/office/drawing/2014/main" id="{D94120A4-A5A8-B699-7BA1-09717C4E9E1B}"/>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2" name="Google Shape;335;p27">
            <a:extLst>
              <a:ext uri="{FF2B5EF4-FFF2-40B4-BE49-F238E27FC236}">
                <a16:creationId xmlns:a16="http://schemas.microsoft.com/office/drawing/2014/main" id="{297DBD0F-D5DF-FD7D-2971-73F74E244478}"/>
              </a:ext>
            </a:extLst>
          </p:cNvPr>
          <p:cNvGrpSpPr/>
          <p:nvPr/>
        </p:nvGrpSpPr>
        <p:grpSpPr>
          <a:xfrm rot="5400000">
            <a:off x="7839930" y="1163201"/>
            <a:ext cx="154114" cy="1005840"/>
            <a:chOff x="830389" y="2345225"/>
            <a:chExt cx="5849592" cy="891075"/>
          </a:xfrm>
          <a:solidFill>
            <a:schemeClr val="accent6">
              <a:lumMod val="60000"/>
              <a:lumOff val="40000"/>
            </a:schemeClr>
          </a:solidFill>
        </p:grpSpPr>
        <p:sp>
          <p:nvSpPr>
            <p:cNvPr id="3153" name="Google Shape;336;p27">
              <a:extLst>
                <a:ext uri="{FF2B5EF4-FFF2-40B4-BE49-F238E27FC236}">
                  <a16:creationId xmlns:a16="http://schemas.microsoft.com/office/drawing/2014/main" id="{CE44F074-84AF-3820-7AE7-1D3CB5504DDA}"/>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37;p27">
              <a:extLst>
                <a:ext uri="{FF2B5EF4-FFF2-40B4-BE49-F238E27FC236}">
                  <a16:creationId xmlns:a16="http://schemas.microsoft.com/office/drawing/2014/main" id="{D1D1E3E6-D808-6D56-F4AA-EE522A97E847}"/>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38;p27">
              <a:extLst>
                <a:ext uri="{FF2B5EF4-FFF2-40B4-BE49-F238E27FC236}">
                  <a16:creationId xmlns:a16="http://schemas.microsoft.com/office/drawing/2014/main" id="{0B78251E-040E-1506-11B7-7756B0088F6B}"/>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39;p27">
              <a:extLst>
                <a:ext uri="{FF2B5EF4-FFF2-40B4-BE49-F238E27FC236}">
                  <a16:creationId xmlns:a16="http://schemas.microsoft.com/office/drawing/2014/main" id="{DBFE36AD-69DE-52E0-1D78-604881DD5D58}"/>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40;p27">
              <a:extLst>
                <a:ext uri="{FF2B5EF4-FFF2-40B4-BE49-F238E27FC236}">
                  <a16:creationId xmlns:a16="http://schemas.microsoft.com/office/drawing/2014/main" id="{45C19141-7D1D-44AC-A2D9-7F150BCCB160}"/>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41;p27">
              <a:extLst>
                <a:ext uri="{FF2B5EF4-FFF2-40B4-BE49-F238E27FC236}">
                  <a16:creationId xmlns:a16="http://schemas.microsoft.com/office/drawing/2014/main" id="{938681AA-71F5-4EAF-F170-37A26D7E8668}"/>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42;p27">
              <a:extLst>
                <a:ext uri="{FF2B5EF4-FFF2-40B4-BE49-F238E27FC236}">
                  <a16:creationId xmlns:a16="http://schemas.microsoft.com/office/drawing/2014/main" id="{F2709A8E-9BFA-967F-3966-DDDE52183387}"/>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43;p27">
              <a:extLst>
                <a:ext uri="{FF2B5EF4-FFF2-40B4-BE49-F238E27FC236}">
                  <a16:creationId xmlns:a16="http://schemas.microsoft.com/office/drawing/2014/main" id="{E6E384A8-E9B7-AE15-341E-E5D1038826C8}"/>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44;p27">
              <a:extLst>
                <a:ext uri="{FF2B5EF4-FFF2-40B4-BE49-F238E27FC236}">
                  <a16:creationId xmlns:a16="http://schemas.microsoft.com/office/drawing/2014/main" id="{0FCB705F-F70E-05D8-99E5-C46E0CA9331B}"/>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45;p27">
              <a:extLst>
                <a:ext uri="{FF2B5EF4-FFF2-40B4-BE49-F238E27FC236}">
                  <a16:creationId xmlns:a16="http://schemas.microsoft.com/office/drawing/2014/main" id="{CC30A6E1-78EC-5E76-38B0-469609012A5D}"/>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46;p27">
              <a:extLst>
                <a:ext uri="{FF2B5EF4-FFF2-40B4-BE49-F238E27FC236}">
                  <a16:creationId xmlns:a16="http://schemas.microsoft.com/office/drawing/2014/main" id="{3EFB487C-8091-9574-47AF-75D5FC60373B}"/>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47;p27">
              <a:extLst>
                <a:ext uri="{FF2B5EF4-FFF2-40B4-BE49-F238E27FC236}">
                  <a16:creationId xmlns:a16="http://schemas.microsoft.com/office/drawing/2014/main" id="{D68235EB-7333-CBDA-8178-15AD87C0E286}"/>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48;p27">
              <a:extLst>
                <a:ext uri="{FF2B5EF4-FFF2-40B4-BE49-F238E27FC236}">
                  <a16:creationId xmlns:a16="http://schemas.microsoft.com/office/drawing/2014/main" id="{B8BC4649-B968-DD36-ECF7-E2A7E20F5FC3}"/>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49;p27">
              <a:extLst>
                <a:ext uri="{FF2B5EF4-FFF2-40B4-BE49-F238E27FC236}">
                  <a16:creationId xmlns:a16="http://schemas.microsoft.com/office/drawing/2014/main" id="{21186362-4BED-6A99-12C8-8CFD075BDA68}"/>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50;p27">
              <a:extLst>
                <a:ext uri="{FF2B5EF4-FFF2-40B4-BE49-F238E27FC236}">
                  <a16:creationId xmlns:a16="http://schemas.microsoft.com/office/drawing/2014/main" id="{EF7EA94D-EB43-C442-F756-31AC626A76B7}"/>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51;p27">
              <a:extLst>
                <a:ext uri="{FF2B5EF4-FFF2-40B4-BE49-F238E27FC236}">
                  <a16:creationId xmlns:a16="http://schemas.microsoft.com/office/drawing/2014/main" id="{F4B6D80E-5FB1-24DC-F431-39476DB50F68}"/>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52;p27">
              <a:extLst>
                <a:ext uri="{FF2B5EF4-FFF2-40B4-BE49-F238E27FC236}">
                  <a16:creationId xmlns:a16="http://schemas.microsoft.com/office/drawing/2014/main" id="{ED4A8EF6-5FE7-2ECE-5D8E-EBB4B206E914}"/>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53;p27">
              <a:extLst>
                <a:ext uri="{FF2B5EF4-FFF2-40B4-BE49-F238E27FC236}">
                  <a16:creationId xmlns:a16="http://schemas.microsoft.com/office/drawing/2014/main" id="{4B671BFB-BF61-A99B-4EE2-5611D40F0A89}"/>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54;p27">
              <a:extLst>
                <a:ext uri="{FF2B5EF4-FFF2-40B4-BE49-F238E27FC236}">
                  <a16:creationId xmlns:a16="http://schemas.microsoft.com/office/drawing/2014/main" id="{9DA35D39-64B4-7174-74D1-40F43B709C8B}"/>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55;p27">
              <a:extLst>
                <a:ext uri="{FF2B5EF4-FFF2-40B4-BE49-F238E27FC236}">
                  <a16:creationId xmlns:a16="http://schemas.microsoft.com/office/drawing/2014/main" id="{42C3FE4D-C43C-AB18-F659-89BFFA5AD414}"/>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56;p27">
              <a:extLst>
                <a:ext uri="{FF2B5EF4-FFF2-40B4-BE49-F238E27FC236}">
                  <a16:creationId xmlns:a16="http://schemas.microsoft.com/office/drawing/2014/main" id="{13AA3499-47FA-4A85-9114-F7C975B938A0}"/>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57;p27">
              <a:extLst>
                <a:ext uri="{FF2B5EF4-FFF2-40B4-BE49-F238E27FC236}">
                  <a16:creationId xmlns:a16="http://schemas.microsoft.com/office/drawing/2014/main" id="{7AEF5D72-454D-C25B-F463-69E3CB256866}"/>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58;p27">
              <a:extLst>
                <a:ext uri="{FF2B5EF4-FFF2-40B4-BE49-F238E27FC236}">
                  <a16:creationId xmlns:a16="http://schemas.microsoft.com/office/drawing/2014/main" id="{6E14B048-549E-CCF3-F697-ACEA5EFA9FB6}"/>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59;p27">
              <a:extLst>
                <a:ext uri="{FF2B5EF4-FFF2-40B4-BE49-F238E27FC236}">
                  <a16:creationId xmlns:a16="http://schemas.microsoft.com/office/drawing/2014/main" id="{B050ED70-8D62-8761-9713-FC89E21508F6}"/>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60;p27">
              <a:extLst>
                <a:ext uri="{FF2B5EF4-FFF2-40B4-BE49-F238E27FC236}">
                  <a16:creationId xmlns:a16="http://schemas.microsoft.com/office/drawing/2014/main" id="{96036FE3-9716-3981-A996-C60E09DB7780}"/>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61;p27">
              <a:extLst>
                <a:ext uri="{FF2B5EF4-FFF2-40B4-BE49-F238E27FC236}">
                  <a16:creationId xmlns:a16="http://schemas.microsoft.com/office/drawing/2014/main" id="{E969F427-A556-93B5-46FB-6FAB70E2F6E7}"/>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62;p27">
              <a:extLst>
                <a:ext uri="{FF2B5EF4-FFF2-40B4-BE49-F238E27FC236}">
                  <a16:creationId xmlns:a16="http://schemas.microsoft.com/office/drawing/2014/main" id="{5276F3F7-7295-391A-841A-35C6A7A6576A}"/>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63;p27">
              <a:extLst>
                <a:ext uri="{FF2B5EF4-FFF2-40B4-BE49-F238E27FC236}">
                  <a16:creationId xmlns:a16="http://schemas.microsoft.com/office/drawing/2014/main" id="{00B58238-5090-6DC8-FEFC-B0E54851D347}"/>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64;p27">
              <a:extLst>
                <a:ext uri="{FF2B5EF4-FFF2-40B4-BE49-F238E27FC236}">
                  <a16:creationId xmlns:a16="http://schemas.microsoft.com/office/drawing/2014/main" id="{7AF5A65C-3A99-6FFC-C0BF-7E2496104C35}"/>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65;p27">
              <a:extLst>
                <a:ext uri="{FF2B5EF4-FFF2-40B4-BE49-F238E27FC236}">
                  <a16:creationId xmlns:a16="http://schemas.microsoft.com/office/drawing/2014/main" id="{19EC7B57-34C8-328D-E12C-59689B1CF126}"/>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66;p27">
              <a:extLst>
                <a:ext uri="{FF2B5EF4-FFF2-40B4-BE49-F238E27FC236}">
                  <a16:creationId xmlns:a16="http://schemas.microsoft.com/office/drawing/2014/main" id="{0B4C7E16-E4D1-51C4-A392-A04E3012CA8A}"/>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67;p27">
              <a:extLst>
                <a:ext uri="{FF2B5EF4-FFF2-40B4-BE49-F238E27FC236}">
                  <a16:creationId xmlns:a16="http://schemas.microsoft.com/office/drawing/2014/main" id="{154479FE-2EEE-F3AB-E932-CB2179FE8B43}"/>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68;p27">
              <a:extLst>
                <a:ext uri="{FF2B5EF4-FFF2-40B4-BE49-F238E27FC236}">
                  <a16:creationId xmlns:a16="http://schemas.microsoft.com/office/drawing/2014/main" id="{C24A2E0F-2369-C54B-D174-F9FF12C966ED}"/>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69;p27">
              <a:extLst>
                <a:ext uri="{FF2B5EF4-FFF2-40B4-BE49-F238E27FC236}">
                  <a16:creationId xmlns:a16="http://schemas.microsoft.com/office/drawing/2014/main" id="{4417DD9C-95AA-93D7-A6C2-F8DD81DE7BBF}"/>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70;p27">
              <a:extLst>
                <a:ext uri="{FF2B5EF4-FFF2-40B4-BE49-F238E27FC236}">
                  <a16:creationId xmlns:a16="http://schemas.microsoft.com/office/drawing/2014/main" id="{9FFB4B6C-BB2F-A9F7-424C-8CAE9FD2D0D1}"/>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71;p27">
              <a:extLst>
                <a:ext uri="{FF2B5EF4-FFF2-40B4-BE49-F238E27FC236}">
                  <a16:creationId xmlns:a16="http://schemas.microsoft.com/office/drawing/2014/main" id="{6437B98D-A834-B6F2-54C5-855EA9F203F1}"/>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72;p27">
              <a:extLst>
                <a:ext uri="{FF2B5EF4-FFF2-40B4-BE49-F238E27FC236}">
                  <a16:creationId xmlns:a16="http://schemas.microsoft.com/office/drawing/2014/main" id="{4873E330-0D2E-E018-35C4-2E59E030B4DF}"/>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73;p27">
              <a:extLst>
                <a:ext uri="{FF2B5EF4-FFF2-40B4-BE49-F238E27FC236}">
                  <a16:creationId xmlns:a16="http://schemas.microsoft.com/office/drawing/2014/main" id="{6A3732E1-BB59-916D-D5FF-FBC895CD8A19}"/>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74;p27">
              <a:extLst>
                <a:ext uri="{FF2B5EF4-FFF2-40B4-BE49-F238E27FC236}">
                  <a16:creationId xmlns:a16="http://schemas.microsoft.com/office/drawing/2014/main" id="{CC60B270-EE7D-1B40-50B7-A9A5071D54BE}"/>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75;p27">
              <a:extLst>
                <a:ext uri="{FF2B5EF4-FFF2-40B4-BE49-F238E27FC236}">
                  <a16:creationId xmlns:a16="http://schemas.microsoft.com/office/drawing/2014/main" id="{7F247961-6FF2-A5FE-E358-2080BD2278A0}"/>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76;p27">
              <a:extLst>
                <a:ext uri="{FF2B5EF4-FFF2-40B4-BE49-F238E27FC236}">
                  <a16:creationId xmlns:a16="http://schemas.microsoft.com/office/drawing/2014/main" id="{9D3D93AB-EC61-3117-83AA-9D2DE3EDB074}"/>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77;p27">
              <a:extLst>
                <a:ext uri="{FF2B5EF4-FFF2-40B4-BE49-F238E27FC236}">
                  <a16:creationId xmlns:a16="http://schemas.microsoft.com/office/drawing/2014/main" id="{11B5FD54-331E-2FB3-92BD-63265A1B58F4}"/>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78;p27">
              <a:extLst>
                <a:ext uri="{FF2B5EF4-FFF2-40B4-BE49-F238E27FC236}">
                  <a16:creationId xmlns:a16="http://schemas.microsoft.com/office/drawing/2014/main" id="{E20A2BA7-097B-2827-5351-7F316F9C5B98}"/>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79;p27">
              <a:extLst>
                <a:ext uri="{FF2B5EF4-FFF2-40B4-BE49-F238E27FC236}">
                  <a16:creationId xmlns:a16="http://schemas.microsoft.com/office/drawing/2014/main" id="{59F6FD6E-8226-AB45-8763-675FCCC11D5D}"/>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80;p27">
              <a:extLst>
                <a:ext uri="{FF2B5EF4-FFF2-40B4-BE49-F238E27FC236}">
                  <a16:creationId xmlns:a16="http://schemas.microsoft.com/office/drawing/2014/main" id="{1234E5E2-2CD6-CA37-D092-1CB1055BF048}"/>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81;p27">
              <a:extLst>
                <a:ext uri="{FF2B5EF4-FFF2-40B4-BE49-F238E27FC236}">
                  <a16:creationId xmlns:a16="http://schemas.microsoft.com/office/drawing/2014/main" id="{79A93AF5-F426-F2B2-E629-5C68570FADEB}"/>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82;p27">
              <a:extLst>
                <a:ext uri="{FF2B5EF4-FFF2-40B4-BE49-F238E27FC236}">
                  <a16:creationId xmlns:a16="http://schemas.microsoft.com/office/drawing/2014/main" id="{AFDC9F74-B641-DD99-DB70-AC4A586555AD}"/>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83;p27">
              <a:extLst>
                <a:ext uri="{FF2B5EF4-FFF2-40B4-BE49-F238E27FC236}">
                  <a16:creationId xmlns:a16="http://schemas.microsoft.com/office/drawing/2014/main" id="{0711BC74-D00F-0E1E-AA75-AE52884A489E}"/>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84;p27">
              <a:extLst>
                <a:ext uri="{FF2B5EF4-FFF2-40B4-BE49-F238E27FC236}">
                  <a16:creationId xmlns:a16="http://schemas.microsoft.com/office/drawing/2014/main" id="{97CB3F85-2A7D-05E2-C9D3-5B14FCAC2836}"/>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85;p27">
              <a:extLst>
                <a:ext uri="{FF2B5EF4-FFF2-40B4-BE49-F238E27FC236}">
                  <a16:creationId xmlns:a16="http://schemas.microsoft.com/office/drawing/2014/main" id="{2BD2473F-2E69-7B69-0745-CC54F1D4DD22}"/>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86;p27">
              <a:extLst>
                <a:ext uri="{FF2B5EF4-FFF2-40B4-BE49-F238E27FC236}">
                  <a16:creationId xmlns:a16="http://schemas.microsoft.com/office/drawing/2014/main" id="{F48945D1-56A1-4B0D-94CB-3D0AD797C8F4}"/>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87;p27">
              <a:extLst>
                <a:ext uri="{FF2B5EF4-FFF2-40B4-BE49-F238E27FC236}">
                  <a16:creationId xmlns:a16="http://schemas.microsoft.com/office/drawing/2014/main" id="{2E4AEEA6-5B88-EC83-66B0-CF5A836EBADC}"/>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88;p27">
              <a:extLst>
                <a:ext uri="{FF2B5EF4-FFF2-40B4-BE49-F238E27FC236}">
                  <a16:creationId xmlns:a16="http://schemas.microsoft.com/office/drawing/2014/main" id="{188820FA-568A-A68D-054F-AC8094D19B0B}"/>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89;p27">
              <a:extLst>
                <a:ext uri="{FF2B5EF4-FFF2-40B4-BE49-F238E27FC236}">
                  <a16:creationId xmlns:a16="http://schemas.microsoft.com/office/drawing/2014/main" id="{12467B76-45D9-F11F-EB81-61DDB23A50D4}"/>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90;p27">
              <a:extLst>
                <a:ext uri="{FF2B5EF4-FFF2-40B4-BE49-F238E27FC236}">
                  <a16:creationId xmlns:a16="http://schemas.microsoft.com/office/drawing/2014/main" id="{D4A6571C-D1F0-6ECE-9695-03DAF6F15532}"/>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91;p27">
              <a:extLst>
                <a:ext uri="{FF2B5EF4-FFF2-40B4-BE49-F238E27FC236}">
                  <a16:creationId xmlns:a16="http://schemas.microsoft.com/office/drawing/2014/main" id="{97055704-30D1-C792-6FFB-9F3BE4BF9CF3}"/>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92;p27">
              <a:extLst>
                <a:ext uri="{FF2B5EF4-FFF2-40B4-BE49-F238E27FC236}">
                  <a16:creationId xmlns:a16="http://schemas.microsoft.com/office/drawing/2014/main" id="{212B9EAD-7E98-42FA-8B20-C526776EA5FA}"/>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93;p27">
              <a:extLst>
                <a:ext uri="{FF2B5EF4-FFF2-40B4-BE49-F238E27FC236}">
                  <a16:creationId xmlns:a16="http://schemas.microsoft.com/office/drawing/2014/main" id="{6F702418-3449-E567-B89E-0FC965BE082E}"/>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94;p27">
              <a:extLst>
                <a:ext uri="{FF2B5EF4-FFF2-40B4-BE49-F238E27FC236}">
                  <a16:creationId xmlns:a16="http://schemas.microsoft.com/office/drawing/2014/main" id="{3F1EB36D-537A-FEF0-4771-A4808526DD20}"/>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95;p27">
              <a:extLst>
                <a:ext uri="{FF2B5EF4-FFF2-40B4-BE49-F238E27FC236}">
                  <a16:creationId xmlns:a16="http://schemas.microsoft.com/office/drawing/2014/main" id="{6E9D3EC2-B781-9C07-0371-BF160570E4D9}"/>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96;p27">
              <a:extLst>
                <a:ext uri="{FF2B5EF4-FFF2-40B4-BE49-F238E27FC236}">
                  <a16:creationId xmlns:a16="http://schemas.microsoft.com/office/drawing/2014/main" id="{FE4D0ACC-19DC-FF8A-9462-5CE45A331F76}"/>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97;p27">
              <a:extLst>
                <a:ext uri="{FF2B5EF4-FFF2-40B4-BE49-F238E27FC236}">
                  <a16:creationId xmlns:a16="http://schemas.microsoft.com/office/drawing/2014/main" id="{3766EBD5-3174-ADED-AD00-AA3CF25E912E}"/>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98;p27">
              <a:extLst>
                <a:ext uri="{FF2B5EF4-FFF2-40B4-BE49-F238E27FC236}">
                  <a16:creationId xmlns:a16="http://schemas.microsoft.com/office/drawing/2014/main" id="{36B34FB6-111F-A644-BA12-5E341C40D3A5}"/>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99;p27">
              <a:extLst>
                <a:ext uri="{FF2B5EF4-FFF2-40B4-BE49-F238E27FC236}">
                  <a16:creationId xmlns:a16="http://schemas.microsoft.com/office/drawing/2014/main" id="{11EEA998-9FA7-4BB9-8495-BF07FF0525F1}"/>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400;p27">
              <a:extLst>
                <a:ext uri="{FF2B5EF4-FFF2-40B4-BE49-F238E27FC236}">
                  <a16:creationId xmlns:a16="http://schemas.microsoft.com/office/drawing/2014/main" id="{64765BCB-3D6B-7ED3-2F3D-0D57C21E6668}"/>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401;p27">
              <a:extLst>
                <a:ext uri="{FF2B5EF4-FFF2-40B4-BE49-F238E27FC236}">
                  <a16:creationId xmlns:a16="http://schemas.microsoft.com/office/drawing/2014/main" id="{52B66727-DB97-D17B-021E-E24DDE69DBC3}"/>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402;p27">
              <a:extLst>
                <a:ext uri="{FF2B5EF4-FFF2-40B4-BE49-F238E27FC236}">
                  <a16:creationId xmlns:a16="http://schemas.microsoft.com/office/drawing/2014/main" id="{9EA17A41-9E50-1570-4210-155F50BEA593}"/>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403;p27">
              <a:extLst>
                <a:ext uri="{FF2B5EF4-FFF2-40B4-BE49-F238E27FC236}">
                  <a16:creationId xmlns:a16="http://schemas.microsoft.com/office/drawing/2014/main" id="{3CF1A59E-DBE7-A54F-C6EE-F6B31D2D18F4}"/>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404;p27">
              <a:extLst>
                <a:ext uri="{FF2B5EF4-FFF2-40B4-BE49-F238E27FC236}">
                  <a16:creationId xmlns:a16="http://schemas.microsoft.com/office/drawing/2014/main" id="{2EF7746C-C389-8AF9-02E9-2A2C1D5B9D81}"/>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405;p27">
              <a:extLst>
                <a:ext uri="{FF2B5EF4-FFF2-40B4-BE49-F238E27FC236}">
                  <a16:creationId xmlns:a16="http://schemas.microsoft.com/office/drawing/2014/main" id="{E9D1B90F-1CF9-3961-E8B7-AFAAAEC644D6}"/>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406;p27">
              <a:extLst>
                <a:ext uri="{FF2B5EF4-FFF2-40B4-BE49-F238E27FC236}">
                  <a16:creationId xmlns:a16="http://schemas.microsoft.com/office/drawing/2014/main" id="{2970E483-9B88-3FF3-756A-77A80D05C683}"/>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407;p27">
              <a:extLst>
                <a:ext uri="{FF2B5EF4-FFF2-40B4-BE49-F238E27FC236}">
                  <a16:creationId xmlns:a16="http://schemas.microsoft.com/office/drawing/2014/main" id="{4C4AE01C-941E-61FF-E554-8EF12AEB6660}"/>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408;p27">
              <a:extLst>
                <a:ext uri="{FF2B5EF4-FFF2-40B4-BE49-F238E27FC236}">
                  <a16:creationId xmlns:a16="http://schemas.microsoft.com/office/drawing/2014/main" id="{18CF0A49-23DE-F5E3-F9A8-FE831DF8DB85}"/>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409;p27">
              <a:extLst>
                <a:ext uri="{FF2B5EF4-FFF2-40B4-BE49-F238E27FC236}">
                  <a16:creationId xmlns:a16="http://schemas.microsoft.com/office/drawing/2014/main" id="{C41C647C-B077-1C3D-088A-C4D86EBFBF28}"/>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410;p27">
              <a:extLst>
                <a:ext uri="{FF2B5EF4-FFF2-40B4-BE49-F238E27FC236}">
                  <a16:creationId xmlns:a16="http://schemas.microsoft.com/office/drawing/2014/main" id="{7F93BEE5-1C24-7FAE-02A3-EE367B5EDADE}"/>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411;p27">
              <a:extLst>
                <a:ext uri="{FF2B5EF4-FFF2-40B4-BE49-F238E27FC236}">
                  <a16:creationId xmlns:a16="http://schemas.microsoft.com/office/drawing/2014/main" id="{3BBD1AA3-C6B0-D85F-BA5E-60401E4775B1}"/>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412;p27">
              <a:extLst>
                <a:ext uri="{FF2B5EF4-FFF2-40B4-BE49-F238E27FC236}">
                  <a16:creationId xmlns:a16="http://schemas.microsoft.com/office/drawing/2014/main" id="{000816DE-DC33-6CA2-37C5-35677F2CCABD}"/>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413;p27">
              <a:extLst>
                <a:ext uri="{FF2B5EF4-FFF2-40B4-BE49-F238E27FC236}">
                  <a16:creationId xmlns:a16="http://schemas.microsoft.com/office/drawing/2014/main" id="{5DE05B6F-2692-DE0F-8754-5C266C6A071B}"/>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414;p27">
              <a:extLst>
                <a:ext uri="{FF2B5EF4-FFF2-40B4-BE49-F238E27FC236}">
                  <a16:creationId xmlns:a16="http://schemas.microsoft.com/office/drawing/2014/main" id="{A6636B17-30A5-E6CB-4760-016E32A4185B}"/>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415;p27">
              <a:extLst>
                <a:ext uri="{FF2B5EF4-FFF2-40B4-BE49-F238E27FC236}">
                  <a16:creationId xmlns:a16="http://schemas.microsoft.com/office/drawing/2014/main" id="{BE2323DB-5FCC-F0B6-80AE-F078187281F4}"/>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416;p27">
              <a:extLst>
                <a:ext uri="{FF2B5EF4-FFF2-40B4-BE49-F238E27FC236}">
                  <a16:creationId xmlns:a16="http://schemas.microsoft.com/office/drawing/2014/main" id="{F20F0CB9-EFFF-9847-F779-3A5A9994A30E}"/>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417;p27">
              <a:extLst>
                <a:ext uri="{FF2B5EF4-FFF2-40B4-BE49-F238E27FC236}">
                  <a16:creationId xmlns:a16="http://schemas.microsoft.com/office/drawing/2014/main" id="{CD5CA537-A03F-8FA1-54B2-7D024273B4A1}"/>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418;p27">
              <a:extLst>
                <a:ext uri="{FF2B5EF4-FFF2-40B4-BE49-F238E27FC236}">
                  <a16:creationId xmlns:a16="http://schemas.microsoft.com/office/drawing/2014/main" id="{F563390F-4134-7F29-3002-16E17ACB7F4D}"/>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419;p27">
              <a:extLst>
                <a:ext uri="{FF2B5EF4-FFF2-40B4-BE49-F238E27FC236}">
                  <a16:creationId xmlns:a16="http://schemas.microsoft.com/office/drawing/2014/main" id="{5347236C-8719-D189-6269-6DA539D3907E}"/>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420;p27">
              <a:extLst>
                <a:ext uri="{FF2B5EF4-FFF2-40B4-BE49-F238E27FC236}">
                  <a16:creationId xmlns:a16="http://schemas.microsoft.com/office/drawing/2014/main" id="{A3D249DE-8182-2E80-9153-104A8402B406}"/>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421;p27">
              <a:extLst>
                <a:ext uri="{FF2B5EF4-FFF2-40B4-BE49-F238E27FC236}">
                  <a16:creationId xmlns:a16="http://schemas.microsoft.com/office/drawing/2014/main" id="{2E824F0B-5054-DED7-4573-1757299339C5}"/>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422;p27">
              <a:extLst>
                <a:ext uri="{FF2B5EF4-FFF2-40B4-BE49-F238E27FC236}">
                  <a16:creationId xmlns:a16="http://schemas.microsoft.com/office/drawing/2014/main" id="{D1014950-B2D3-3F45-BD7E-C4492541C703}"/>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423;p27">
              <a:extLst>
                <a:ext uri="{FF2B5EF4-FFF2-40B4-BE49-F238E27FC236}">
                  <a16:creationId xmlns:a16="http://schemas.microsoft.com/office/drawing/2014/main" id="{FDDB6534-C63E-C83C-186E-1A03BDE92AA6}"/>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424;p27">
              <a:extLst>
                <a:ext uri="{FF2B5EF4-FFF2-40B4-BE49-F238E27FC236}">
                  <a16:creationId xmlns:a16="http://schemas.microsoft.com/office/drawing/2014/main" id="{8FD2CFD9-C5B3-F6A4-8501-0388797351D5}"/>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425;p27">
              <a:extLst>
                <a:ext uri="{FF2B5EF4-FFF2-40B4-BE49-F238E27FC236}">
                  <a16:creationId xmlns:a16="http://schemas.microsoft.com/office/drawing/2014/main" id="{08322045-EAAB-B150-7243-913F5ACC60FB}"/>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426;p27">
              <a:extLst>
                <a:ext uri="{FF2B5EF4-FFF2-40B4-BE49-F238E27FC236}">
                  <a16:creationId xmlns:a16="http://schemas.microsoft.com/office/drawing/2014/main" id="{D8FD54BD-2575-3617-0A1A-B003A4D6038A}"/>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427;p27">
              <a:extLst>
                <a:ext uri="{FF2B5EF4-FFF2-40B4-BE49-F238E27FC236}">
                  <a16:creationId xmlns:a16="http://schemas.microsoft.com/office/drawing/2014/main" id="{6358C889-DA75-C383-DE46-A5CA5DFEFFCB}"/>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428;p27">
              <a:extLst>
                <a:ext uri="{FF2B5EF4-FFF2-40B4-BE49-F238E27FC236}">
                  <a16:creationId xmlns:a16="http://schemas.microsoft.com/office/drawing/2014/main" id="{3F3DAC08-A15A-3E04-DEDA-93A75144C368}"/>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429;p27">
              <a:extLst>
                <a:ext uri="{FF2B5EF4-FFF2-40B4-BE49-F238E27FC236}">
                  <a16:creationId xmlns:a16="http://schemas.microsoft.com/office/drawing/2014/main" id="{23042A38-FE04-D5C0-6054-BE7407D5E11A}"/>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430;p27">
              <a:extLst>
                <a:ext uri="{FF2B5EF4-FFF2-40B4-BE49-F238E27FC236}">
                  <a16:creationId xmlns:a16="http://schemas.microsoft.com/office/drawing/2014/main" id="{264E9A0B-2D6E-7291-D38F-3C3C58216EC5}"/>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431;p27">
              <a:extLst>
                <a:ext uri="{FF2B5EF4-FFF2-40B4-BE49-F238E27FC236}">
                  <a16:creationId xmlns:a16="http://schemas.microsoft.com/office/drawing/2014/main" id="{C5A1A23E-CE47-857D-17B4-393B21C0899E}"/>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432;p27">
              <a:extLst>
                <a:ext uri="{FF2B5EF4-FFF2-40B4-BE49-F238E27FC236}">
                  <a16:creationId xmlns:a16="http://schemas.microsoft.com/office/drawing/2014/main" id="{30669196-40CC-49D4-DA3C-89B2B970C13A}"/>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433;p27">
              <a:extLst>
                <a:ext uri="{FF2B5EF4-FFF2-40B4-BE49-F238E27FC236}">
                  <a16:creationId xmlns:a16="http://schemas.microsoft.com/office/drawing/2014/main" id="{E94B95AB-1EAE-2380-B1BF-BD6D6C730496}"/>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434;p27">
              <a:extLst>
                <a:ext uri="{FF2B5EF4-FFF2-40B4-BE49-F238E27FC236}">
                  <a16:creationId xmlns:a16="http://schemas.microsoft.com/office/drawing/2014/main" id="{4BBD84D5-437B-2876-7B8D-AD7FC704F430}"/>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435;p27">
              <a:extLst>
                <a:ext uri="{FF2B5EF4-FFF2-40B4-BE49-F238E27FC236}">
                  <a16:creationId xmlns:a16="http://schemas.microsoft.com/office/drawing/2014/main" id="{4F2C04FB-439C-0F46-B527-DFE8CF10383E}"/>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Arrow: Down 3252">
            <a:extLst>
              <a:ext uri="{FF2B5EF4-FFF2-40B4-BE49-F238E27FC236}">
                <a16:creationId xmlns:a16="http://schemas.microsoft.com/office/drawing/2014/main" id="{230F152F-7036-F5F1-84F3-F3B496180FD8}"/>
              </a:ext>
            </a:extLst>
          </p:cNvPr>
          <p:cNvSpPr/>
          <p:nvPr/>
        </p:nvSpPr>
        <p:spPr>
          <a:xfrm>
            <a:off x="4320041" y="1277034"/>
            <a:ext cx="218831" cy="365760"/>
          </a:xfrm>
          <a:prstGeom prst="downArrow">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4" name="TextBox 3253">
            <a:extLst>
              <a:ext uri="{FF2B5EF4-FFF2-40B4-BE49-F238E27FC236}">
                <a16:creationId xmlns:a16="http://schemas.microsoft.com/office/drawing/2014/main" id="{39A26AFA-A438-7DAC-09D7-C37EAB4AD2DC}"/>
              </a:ext>
            </a:extLst>
          </p:cNvPr>
          <p:cNvSpPr txBox="1"/>
          <p:nvPr/>
        </p:nvSpPr>
        <p:spPr>
          <a:xfrm>
            <a:off x="3411589" y="949904"/>
            <a:ext cx="2004474"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cs typeface="Roboto" panose="02000000000000000000" pitchFamily="2" charset="0"/>
              </a:rPr>
              <a:t>Chips used in automobile</a:t>
            </a:r>
          </a:p>
        </p:txBody>
      </p:sp>
      <p:grpSp>
        <p:nvGrpSpPr>
          <p:cNvPr id="3255" name="Google Shape;335;p27">
            <a:extLst>
              <a:ext uri="{FF2B5EF4-FFF2-40B4-BE49-F238E27FC236}">
                <a16:creationId xmlns:a16="http://schemas.microsoft.com/office/drawing/2014/main" id="{D6ED163D-179A-5AB6-F32B-9CA940376BF2}"/>
              </a:ext>
            </a:extLst>
          </p:cNvPr>
          <p:cNvGrpSpPr/>
          <p:nvPr/>
        </p:nvGrpSpPr>
        <p:grpSpPr>
          <a:xfrm rot="5400000">
            <a:off x="1096411" y="1843670"/>
            <a:ext cx="154114" cy="1005840"/>
            <a:chOff x="830389" y="2345225"/>
            <a:chExt cx="5849592" cy="891075"/>
          </a:xfrm>
          <a:solidFill>
            <a:schemeClr val="accent6">
              <a:lumMod val="60000"/>
              <a:lumOff val="40000"/>
            </a:schemeClr>
          </a:solidFill>
        </p:grpSpPr>
        <p:sp>
          <p:nvSpPr>
            <p:cNvPr id="3256" name="Google Shape;336;p27">
              <a:extLst>
                <a:ext uri="{FF2B5EF4-FFF2-40B4-BE49-F238E27FC236}">
                  <a16:creationId xmlns:a16="http://schemas.microsoft.com/office/drawing/2014/main" id="{CE1EDF5B-E4C1-3BAD-F895-2B704D7136B0}"/>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37;p27">
              <a:extLst>
                <a:ext uri="{FF2B5EF4-FFF2-40B4-BE49-F238E27FC236}">
                  <a16:creationId xmlns:a16="http://schemas.microsoft.com/office/drawing/2014/main" id="{5A84C197-9722-6429-0E4A-214BDA42BADB}"/>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38;p27">
              <a:extLst>
                <a:ext uri="{FF2B5EF4-FFF2-40B4-BE49-F238E27FC236}">
                  <a16:creationId xmlns:a16="http://schemas.microsoft.com/office/drawing/2014/main" id="{01EC49A6-9134-D9A6-1C56-CE1B72EF5B5E}"/>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39;p27">
              <a:extLst>
                <a:ext uri="{FF2B5EF4-FFF2-40B4-BE49-F238E27FC236}">
                  <a16:creationId xmlns:a16="http://schemas.microsoft.com/office/drawing/2014/main" id="{38A641BD-264D-3C8D-BCF3-A4BD48579E26}"/>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40;p27">
              <a:extLst>
                <a:ext uri="{FF2B5EF4-FFF2-40B4-BE49-F238E27FC236}">
                  <a16:creationId xmlns:a16="http://schemas.microsoft.com/office/drawing/2014/main" id="{1D0A1754-E445-30ED-6280-360AE58D1413}"/>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41;p27">
              <a:extLst>
                <a:ext uri="{FF2B5EF4-FFF2-40B4-BE49-F238E27FC236}">
                  <a16:creationId xmlns:a16="http://schemas.microsoft.com/office/drawing/2014/main" id="{BEA801D3-E23A-9FD7-B124-663CE8646838}"/>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42;p27">
              <a:extLst>
                <a:ext uri="{FF2B5EF4-FFF2-40B4-BE49-F238E27FC236}">
                  <a16:creationId xmlns:a16="http://schemas.microsoft.com/office/drawing/2014/main" id="{3B66FE06-2842-BBC6-3AAE-438CCDB09A1D}"/>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43;p27">
              <a:extLst>
                <a:ext uri="{FF2B5EF4-FFF2-40B4-BE49-F238E27FC236}">
                  <a16:creationId xmlns:a16="http://schemas.microsoft.com/office/drawing/2014/main" id="{9BECB98F-90A1-41C4-8657-0F01A46CD694}"/>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44;p27">
              <a:extLst>
                <a:ext uri="{FF2B5EF4-FFF2-40B4-BE49-F238E27FC236}">
                  <a16:creationId xmlns:a16="http://schemas.microsoft.com/office/drawing/2014/main" id="{CAAA7F0C-8358-5015-199E-C7EABB0A4610}"/>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45;p27">
              <a:extLst>
                <a:ext uri="{FF2B5EF4-FFF2-40B4-BE49-F238E27FC236}">
                  <a16:creationId xmlns:a16="http://schemas.microsoft.com/office/drawing/2014/main" id="{506972A0-B0B5-CDDA-50F7-480275B6B8C7}"/>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46;p27">
              <a:extLst>
                <a:ext uri="{FF2B5EF4-FFF2-40B4-BE49-F238E27FC236}">
                  <a16:creationId xmlns:a16="http://schemas.microsoft.com/office/drawing/2014/main" id="{1D6FF6A3-E3BE-394F-077B-5E5C1355C00D}"/>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47;p27">
              <a:extLst>
                <a:ext uri="{FF2B5EF4-FFF2-40B4-BE49-F238E27FC236}">
                  <a16:creationId xmlns:a16="http://schemas.microsoft.com/office/drawing/2014/main" id="{592F3909-E8B0-BA0F-C01E-24C7C5972CA4}"/>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48;p27">
              <a:extLst>
                <a:ext uri="{FF2B5EF4-FFF2-40B4-BE49-F238E27FC236}">
                  <a16:creationId xmlns:a16="http://schemas.microsoft.com/office/drawing/2014/main" id="{A70C37F2-460F-55AD-5473-8DCDACB87183}"/>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49;p27">
              <a:extLst>
                <a:ext uri="{FF2B5EF4-FFF2-40B4-BE49-F238E27FC236}">
                  <a16:creationId xmlns:a16="http://schemas.microsoft.com/office/drawing/2014/main" id="{48C42661-5AE7-9775-97A7-99836E012038}"/>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50;p27">
              <a:extLst>
                <a:ext uri="{FF2B5EF4-FFF2-40B4-BE49-F238E27FC236}">
                  <a16:creationId xmlns:a16="http://schemas.microsoft.com/office/drawing/2014/main" id="{A706523A-0D0E-966B-FA9D-FF91F6BC1CE3}"/>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51;p27">
              <a:extLst>
                <a:ext uri="{FF2B5EF4-FFF2-40B4-BE49-F238E27FC236}">
                  <a16:creationId xmlns:a16="http://schemas.microsoft.com/office/drawing/2014/main" id="{3EDD41C8-DCCE-AB6F-32D8-400ABEA35400}"/>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52;p27">
              <a:extLst>
                <a:ext uri="{FF2B5EF4-FFF2-40B4-BE49-F238E27FC236}">
                  <a16:creationId xmlns:a16="http://schemas.microsoft.com/office/drawing/2014/main" id="{A9C0CD7D-11F2-317C-978A-2051842764A2}"/>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53;p27">
              <a:extLst>
                <a:ext uri="{FF2B5EF4-FFF2-40B4-BE49-F238E27FC236}">
                  <a16:creationId xmlns:a16="http://schemas.microsoft.com/office/drawing/2014/main" id="{35D9DBC8-67F7-8D75-4D3D-80671422FFA7}"/>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54;p27">
              <a:extLst>
                <a:ext uri="{FF2B5EF4-FFF2-40B4-BE49-F238E27FC236}">
                  <a16:creationId xmlns:a16="http://schemas.microsoft.com/office/drawing/2014/main" id="{B335E62D-1368-0DB3-1D2E-62A69C7E702A}"/>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55;p27">
              <a:extLst>
                <a:ext uri="{FF2B5EF4-FFF2-40B4-BE49-F238E27FC236}">
                  <a16:creationId xmlns:a16="http://schemas.microsoft.com/office/drawing/2014/main" id="{4193C085-DAB6-5BB7-C284-A8704181A7EF}"/>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56;p27">
              <a:extLst>
                <a:ext uri="{FF2B5EF4-FFF2-40B4-BE49-F238E27FC236}">
                  <a16:creationId xmlns:a16="http://schemas.microsoft.com/office/drawing/2014/main" id="{D6FD9850-23A3-05BC-0504-889915E6BADA}"/>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57;p27">
              <a:extLst>
                <a:ext uri="{FF2B5EF4-FFF2-40B4-BE49-F238E27FC236}">
                  <a16:creationId xmlns:a16="http://schemas.microsoft.com/office/drawing/2014/main" id="{8F7FE033-AF53-790A-79DC-1BB80746F8FF}"/>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58;p27">
              <a:extLst>
                <a:ext uri="{FF2B5EF4-FFF2-40B4-BE49-F238E27FC236}">
                  <a16:creationId xmlns:a16="http://schemas.microsoft.com/office/drawing/2014/main" id="{2FC007EC-A47E-E7DA-4872-B42865A407D2}"/>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59;p27">
              <a:extLst>
                <a:ext uri="{FF2B5EF4-FFF2-40B4-BE49-F238E27FC236}">
                  <a16:creationId xmlns:a16="http://schemas.microsoft.com/office/drawing/2014/main" id="{57EC276D-F27F-7764-FA30-CB856E0857F2}"/>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60;p27">
              <a:extLst>
                <a:ext uri="{FF2B5EF4-FFF2-40B4-BE49-F238E27FC236}">
                  <a16:creationId xmlns:a16="http://schemas.microsoft.com/office/drawing/2014/main" id="{A57C0BC5-334E-37C0-89F3-E371A53F5D91}"/>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61;p27">
              <a:extLst>
                <a:ext uri="{FF2B5EF4-FFF2-40B4-BE49-F238E27FC236}">
                  <a16:creationId xmlns:a16="http://schemas.microsoft.com/office/drawing/2014/main" id="{7FE78B91-706C-0B4A-3115-ECC77FA7525C}"/>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62;p27">
              <a:extLst>
                <a:ext uri="{FF2B5EF4-FFF2-40B4-BE49-F238E27FC236}">
                  <a16:creationId xmlns:a16="http://schemas.microsoft.com/office/drawing/2014/main" id="{B87FE2E1-7FEA-121D-2F4B-09F7C2EB6FBC}"/>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63;p27">
              <a:extLst>
                <a:ext uri="{FF2B5EF4-FFF2-40B4-BE49-F238E27FC236}">
                  <a16:creationId xmlns:a16="http://schemas.microsoft.com/office/drawing/2014/main" id="{F5CFD458-662F-6FA2-3936-4C13DB87FEF7}"/>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64;p27">
              <a:extLst>
                <a:ext uri="{FF2B5EF4-FFF2-40B4-BE49-F238E27FC236}">
                  <a16:creationId xmlns:a16="http://schemas.microsoft.com/office/drawing/2014/main" id="{EBF358C9-F711-CB9A-C710-65BF19D309B5}"/>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65;p27">
              <a:extLst>
                <a:ext uri="{FF2B5EF4-FFF2-40B4-BE49-F238E27FC236}">
                  <a16:creationId xmlns:a16="http://schemas.microsoft.com/office/drawing/2014/main" id="{991E76AB-6BE6-E83B-B506-6F3E5A1982C9}"/>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66;p27">
              <a:extLst>
                <a:ext uri="{FF2B5EF4-FFF2-40B4-BE49-F238E27FC236}">
                  <a16:creationId xmlns:a16="http://schemas.microsoft.com/office/drawing/2014/main" id="{2258D8B0-2EEA-D3F2-0D92-76BA14B9AFFC}"/>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67;p27">
              <a:extLst>
                <a:ext uri="{FF2B5EF4-FFF2-40B4-BE49-F238E27FC236}">
                  <a16:creationId xmlns:a16="http://schemas.microsoft.com/office/drawing/2014/main" id="{20AC40ED-B139-86CD-9E47-ECEF92F37E0F}"/>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68;p27">
              <a:extLst>
                <a:ext uri="{FF2B5EF4-FFF2-40B4-BE49-F238E27FC236}">
                  <a16:creationId xmlns:a16="http://schemas.microsoft.com/office/drawing/2014/main" id="{D6600793-EBEA-8C62-C66A-3141837D72D7}"/>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69;p27">
              <a:extLst>
                <a:ext uri="{FF2B5EF4-FFF2-40B4-BE49-F238E27FC236}">
                  <a16:creationId xmlns:a16="http://schemas.microsoft.com/office/drawing/2014/main" id="{EC09BBF5-5FC7-724C-FB8F-15E68C75EF67}"/>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70;p27">
              <a:extLst>
                <a:ext uri="{FF2B5EF4-FFF2-40B4-BE49-F238E27FC236}">
                  <a16:creationId xmlns:a16="http://schemas.microsoft.com/office/drawing/2014/main" id="{F8EB43A9-5CBA-1193-F19B-A7F2A1BC1958}"/>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71;p27">
              <a:extLst>
                <a:ext uri="{FF2B5EF4-FFF2-40B4-BE49-F238E27FC236}">
                  <a16:creationId xmlns:a16="http://schemas.microsoft.com/office/drawing/2014/main" id="{E598E366-99DF-0BEA-D5B7-70A9A3F32B70}"/>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72;p27">
              <a:extLst>
                <a:ext uri="{FF2B5EF4-FFF2-40B4-BE49-F238E27FC236}">
                  <a16:creationId xmlns:a16="http://schemas.microsoft.com/office/drawing/2014/main" id="{9DA1D1CC-F527-3E9E-A185-75AEE63D06F9}"/>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73;p27">
              <a:extLst>
                <a:ext uri="{FF2B5EF4-FFF2-40B4-BE49-F238E27FC236}">
                  <a16:creationId xmlns:a16="http://schemas.microsoft.com/office/drawing/2014/main" id="{3B75EBC6-6C7E-D5FD-D7D6-5014DA5DD40C}"/>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74;p27">
              <a:extLst>
                <a:ext uri="{FF2B5EF4-FFF2-40B4-BE49-F238E27FC236}">
                  <a16:creationId xmlns:a16="http://schemas.microsoft.com/office/drawing/2014/main" id="{9DD8E942-1B47-8782-C74A-B5D1DDEBA965}"/>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75;p27">
              <a:extLst>
                <a:ext uri="{FF2B5EF4-FFF2-40B4-BE49-F238E27FC236}">
                  <a16:creationId xmlns:a16="http://schemas.microsoft.com/office/drawing/2014/main" id="{56FEB57A-5123-0E44-0E49-C47D6D519D4D}"/>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76;p27">
              <a:extLst>
                <a:ext uri="{FF2B5EF4-FFF2-40B4-BE49-F238E27FC236}">
                  <a16:creationId xmlns:a16="http://schemas.microsoft.com/office/drawing/2014/main" id="{4E6FC257-23E5-9462-4D85-935433D78758}"/>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77;p27">
              <a:extLst>
                <a:ext uri="{FF2B5EF4-FFF2-40B4-BE49-F238E27FC236}">
                  <a16:creationId xmlns:a16="http://schemas.microsoft.com/office/drawing/2014/main" id="{5783DC86-22F1-DCE3-5B29-73F161C5075E}"/>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78;p27">
              <a:extLst>
                <a:ext uri="{FF2B5EF4-FFF2-40B4-BE49-F238E27FC236}">
                  <a16:creationId xmlns:a16="http://schemas.microsoft.com/office/drawing/2014/main" id="{3CDD0436-9AC1-06B8-FBB0-D65EBB341A17}"/>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79;p27">
              <a:extLst>
                <a:ext uri="{FF2B5EF4-FFF2-40B4-BE49-F238E27FC236}">
                  <a16:creationId xmlns:a16="http://schemas.microsoft.com/office/drawing/2014/main" id="{06EAB936-7AF5-6F7C-384F-9F077144FA07}"/>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80;p27">
              <a:extLst>
                <a:ext uri="{FF2B5EF4-FFF2-40B4-BE49-F238E27FC236}">
                  <a16:creationId xmlns:a16="http://schemas.microsoft.com/office/drawing/2014/main" id="{AA5A6E79-C961-7B1B-5A83-0539DA0ACB02}"/>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81;p27">
              <a:extLst>
                <a:ext uri="{FF2B5EF4-FFF2-40B4-BE49-F238E27FC236}">
                  <a16:creationId xmlns:a16="http://schemas.microsoft.com/office/drawing/2014/main" id="{ADD80D35-6DA1-F6D5-EDDC-96FAC9A88577}"/>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82;p27">
              <a:extLst>
                <a:ext uri="{FF2B5EF4-FFF2-40B4-BE49-F238E27FC236}">
                  <a16:creationId xmlns:a16="http://schemas.microsoft.com/office/drawing/2014/main" id="{80BCE66F-DC6D-4BFE-BDC9-8F584A7DB19D}"/>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83;p27">
              <a:extLst>
                <a:ext uri="{FF2B5EF4-FFF2-40B4-BE49-F238E27FC236}">
                  <a16:creationId xmlns:a16="http://schemas.microsoft.com/office/drawing/2014/main" id="{A0C1D4A2-9861-FA22-09D8-60BEB5EF5A12}"/>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84;p27">
              <a:extLst>
                <a:ext uri="{FF2B5EF4-FFF2-40B4-BE49-F238E27FC236}">
                  <a16:creationId xmlns:a16="http://schemas.microsoft.com/office/drawing/2014/main" id="{FECA7A89-E136-D0B3-FF37-C7AC53538E9B}"/>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85;p27">
              <a:extLst>
                <a:ext uri="{FF2B5EF4-FFF2-40B4-BE49-F238E27FC236}">
                  <a16:creationId xmlns:a16="http://schemas.microsoft.com/office/drawing/2014/main" id="{9C1EF39C-9409-AC5C-E391-051120B5E91E}"/>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86;p27">
              <a:extLst>
                <a:ext uri="{FF2B5EF4-FFF2-40B4-BE49-F238E27FC236}">
                  <a16:creationId xmlns:a16="http://schemas.microsoft.com/office/drawing/2014/main" id="{23174B91-DFDA-FBD6-C14C-2A5AECDCCC66}"/>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87;p27">
              <a:extLst>
                <a:ext uri="{FF2B5EF4-FFF2-40B4-BE49-F238E27FC236}">
                  <a16:creationId xmlns:a16="http://schemas.microsoft.com/office/drawing/2014/main" id="{F9ABCCA1-C031-4BD7-4BFC-3FFF3669CC34}"/>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88;p27">
              <a:extLst>
                <a:ext uri="{FF2B5EF4-FFF2-40B4-BE49-F238E27FC236}">
                  <a16:creationId xmlns:a16="http://schemas.microsoft.com/office/drawing/2014/main" id="{BCDDEF30-9B92-8915-DCAE-3B8ED5AC4B09}"/>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89;p27">
              <a:extLst>
                <a:ext uri="{FF2B5EF4-FFF2-40B4-BE49-F238E27FC236}">
                  <a16:creationId xmlns:a16="http://schemas.microsoft.com/office/drawing/2014/main" id="{7F6D483F-4486-AC0D-416B-F3EE99034B8E}"/>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90;p27">
              <a:extLst>
                <a:ext uri="{FF2B5EF4-FFF2-40B4-BE49-F238E27FC236}">
                  <a16:creationId xmlns:a16="http://schemas.microsoft.com/office/drawing/2014/main" id="{E2A53CF9-A39F-BEAC-3573-4C03A88194DB}"/>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91;p27">
              <a:extLst>
                <a:ext uri="{FF2B5EF4-FFF2-40B4-BE49-F238E27FC236}">
                  <a16:creationId xmlns:a16="http://schemas.microsoft.com/office/drawing/2014/main" id="{DB4144FF-B2A1-651F-6DF1-182B10068885}"/>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92;p27">
              <a:extLst>
                <a:ext uri="{FF2B5EF4-FFF2-40B4-BE49-F238E27FC236}">
                  <a16:creationId xmlns:a16="http://schemas.microsoft.com/office/drawing/2014/main" id="{9BA26642-31E2-CBC1-C740-219382047758}"/>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93;p27">
              <a:extLst>
                <a:ext uri="{FF2B5EF4-FFF2-40B4-BE49-F238E27FC236}">
                  <a16:creationId xmlns:a16="http://schemas.microsoft.com/office/drawing/2014/main" id="{6F41443C-5C1C-67FA-3B06-751892E52705}"/>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94;p27">
              <a:extLst>
                <a:ext uri="{FF2B5EF4-FFF2-40B4-BE49-F238E27FC236}">
                  <a16:creationId xmlns:a16="http://schemas.microsoft.com/office/drawing/2014/main" id="{6383978F-F527-79C6-3C66-6C193EF69955}"/>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95;p27">
              <a:extLst>
                <a:ext uri="{FF2B5EF4-FFF2-40B4-BE49-F238E27FC236}">
                  <a16:creationId xmlns:a16="http://schemas.microsoft.com/office/drawing/2014/main" id="{1A55032F-3FAA-A4E5-6B48-F816521B1064}"/>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96;p27">
              <a:extLst>
                <a:ext uri="{FF2B5EF4-FFF2-40B4-BE49-F238E27FC236}">
                  <a16:creationId xmlns:a16="http://schemas.microsoft.com/office/drawing/2014/main" id="{996F2C9C-1278-6410-7CF4-7227E8FD17A0}"/>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97;p27">
              <a:extLst>
                <a:ext uri="{FF2B5EF4-FFF2-40B4-BE49-F238E27FC236}">
                  <a16:creationId xmlns:a16="http://schemas.microsoft.com/office/drawing/2014/main" id="{4A815D1C-36E2-C994-D3A4-E8086DBA5805}"/>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98;p27">
              <a:extLst>
                <a:ext uri="{FF2B5EF4-FFF2-40B4-BE49-F238E27FC236}">
                  <a16:creationId xmlns:a16="http://schemas.microsoft.com/office/drawing/2014/main" id="{18AF7483-D718-4436-6610-A875A925F9A2}"/>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99;p27">
              <a:extLst>
                <a:ext uri="{FF2B5EF4-FFF2-40B4-BE49-F238E27FC236}">
                  <a16:creationId xmlns:a16="http://schemas.microsoft.com/office/drawing/2014/main" id="{2551C4FA-D522-ABAD-4D38-6110347ECF56}"/>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400;p27">
              <a:extLst>
                <a:ext uri="{FF2B5EF4-FFF2-40B4-BE49-F238E27FC236}">
                  <a16:creationId xmlns:a16="http://schemas.microsoft.com/office/drawing/2014/main" id="{304722EC-FC5A-F91F-F559-0D6380AE24BC}"/>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401;p27">
              <a:extLst>
                <a:ext uri="{FF2B5EF4-FFF2-40B4-BE49-F238E27FC236}">
                  <a16:creationId xmlns:a16="http://schemas.microsoft.com/office/drawing/2014/main" id="{DBB498FE-B0E8-BF5E-15BC-D75F372C5444}"/>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402;p27">
              <a:extLst>
                <a:ext uri="{FF2B5EF4-FFF2-40B4-BE49-F238E27FC236}">
                  <a16:creationId xmlns:a16="http://schemas.microsoft.com/office/drawing/2014/main" id="{5A02EEAF-B311-806A-23B2-C235F6A53E98}"/>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403;p27">
              <a:extLst>
                <a:ext uri="{FF2B5EF4-FFF2-40B4-BE49-F238E27FC236}">
                  <a16:creationId xmlns:a16="http://schemas.microsoft.com/office/drawing/2014/main" id="{5267AEC1-A377-E574-A4A0-61D9A2849274}"/>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404;p27">
              <a:extLst>
                <a:ext uri="{FF2B5EF4-FFF2-40B4-BE49-F238E27FC236}">
                  <a16:creationId xmlns:a16="http://schemas.microsoft.com/office/drawing/2014/main" id="{DB6BBB98-46B4-8492-C346-F6B732E27539}"/>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405;p27">
              <a:extLst>
                <a:ext uri="{FF2B5EF4-FFF2-40B4-BE49-F238E27FC236}">
                  <a16:creationId xmlns:a16="http://schemas.microsoft.com/office/drawing/2014/main" id="{08F95519-4E68-01F8-EBF2-E15639990921}"/>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406;p27">
              <a:extLst>
                <a:ext uri="{FF2B5EF4-FFF2-40B4-BE49-F238E27FC236}">
                  <a16:creationId xmlns:a16="http://schemas.microsoft.com/office/drawing/2014/main" id="{814BE8ED-7CD2-268B-3E57-C9D99B50440D}"/>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407;p27">
              <a:extLst>
                <a:ext uri="{FF2B5EF4-FFF2-40B4-BE49-F238E27FC236}">
                  <a16:creationId xmlns:a16="http://schemas.microsoft.com/office/drawing/2014/main" id="{6A9298AA-3284-3257-BDFD-F1205BD43125}"/>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408;p27">
              <a:extLst>
                <a:ext uri="{FF2B5EF4-FFF2-40B4-BE49-F238E27FC236}">
                  <a16:creationId xmlns:a16="http://schemas.microsoft.com/office/drawing/2014/main" id="{5BDEDD8F-B7EB-62E2-8675-01BAB6BB669B}"/>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409;p27">
              <a:extLst>
                <a:ext uri="{FF2B5EF4-FFF2-40B4-BE49-F238E27FC236}">
                  <a16:creationId xmlns:a16="http://schemas.microsoft.com/office/drawing/2014/main" id="{2F52B54D-3B2D-EE03-7A03-1C1FA4364AD1}"/>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410;p27">
              <a:extLst>
                <a:ext uri="{FF2B5EF4-FFF2-40B4-BE49-F238E27FC236}">
                  <a16:creationId xmlns:a16="http://schemas.microsoft.com/office/drawing/2014/main" id="{0ED78F0D-A67C-5533-2EC2-0B240E8C4125}"/>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411;p27">
              <a:extLst>
                <a:ext uri="{FF2B5EF4-FFF2-40B4-BE49-F238E27FC236}">
                  <a16:creationId xmlns:a16="http://schemas.microsoft.com/office/drawing/2014/main" id="{C9F7A6F1-4FC4-52C9-DC71-90307B7E309D}"/>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412;p27">
              <a:extLst>
                <a:ext uri="{FF2B5EF4-FFF2-40B4-BE49-F238E27FC236}">
                  <a16:creationId xmlns:a16="http://schemas.microsoft.com/office/drawing/2014/main" id="{E567DB2C-13CB-CCA4-4F94-529CB80B031C}"/>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413;p27">
              <a:extLst>
                <a:ext uri="{FF2B5EF4-FFF2-40B4-BE49-F238E27FC236}">
                  <a16:creationId xmlns:a16="http://schemas.microsoft.com/office/drawing/2014/main" id="{296D5DB6-5705-7761-97FF-8B35C994E242}"/>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414;p27">
              <a:extLst>
                <a:ext uri="{FF2B5EF4-FFF2-40B4-BE49-F238E27FC236}">
                  <a16:creationId xmlns:a16="http://schemas.microsoft.com/office/drawing/2014/main" id="{A51B46F3-2569-B584-E718-D1ADE15FDA24}"/>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415;p27">
              <a:extLst>
                <a:ext uri="{FF2B5EF4-FFF2-40B4-BE49-F238E27FC236}">
                  <a16:creationId xmlns:a16="http://schemas.microsoft.com/office/drawing/2014/main" id="{C457160E-C61D-679A-7FC5-1CAFA07BADF9}"/>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416;p27">
              <a:extLst>
                <a:ext uri="{FF2B5EF4-FFF2-40B4-BE49-F238E27FC236}">
                  <a16:creationId xmlns:a16="http://schemas.microsoft.com/office/drawing/2014/main" id="{383CEA66-C409-2F5D-09BF-AAB85F0CC3A4}"/>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417;p27">
              <a:extLst>
                <a:ext uri="{FF2B5EF4-FFF2-40B4-BE49-F238E27FC236}">
                  <a16:creationId xmlns:a16="http://schemas.microsoft.com/office/drawing/2014/main" id="{6ABB0226-1AD1-3997-C5F2-D315DE5B4131}"/>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418;p27">
              <a:extLst>
                <a:ext uri="{FF2B5EF4-FFF2-40B4-BE49-F238E27FC236}">
                  <a16:creationId xmlns:a16="http://schemas.microsoft.com/office/drawing/2014/main" id="{867127C6-9556-2B0F-194F-6AD25A93DC6A}"/>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419;p27">
              <a:extLst>
                <a:ext uri="{FF2B5EF4-FFF2-40B4-BE49-F238E27FC236}">
                  <a16:creationId xmlns:a16="http://schemas.microsoft.com/office/drawing/2014/main" id="{47087120-38AE-8B2B-4282-D21F8E71362A}"/>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420;p27">
              <a:extLst>
                <a:ext uri="{FF2B5EF4-FFF2-40B4-BE49-F238E27FC236}">
                  <a16:creationId xmlns:a16="http://schemas.microsoft.com/office/drawing/2014/main" id="{483F4E53-BBF4-A74E-AAAC-F541A9AF6ECE}"/>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421;p27">
              <a:extLst>
                <a:ext uri="{FF2B5EF4-FFF2-40B4-BE49-F238E27FC236}">
                  <a16:creationId xmlns:a16="http://schemas.microsoft.com/office/drawing/2014/main" id="{7F8A8133-C770-F0D9-CFB0-96C344392E1D}"/>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422;p27">
              <a:extLst>
                <a:ext uri="{FF2B5EF4-FFF2-40B4-BE49-F238E27FC236}">
                  <a16:creationId xmlns:a16="http://schemas.microsoft.com/office/drawing/2014/main" id="{BD926402-4554-6548-F4AF-7C042D405B2B}"/>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423;p27">
              <a:extLst>
                <a:ext uri="{FF2B5EF4-FFF2-40B4-BE49-F238E27FC236}">
                  <a16:creationId xmlns:a16="http://schemas.microsoft.com/office/drawing/2014/main" id="{77C1738D-4CE6-9E1D-B7AE-8A7CF3673F73}"/>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424;p27">
              <a:extLst>
                <a:ext uri="{FF2B5EF4-FFF2-40B4-BE49-F238E27FC236}">
                  <a16:creationId xmlns:a16="http://schemas.microsoft.com/office/drawing/2014/main" id="{DFAFC6E8-2F90-BDA1-3BB9-7FDB77A52A0D}"/>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425;p27">
              <a:extLst>
                <a:ext uri="{FF2B5EF4-FFF2-40B4-BE49-F238E27FC236}">
                  <a16:creationId xmlns:a16="http://schemas.microsoft.com/office/drawing/2014/main" id="{A7BFD022-43AD-6610-A69B-EC4F3A1BFF88}"/>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426;p27">
              <a:extLst>
                <a:ext uri="{FF2B5EF4-FFF2-40B4-BE49-F238E27FC236}">
                  <a16:creationId xmlns:a16="http://schemas.microsoft.com/office/drawing/2014/main" id="{F363F405-9318-F82B-0E1A-48263CE72FE8}"/>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427;p27">
              <a:extLst>
                <a:ext uri="{FF2B5EF4-FFF2-40B4-BE49-F238E27FC236}">
                  <a16:creationId xmlns:a16="http://schemas.microsoft.com/office/drawing/2014/main" id="{CCF76043-F9AA-DAE5-409F-1EF5C4BD9340}"/>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428;p27">
              <a:extLst>
                <a:ext uri="{FF2B5EF4-FFF2-40B4-BE49-F238E27FC236}">
                  <a16:creationId xmlns:a16="http://schemas.microsoft.com/office/drawing/2014/main" id="{DF3D6C28-F77F-0EBE-346A-FA987C6D6C9E}"/>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429;p27">
              <a:extLst>
                <a:ext uri="{FF2B5EF4-FFF2-40B4-BE49-F238E27FC236}">
                  <a16:creationId xmlns:a16="http://schemas.microsoft.com/office/drawing/2014/main" id="{D050258C-E2F0-0689-86F5-81101B06EDD9}"/>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430;p27">
              <a:extLst>
                <a:ext uri="{FF2B5EF4-FFF2-40B4-BE49-F238E27FC236}">
                  <a16:creationId xmlns:a16="http://schemas.microsoft.com/office/drawing/2014/main" id="{A0D31B1D-932A-F9F8-C6CD-F6822650D965}"/>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431;p27">
              <a:extLst>
                <a:ext uri="{FF2B5EF4-FFF2-40B4-BE49-F238E27FC236}">
                  <a16:creationId xmlns:a16="http://schemas.microsoft.com/office/drawing/2014/main" id="{63969D63-261C-48E4-0182-06C083A3378B}"/>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432;p27">
              <a:extLst>
                <a:ext uri="{FF2B5EF4-FFF2-40B4-BE49-F238E27FC236}">
                  <a16:creationId xmlns:a16="http://schemas.microsoft.com/office/drawing/2014/main" id="{A33AC84E-8D06-1965-71EB-B47931DB3BDC}"/>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433;p27">
              <a:extLst>
                <a:ext uri="{FF2B5EF4-FFF2-40B4-BE49-F238E27FC236}">
                  <a16:creationId xmlns:a16="http://schemas.microsoft.com/office/drawing/2014/main" id="{32796BA7-45C7-9C4F-00D8-25C1CA0009E1}"/>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434;p27">
              <a:extLst>
                <a:ext uri="{FF2B5EF4-FFF2-40B4-BE49-F238E27FC236}">
                  <a16:creationId xmlns:a16="http://schemas.microsoft.com/office/drawing/2014/main" id="{93F859A8-9128-8F29-7A0F-884288460DF6}"/>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435;p27">
              <a:extLst>
                <a:ext uri="{FF2B5EF4-FFF2-40B4-BE49-F238E27FC236}">
                  <a16:creationId xmlns:a16="http://schemas.microsoft.com/office/drawing/2014/main" id="{CD97547F-4B73-FB5D-C444-E20C8E5A6FE7}"/>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6" name="Google Shape;335;p27">
            <a:extLst>
              <a:ext uri="{FF2B5EF4-FFF2-40B4-BE49-F238E27FC236}">
                <a16:creationId xmlns:a16="http://schemas.microsoft.com/office/drawing/2014/main" id="{B0EDA2D6-73EE-CAB6-CCCB-696DC9750E7B}"/>
              </a:ext>
            </a:extLst>
          </p:cNvPr>
          <p:cNvGrpSpPr/>
          <p:nvPr/>
        </p:nvGrpSpPr>
        <p:grpSpPr>
          <a:xfrm rot="5400000">
            <a:off x="7802369" y="1797015"/>
            <a:ext cx="154114" cy="1005840"/>
            <a:chOff x="830389" y="2345225"/>
            <a:chExt cx="5849592" cy="891075"/>
          </a:xfrm>
          <a:solidFill>
            <a:schemeClr val="accent6">
              <a:lumMod val="60000"/>
              <a:lumOff val="40000"/>
            </a:schemeClr>
          </a:solidFill>
        </p:grpSpPr>
        <p:sp>
          <p:nvSpPr>
            <p:cNvPr id="3357" name="Google Shape;336;p27">
              <a:extLst>
                <a:ext uri="{FF2B5EF4-FFF2-40B4-BE49-F238E27FC236}">
                  <a16:creationId xmlns:a16="http://schemas.microsoft.com/office/drawing/2014/main" id="{ACF245E2-F665-0960-4BE6-576778DDEEA0}"/>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7;p27">
              <a:extLst>
                <a:ext uri="{FF2B5EF4-FFF2-40B4-BE49-F238E27FC236}">
                  <a16:creationId xmlns:a16="http://schemas.microsoft.com/office/drawing/2014/main" id="{0EB0DE70-E5F2-627C-DCF2-7428606296A6}"/>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8;p27">
              <a:extLst>
                <a:ext uri="{FF2B5EF4-FFF2-40B4-BE49-F238E27FC236}">
                  <a16:creationId xmlns:a16="http://schemas.microsoft.com/office/drawing/2014/main" id="{DCB7FC89-52CE-E1C9-9AE2-DEDC13FD366E}"/>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9;p27">
              <a:extLst>
                <a:ext uri="{FF2B5EF4-FFF2-40B4-BE49-F238E27FC236}">
                  <a16:creationId xmlns:a16="http://schemas.microsoft.com/office/drawing/2014/main" id="{B935BAF4-8B60-1DDC-A7A7-A3E6D1E93689}"/>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40;p27">
              <a:extLst>
                <a:ext uri="{FF2B5EF4-FFF2-40B4-BE49-F238E27FC236}">
                  <a16:creationId xmlns:a16="http://schemas.microsoft.com/office/drawing/2014/main" id="{4C9EA769-2F75-9C63-EFC0-109469CC6D81}"/>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41;p27">
              <a:extLst>
                <a:ext uri="{FF2B5EF4-FFF2-40B4-BE49-F238E27FC236}">
                  <a16:creationId xmlns:a16="http://schemas.microsoft.com/office/drawing/2014/main" id="{225CC9B8-236F-A3FB-9E57-FDE7C93591E8}"/>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42;p27">
              <a:extLst>
                <a:ext uri="{FF2B5EF4-FFF2-40B4-BE49-F238E27FC236}">
                  <a16:creationId xmlns:a16="http://schemas.microsoft.com/office/drawing/2014/main" id="{9B67ABB8-7044-60E6-CDF7-A70D1450D90F}"/>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43;p27">
              <a:extLst>
                <a:ext uri="{FF2B5EF4-FFF2-40B4-BE49-F238E27FC236}">
                  <a16:creationId xmlns:a16="http://schemas.microsoft.com/office/drawing/2014/main" id="{B82AF29B-76E7-DFA9-49E1-363E817D43E6}"/>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44;p27">
              <a:extLst>
                <a:ext uri="{FF2B5EF4-FFF2-40B4-BE49-F238E27FC236}">
                  <a16:creationId xmlns:a16="http://schemas.microsoft.com/office/drawing/2014/main" id="{4E7DF054-A5B7-CBE2-64D3-E4CC47C2794B}"/>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45;p27">
              <a:extLst>
                <a:ext uri="{FF2B5EF4-FFF2-40B4-BE49-F238E27FC236}">
                  <a16:creationId xmlns:a16="http://schemas.microsoft.com/office/drawing/2014/main" id="{CD981939-76D5-7DFA-FD47-B015A8A033EB}"/>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46;p27">
              <a:extLst>
                <a:ext uri="{FF2B5EF4-FFF2-40B4-BE49-F238E27FC236}">
                  <a16:creationId xmlns:a16="http://schemas.microsoft.com/office/drawing/2014/main" id="{472EF981-A3A6-03FC-A62A-8E1625242884}"/>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47;p27">
              <a:extLst>
                <a:ext uri="{FF2B5EF4-FFF2-40B4-BE49-F238E27FC236}">
                  <a16:creationId xmlns:a16="http://schemas.microsoft.com/office/drawing/2014/main" id="{EFFC4AFC-393C-7D6F-0256-EE817B9BEBA6}"/>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48;p27">
              <a:extLst>
                <a:ext uri="{FF2B5EF4-FFF2-40B4-BE49-F238E27FC236}">
                  <a16:creationId xmlns:a16="http://schemas.microsoft.com/office/drawing/2014/main" id="{53E10F37-ED1B-CCB8-19A4-B6759CCC9761}"/>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49;p27">
              <a:extLst>
                <a:ext uri="{FF2B5EF4-FFF2-40B4-BE49-F238E27FC236}">
                  <a16:creationId xmlns:a16="http://schemas.microsoft.com/office/drawing/2014/main" id="{2E1E67CE-1F9C-2694-36ED-4E6F31F7E1C7}"/>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50;p27">
              <a:extLst>
                <a:ext uri="{FF2B5EF4-FFF2-40B4-BE49-F238E27FC236}">
                  <a16:creationId xmlns:a16="http://schemas.microsoft.com/office/drawing/2014/main" id="{E22D4CDA-F6BF-D24E-C787-8E5FEE949EB1}"/>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51;p27">
              <a:extLst>
                <a:ext uri="{FF2B5EF4-FFF2-40B4-BE49-F238E27FC236}">
                  <a16:creationId xmlns:a16="http://schemas.microsoft.com/office/drawing/2014/main" id="{107DA4C5-2179-FA10-AEF1-C3EA67D66B19}"/>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52;p27">
              <a:extLst>
                <a:ext uri="{FF2B5EF4-FFF2-40B4-BE49-F238E27FC236}">
                  <a16:creationId xmlns:a16="http://schemas.microsoft.com/office/drawing/2014/main" id="{49D281F1-7735-F7FA-E2B7-E5F36A45DF18}"/>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53;p27">
              <a:extLst>
                <a:ext uri="{FF2B5EF4-FFF2-40B4-BE49-F238E27FC236}">
                  <a16:creationId xmlns:a16="http://schemas.microsoft.com/office/drawing/2014/main" id="{BE96301F-56F1-498B-5478-1FD564374EAC}"/>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54;p27">
              <a:extLst>
                <a:ext uri="{FF2B5EF4-FFF2-40B4-BE49-F238E27FC236}">
                  <a16:creationId xmlns:a16="http://schemas.microsoft.com/office/drawing/2014/main" id="{42CAF349-2374-7205-7982-008BEFF60163}"/>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55;p27">
              <a:extLst>
                <a:ext uri="{FF2B5EF4-FFF2-40B4-BE49-F238E27FC236}">
                  <a16:creationId xmlns:a16="http://schemas.microsoft.com/office/drawing/2014/main" id="{4956D56E-02CD-612B-9112-0028E6E58A53}"/>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56;p27">
              <a:extLst>
                <a:ext uri="{FF2B5EF4-FFF2-40B4-BE49-F238E27FC236}">
                  <a16:creationId xmlns:a16="http://schemas.microsoft.com/office/drawing/2014/main" id="{F66C3C34-379D-FCD5-86EA-C871EE50FFAB}"/>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57;p27">
              <a:extLst>
                <a:ext uri="{FF2B5EF4-FFF2-40B4-BE49-F238E27FC236}">
                  <a16:creationId xmlns:a16="http://schemas.microsoft.com/office/drawing/2014/main" id="{29498994-1F05-B451-E8A9-0B0128EFD70A}"/>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58;p27">
              <a:extLst>
                <a:ext uri="{FF2B5EF4-FFF2-40B4-BE49-F238E27FC236}">
                  <a16:creationId xmlns:a16="http://schemas.microsoft.com/office/drawing/2014/main" id="{081D0F9A-8609-7F9F-74A5-42673A72B6DD}"/>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59;p27">
              <a:extLst>
                <a:ext uri="{FF2B5EF4-FFF2-40B4-BE49-F238E27FC236}">
                  <a16:creationId xmlns:a16="http://schemas.microsoft.com/office/drawing/2014/main" id="{5B8A0326-1A2C-44C6-504C-AC70144AA0B3}"/>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60;p27">
              <a:extLst>
                <a:ext uri="{FF2B5EF4-FFF2-40B4-BE49-F238E27FC236}">
                  <a16:creationId xmlns:a16="http://schemas.microsoft.com/office/drawing/2014/main" id="{EB1B773A-666A-735D-8974-311AA120A953}"/>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61;p27">
              <a:extLst>
                <a:ext uri="{FF2B5EF4-FFF2-40B4-BE49-F238E27FC236}">
                  <a16:creationId xmlns:a16="http://schemas.microsoft.com/office/drawing/2014/main" id="{EC6528FB-2398-B175-A92A-570D63F10682}"/>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62;p27">
              <a:extLst>
                <a:ext uri="{FF2B5EF4-FFF2-40B4-BE49-F238E27FC236}">
                  <a16:creationId xmlns:a16="http://schemas.microsoft.com/office/drawing/2014/main" id="{CFBAAD85-88EB-1ECE-2BE2-A3D8553553C0}"/>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63;p27">
              <a:extLst>
                <a:ext uri="{FF2B5EF4-FFF2-40B4-BE49-F238E27FC236}">
                  <a16:creationId xmlns:a16="http://schemas.microsoft.com/office/drawing/2014/main" id="{9AD80AB7-A769-E2DF-EE3D-26F92CAB4C17}"/>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64;p27">
              <a:extLst>
                <a:ext uri="{FF2B5EF4-FFF2-40B4-BE49-F238E27FC236}">
                  <a16:creationId xmlns:a16="http://schemas.microsoft.com/office/drawing/2014/main" id="{2FAA30B0-5E86-4ED4-51B7-A224CA60BCAC}"/>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65;p27">
              <a:extLst>
                <a:ext uri="{FF2B5EF4-FFF2-40B4-BE49-F238E27FC236}">
                  <a16:creationId xmlns:a16="http://schemas.microsoft.com/office/drawing/2014/main" id="{CE70F400-C18E-55E1-E55C-24C7684F5BDF}"/>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66;p27">
              <a:extLst>
                <a:ext uri="{FF2B5EF4-FFF2-40B4-BE49-F238E27FC236}">
                  <a16:creationId xmlns:a16="http://schemas.microsoft.com/office/drawing/2014/main" id="{0249E77F-C6BF-E0E6-8994-BF4DE7675BB7}"/>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67;p27">
              <a:extLst>
                <a:ext uri="{FF2B5EF4-FFF2-40B4-BE49-F238E27FC236}">
                  <a16:creationId xmlns:a16="http://schemas.microsoft.com/office/drawing/2014/main" id="{BEEC2273-3C0B-53D5-5DFA-3C8B409500C5}"/>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68;p27">
              <a:extLst>
                <a:ext uri="{FF2B5EF4-FFF2-40B4-BE49-F238E27FC236}">
                  <a16:creationId xmlns:a16="http://schemas.microsoft.com/office/drawing/2014/main" id="{93D5009E-D018-BE46-CAA4-0F46B7F879A7}"/>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69;p27">
              <a:extLst>
                <a:ext uri="{FF2B5EF4-FFF2-40B4-BE49-F238E27FC236}">
                  <a16:creationId xmlns:a16="http://schemas.microsoft.com/office/drawing/2014/main" id="{07A1B44F-F116-561D-4FC1-CF5294426C16}"/>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70;p27">
              <a:extLst>
                <a:ext uri="{FF2B5EF4-FFF2-40B4-BE49-F238E27FC236}">
                  <a16:creationId xmlns:a16="http://schemas.microsoft.com/office/drawing/2014/main" id="{6DD7745C-A346-37D5-928F-75054EF41207}"/>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71;p27">
              <a:extLst>
                <a:ext uri="{FF2B5EF4-FFF2-40B4-BE49-F238E27FC236}">
                  <a16:creationId xmlns:a16="http://schemas.microsoft.com/office/drawing/2014/main" id="{D3864178-0B76-8E0C-81DE-84F06AB4FB4C}"/>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72;p27">
              <a:extLst>
                <a:ext uri="{FF2B5EF4-FFF2-40B4-BE49-F238E27FC236}">
                  <a16:creationId xmlns:a16="http://schemas.microsoft.com/office/drawing/2014/main" id="{7C7D86BD-CF4D-A4CE-C2AD-51A86B0AD1C4}"/>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73;p27">
              <a:extLst>
                <a:ext uri="{FF2B5EF4-FFF2-40B4-BE49-F238E27FC236}">
                  <a16:creationId xmlns:a16="http://schemas.microsoft.com/office/drawing/2014/main" id="{CD110ADC-917D-999E-1953-A9E8260BE8B8}"/>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74;p27">
              <a:extLst>
                <a:ext uri="{FF2B5EF4-FFF2-40B4-BE49-F238E27FC236}">
                  <a16:creationId xmlns:a16="http://schemas.microsoft.com/office/drawing/2014/main" id="{50ADD34E-5115-9C3A-D0E5-71EECE6A719C}"/>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75;p27">
              <a:extLst>
                <a:ext uri="{FF2B5EF4-FFF2-40B4-BE49-F238E27FC236}">
                  <a16:creationId xmlns:a16="http://schemas.microsoft.com/office/drawing/2014/main" id="{7D2CF943-D26F-D23D-69F0-20710200C454}"/>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76;p27">
              <a:extLst>
                <a:ext uri="{FF2B5EF4-FFF2-40B4-BE49-F238E27FC236}">
                  <a16:creationId xmlns:a16="http://schemas.microsoft.com/office/drawing/2014/main" id="{C77297B1-7EC1-E82A-1C26-B21D3E3A7D58}"/>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77;p27">
              <a:extLst>
                <a:ext uri="{FF2B5EF4-FFF2-40B4-BE49-F238E27FC236}">
                  <a16:creationId xmlns:a16="http://schemas.microsoft.com/office/drawing/2014/main" id="{ACD23114-476F-F685-CDE4-DE54BD33C844}"/>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78;p27">
              <a:extLst>
                <a:ext uri="{FF2B5EF4-FFF2-40B4-BE49-F238E27FC236}">
                  <a16:creationId xmlns:a16="http://schemas.microsoft.com/office/drawing/2014/main" id="{DC8A8625-D34D-9A33-FF19-368F215C8947}"/>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79;p27">
              <a:extLst>
                <a:ext uri="{FF2B5EF4-FFF2-40B4-BE49-F238E27FC236}">
                  <a16:creationId xmlns:a16="http://schemas.microsoft.com/office/drawing/2014/main" id="{B5182F05-7CC3-60A7-534E-D916C9B666D2}"/>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80;p27">
              <a:extLst>
                <a:ext uri="{FF2B5EF4-FFF2-40B4-BE49-F238E27FC236}">
                  <a16:creationId xmlns:a16="http://schemas.microsoft.com/office/drawing/2014/main" id="{84AF4DE3-1EE2-F177-8503-3EF28F42BAD9}"/>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81;p27">
              <a:extLst>
                <a:ext uri="{FF2B5EF4-FFF2-40B4-BE49-F238E27FC236}">
                  <a16:creationId xmlns:a16="http://schemas.microsoft.com/office/drawing/2014/main" id="{6B6BAF52-1E1B-823A-5837-FD7D57716AD4}"/>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82;p27">
              <a:extLst>
                <a:ext uri="{FF2B5EF4-FFF2-40B4-BE49-F238E27FC236}">
                  <a16:creationId xmlns:a16="http://schemas.microsoft.com/office/drawing/2014/main" id="{4639E45E-2592-4DB3-3E3B-72654F6C7DEC}"/>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83;p27">
              <a:extLst>
                <a:ext uri="{FF2B5EF4-FFF2-40B4-BE49-F238E27FC236}">
                  <a16:creationId xmlns:a16="http://schemas.microsoft.com/office/drawing/2014/main" id="{5C1FABF8-4B2A-6BD3-D20D-5E63973D270A}"/>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84;p27">
              <a:extLst>
                <a:ext uri="{FF2B5EF4-FFF2-40B4-BE49-F238E27FC236}">
                  <a16:creationId xmlns:a16="http://schemas.microsoft.com/office/drawing/2014/main" id="{00EB0A28-6653-82C0-E9CC-F7AE52973CA8}"/>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85;p27">
              <a:extLst>
                <a:ext uri="{FF2B5EF4-FFF2-40B4-BE49-F238E27FC236}">
                  <a16:creationId xmlns:a16="http://schemas.microsoft.com/office/drawing/2014/main" id="{AAE092F0-D79A-ECFB-02AD-B86A2CD5320B}"/>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86;p27">
              <a:extLst>
                <a:ext uri="{FF2B5EF4-FFF2-40B4-BE49-F238E27FC236}">
                  <a16:creationId xmlns:a16="http://schemas.microsoft.com/office/drawing/2014/main" id="{96C8CB34-A2B2-5E49-B9FD-17BFF35E0AD5}"/>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87;p27">
              <a:extLst>
                <a:ext uri="{FF2B5EF4-FFF2-40B4-BE49-F238E27FC236}">
                  <a16:creationId xmlns:a16="http://schemas.microsoft.com/office/drawing/2014/main" id="{5F7E5288-C4A7-9070-5B40-191AB61C3507}"/>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88;p27">
              <a:extLst>
                <a:ext uri="{FF2B5EF4-FFF2-40B4-BE49-F238E27FC236}">
                  <a16:creationId xmlns:a16="http://schemas.microsoft.com/office/drawing/2014/main" id="{87D76031-69E7-13CD-B42F-FA80B704D51A}"/>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89;p27">
              <a:extLst>
                <a:ext uri="{FF2B5EF4-FFF2-40B4-BE49-F238E27FC236}">
                  <a16:creationId xmlns:a16="http://schemas.microsoft.com/office/drawing/2014/main" id="{FBEC3308-D672-F540-45E9-B7EDA3694322}"/>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90;p27">
              <a:extLst>
                <a:ext uri="{FF2B5EF4-FFF2-40B4-BE49-F238E27FC236}">
                  <a16:creationId xmlns:a16="http://schemas.microsoft.com/office/drawing/2014/main" id="{8D724C9F-80CB-4491-580D-81C7C20E0210}"/>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91;p27">
              <a:extLst>
                <a:ext uri="{FF2B5EF4-FFF2-40B4-BE49-F238E27FC236}">
                  <a16:creationId xmlns:a16="http://schemas.microsoft.com/office/drawing/2014/main" id="{6614CAEC-BA85-468F-FC82-CB4F16012BD6}"/>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92;p27">
              <a:extLst>
                <a:ext uri="{FF2B5EF4-FFF2-40B4-BE49-F238E27FC236}">
                  <a16:creationId xmlns:a16="http://schemas.microsoft.com/office/drawing/2014/main" id="{666B083B-6A3C-CCF2-CC03-D09AB28959D8}"/>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93;p27">
              <a:extLst>
                <a:ext uri="{FF2B5EF4-FFF2-40B4-BE49-F238E27FC236}">
                  <a16:creationId xmlns:a16="http://schemas.microsoft.com/office/drawing/2014/main" id="{9EF7A042-8723-8D4D-60C7-F096E9270D6D}"/>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94;p27">
              <a:extLst>
                <a:ext uri="{FF2B5EF4-FFF2-40B4-BE49-F238E27FC236}">
                  <a16:creationId xmlns:a16="http://schemas.microsoft.com/office/drawing/2014/main" id="{5C682A3A-D2E0-E475-F542-D4A0A1B0145D}"/>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95;p27">
              <a:extLst>
                <a:ext uri="{FF2B5EF4-FFF2-40B4-BE49-F238E27FC236}">
                  <a16:creationId xmlns:a16="http://schemas.microsoft.com/office/drawing/2014/main" id="{BD5D5336-918D-6327-A997-91BB7CD841A6}"/>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96;p27">
              <a:extLst>
                <a:ext uri="{FF2B5EF4-FFF2-40B4-BE49-F238E27FC236}">
                  <a16:creationId xmlns:a16="http://schemas.microsoft.com/office/drawing/2014/main" id="{094F7391-790D-4FD0-6834-D55E45CDAF7A}"/>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97;p27">
              <a:extLst>
                <a:ext uri="{FF2B5EF4-FFF2-40B4-BE49-F238E27FC236}">
                  <a16:creationId xmlns:a16="http://schemas.microsoft.com/office/drawing/2014/main" id="{00FECAE1-04FF-BC2E-1042-72E98BCDDDF6}"/>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98;p27">
              <a:extLst>
                <a:ext uri="{FF2B5EF4-FFF2-40B4-BE49-F238E27FC236}">
                  <a16:creationId xmlns:a16="http://schemas.microsoft.com/office/drawing/2014/main" id="{AF9965EA-5148-A209-76B6-F1ED667F0A78}"/>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99;p27">
              <a:extLst>
                <a:ext uri="{FF2B5EF4-FFF2-40B4-BE49-F238E27FC236}">
                  <a16:creationId xmlns:a16="http://schemas.microsoft.com/office/drawing/2014/main" id="{5AC238C5-9E0C-C1E8-EB01-0EAEABDD2EF7}"/>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400;p27">
              <a:extLst>
                <a:ext uri="{FF2B5EF4-FFF2-40B4-BE49-F238E27FC236}">
                  <a16:creationId xmlns:a16="http://schemas.microsoft.com/office/drawing/2014/main" id="{6560CA81-C72C-2A1A-33B3-436281CBC87C}"/>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401;p27">
              <a:extLst>
                <a:ext uri="{FF2B5EF4-FFF2-40B4-BE49-F238E27FC236}">
                  <a16:creationId xmlns:a16="http://schemas.microsoft.com/office/drawing/2014/main" id="{09E58883-917E-8D90-1160-149A5B59C997}"/>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402;p27">
              <a:extLst>
                <a:ext uri="{FF2B5EF4-FFF2-40B4-BE49-F238E27FC236}">
                  <a16:creationId xmlns:a16="http://schemas.microsoft.com/office/drawing/2014/main" id="{B41D0C1D-0294-8BF5-B631-45C1DA6F415F}"/>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403;p27">
              <a:extLst>
                <a:ext uri="{FF2B5EF4-FFF2-40B4-BE49-F238E27FC236}">
                  <a16:creationId xmlns:a16="http://schemas.microsoft.com/office/drawing/2014/main" id="{CDFAAF11-3E04-2C03-0FDF-89788EC70ED1}"/>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404;p27">
              <a:extLst>
                <a:ext uri="{FF2B5EF4-FFF2-40B4-BE49-F238E27FC236}">
                  <a16:creationId xmlns:a16="http://schemas.microsoft.com/office/drawing/2014/main" id="{A141DE32-CF13-5E3D-1F64-59922313CBA0}"/>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405;p27">
              <a:extLst>
                <a:ext uri="{FF2B5EF4-FFF2-40B4-BE49-F238E27FC236}">
                  <a16:creationId xmlns:a16="http://schemas.microsoft.com/office/drawing/2014/main" id="{F7013A8C-BCA6-22A1-5B22-CDA7CFAD3FA2}"/>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406;p27">
              <a:extLst>
                <a:ext uri="{FF2B5EF4-FFF2-40B4-BE49-F238E27FC236}">
                  <a16:creationId xmlns:a16="http://schemas.microsoft.com/office/drawing/2014/main" id="{F2C61A5D-EB6A-6D13-D9A1-4C602B2483D6}"/>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407;p27">
              <a:extLst>
                <a:ext uri="{FF2B5EF4-FFF2-40B4-BE49-F238E27FC236}">
                  <a16:creationId xmlns:a16="http://schemas.microsoft.com/office/drawing/2014/main" id="{661B9A5D-5526-BF18-89A6-8F5F48AB66A2}"/>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408;p27">
              <a:extLst>
                <a:ext uri="{FF2B5EF4-FFF2-40B4-BE49-F238E27FC236}">
                  <a16:creationId xmlns:a16="http://schemas.microsoft.com/office/drawing/2014/main" id="{B11BF6E6-0CB0-5067-5B40-0AD1E690713E}"/>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409;p27">
              <a:extLst>
                <a:ext uri="{FF2B5EF4-FFF2-40B4-BE49-F238E27FC236}">
                  <a16:creationId xmlns:a16="http://schemas.microsoft.com/office/drawing/2014/main" id="{E9C89661-C68E-3B5C-8B10-05388B8361BF}"/>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410;p27">
              <a:extLst>
                <a:ext uri="{FF2B5EF4-FFF2-40B4-BE49-F238E27FC236}">
                  <a16:creationId xmlns:a16="http://schemas.microsoft.com/office/drawing/2014/main" id="{03CACA18-0601-C34D-AC8B-63F653E22E85}"/>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411;p27">
              <a:extLst>
                <a:ext uri="{FF2B5EF4-FFF2-40B4-BE49-F238E27FC236}">
                  <a16:creationId xmlns:a16="http://schemas.microsoft.com/office/drawing/2014/main" id="{986A4174-755B-6C11-3CF3-15C1C9313DE7}"/>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412;p27">
              <a:extLst>
                <a:ext uri="{FF2B5EF4-FFF2-40B4-BE49-F238E27FC236}">
                  <a16:creationId xmlns:a16="http://schemas.microsoft.com/office/drawing/2014/main" id="{4B571610-9407-E1DB-66E2-9026D23F8DC8}"/>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413;p27">
              <a:extLst>
                <a:ext uri="{FF2B5EF4-FFF2-40B4-BE49-F238E27FC236}">
                  <a16:creationId xmlns:a16="http://schemas.microsoft.com/office/drawing/2014/main" id="{5107255B-6966-B420-A6E1-857C62C44873}"/>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414;p27">
              <a:extLst>
                <a:ext uri="{FF2B5EF4-FFF2-40B4-BE49-F238E27FC236}">
                  <a16:creationId xmlns:a16="http://schemas.microsoft.com/office/drawing/2014/main" id="{268924A3-3601-6462-B16F-DDB185B38DAF}"/>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415;p27">
              <a:extLst>
                <a:ext uri="{FF2B5EF4-FFF2-40B4-BE49-F238E27FC236}">
                  <a16:creationId xmlns:a16="http://schemas.microsoft.com/office/drawing/2014/main" id="{29C6826E-90A3-0216-BA12-72DA282DB540}"/>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416;p27">
              <a:extLst>
                <a:ext uri="{FF2B5EF4-FFF2-40B4-BE49-F238E27FC236}">
                  <a16:creationId xmlns:a16="http://schemas.microsoft.com/office/drawing/2014/main" id="{65907B4A-A9EA-C45B-CC18-C5E14E72CAA7}"/>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417;p27">
              <a:extLst>
                <a:ext uri="{FF2B5EF4-FFF2-40B4-BE49-F238E27FC236}">
                  <a16:creationId xmlns:a16="http://schemas.microsoft.com/office/drawing/2014/main" id="{EA93A96A-84D1-DD27-F955-0CB1EF83FC64}"/>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418;p27">
              <a:extLst>
                <a:ext uri="{FF2B5EF4-FFF2-40B4-BE49-F238E27FC236}">
                  <a16:creationId xmlns:a16="http://schemas.microsoft.com/office/drawing/2014/main" id="{A7CBAD88-F258-5A27-8B14-DAA187BDC928}"/>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419;p27">
              <a:extLst>
                <a:ext uri="{FF2B5EF4-FFF2-40B4-BE49-F238E27FC236}">
                  <a16:creationId xmlns:a16="http://schemas.microsoft.com/office/drawing/2014/main" id="{474328BA-05D8-FFED-4D2A-46D86B88F6E7}"/>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420;p27">
              <a:extLst>
                <a:ext uri="{FF2B5EF4-FFF2-40B4-BE49-F238E27FC236}">
                  <a16:creationId xmlns:a16="http://schemas.microsoft.com/office/drawing/2014/main" id="{1BEF3154-FB56-9338-C9CC-4222AD131908}"/>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421;p27">
              <a:extLst>
                <a:ext uri="{FF2B5EF4-FFF2-40B4-BE49-F238E27FC236}">
                  <a16:creationId xmlns:a16="http://schemas.microsoft.com/office/drawing/2014/main" id="{D7F8E2F0-7721-41B9-7E1C-A7485862C3BA}"/>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422;p27">
              <a:extLst>
                <a:ext uri="{FF2B5EF4-FFF2-40B4-BE49-F238E27FC236}">
                  <a16:creationId xmlns:a16="http://schemas.microsoft.com/office/drawing/2014/main" id="{F7E6544A-2B76-C904-1C22-29E9FACAD440}"/>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423;p27">
              <a:extLst>
                <a:ext uri="{FF2B5EF4-FFF2-40B4-BE49-F238E27FC236}">
                  <a16:creationId xmlns:a16="http://schemas.microsoft.com/office/drawing/2014/main" id="{06780F1D-35A5-588F-083C-D23A2C690A70}"/>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424;p27">
              <a:extLst>
                <a:ext uri="{FF2B5EF4-FFF2-40B4-BE49-F238E27FC236}">
                  <a16:creationId xmlns:a16="http://schemas.microsoft.com/office/drawing/2014/main" id="{32C34086-452A-4C63-B9C3-48F787D547C0}"/>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425;p27">
              <a:extLst>
                <a:ext uri="{FF2B5EF4-FFF2-40B4-BE49-F238E27FC236}">
                  <a16:creationId xmlns:a16="http://schemas.microsoft.com/office/drawing/2014/main" id="{1454E7BE-58DC-8818-53D2-6109B2843FD9}"/>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426;p27">
              <a:extLst>
                <a:ext uri="{FF2B5EF4-FFF2-40B4-BE49-F238E27FC236}">
                  <a16:creationId xmlns:a16="http://schemas.microsoft.com/office/drawing/2014/main" id="{6C146247-C7F6-9106-D0FE-713FD680BEFB}"/>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427;p27">
              <a:extLst>
                <a:ext uri="{FF2B5EF4-FFF2-40B4-BE49-F238E27FC236}">
                  <a16:creationId xmlns:a16="http://schemas.microsoft.com/office/drawing/2014/main" id="{84B93729-2DF5-51B8-F8B0-D3D69DA3A8A8}"/>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428;p27">
              <a:extLst>
                <a:ext uri="{FF2B5EF4-FFF2-40B4-BE49-F238E27FC236}">
                  <a16:creationId xmlns:a16="http://schemas.microsoft.com/office/drawing/2014/main" id="{59FDA9B0-36F8-01E9-A0DA-AA5F91521E00}"/>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429;p27">
              <a:extLst>
                <a:ext uri="{FF2B5EF4-FFF2-40B4-BE49-F238E27FC236}">
                  <a16:creationId xmlns:a16="http://schemas.microsoft.com/office/drawing/2014/main" id="{F48024BE-9A73-A299-CEF1-2C8E2A2FA226}"/>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430;p27">
              <a:extLst>
                <a:ext uri="{FF2B5EF4-FFF2-40B4-BE49-F238E27FC236}">
                  <a16:creationId xmlns:a16="http://schemas.microsoft.com/office/drawing/2014/main" id="{F559F604-2BE7-CB11-C8B0-2DAE8CD323D1}"/>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431;p27">
              <a:extLst>
                <a:ext uri="{FF2B5EF4-FFF2-40B4-BE49-F238E27FC236}">
                  <a16:creationId xmlns:a16="http://schemas.microsoft.com/office/drawing/2014/main" id="{187D300C-50F3-A379-4E91-1B9461C0BCB7}"/>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432;p27">
              <a:extLst>
                <a:ext uri="{FF2B5EF4-FFF2-40B4-BE49-F238E27FC236}">
                  <a16:creationId xmlns:a16="http://schemas.microsoft.com/office/drawing/2014/main" id="{06845448-822F-3DA9-6739-3124381F6084}"/>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433;p27">
              <a:extLst>
                <a:ext uri="{FF2B5EF4-FFF2-40B4-BE49-F238E27FC236}">
                  <a16:creationId xmlns:a16="http://schemas.microsoft.com/office/drawing/2014/main" id="{5543A2B5-6A98-C119-B84D-2D8C328451DD}"/>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434;p27">
              <a:extLst>
                <a:ext uri="{FF2B5EF4-FFF2-40B4-BE49-F238E27FC236}">
                  <a16:creationId xmlns:a16="http://schemas.microsoft.com/office/drawing/2014/main" id="{EDA4FFE2-C781-CFF4-A4B3-9CB17DAA68EC}"/>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435;p27">
              <a:extLst>
                <a:ext uri="{FF2B5EF4-FFF2-40B4-BE49-F238E27FC236}">
                  <a16:creationId xmlns:a16="http://schemas.microsoft.com/office/drawing/2014/main" id="{8171CACD-353C-956D-3395-D132CFE020EC}"/>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7" name="Google Shape;335;p27">
            <a:extLst>
              <a:ext uri="{FF2B5EF4-FFF2-40B4-BE49-F238E27FC236}">
                <a16:creationId xmlns:a16="http://schemas.microsoft.com/office/drawing/2014/main" id="{8400204D-C572-5283-CA25-9820A8053B39}"/>
              </a:ext>
            </a:extLst>
          </p:cNvPr>
          <p:cNvGrpSpPr/>
          <p:nvPr/>
        </p:nvGrpSpPr>
        <p:grpSpPr>
          <a:xfrm rot="5400000">
            <a:off x="7828275" y="2408689"/>
            <a:ext cx="154114" cy="1005840"/>
            <a:chOff x="830389" y="2345225"/>
            <a:chExt cx="5849592" cy="891075"/>
          </a:xfrm>
          <a:solidFill>
            <a:srgbClr val="C00000"/>
          </a:solidFill>
        </p:grpSpPr>
        <p:sp>
          <p:nvSpPr>
            <p:cNvPr id="3458" name="Google Shape;336;p27">
              <a:extLst>
                <a:ext uri="{FF2B5EF4-FFF2-40B4-BE49-F238E27FC236}">
                  <a16:creationId xmlns:a16="http://schemas.microsoft.com/office/drawing/2014/main" id="{573E0517-3BF4-6CAC-D08B-80BACB91AA06}"/>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37;p27">
              <a:extLst>
                <a:ext uri="{FF2B5EF4-FFF2-40B4-BE49-F238E27FC236}">
                  <a16:creationId xmlns:a16="http://schemas.microsoft.com/office/drawing/2014/main" id="{6289EC84-CF1D-0034-61F3-7EB61C38C59B}"/>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38;p27">
              <a:extLst>
                <a:ext uri="{FF2B5EF4-FFF2-40B4-BE49-F238E27FC236}">
                  <a16:creationId xmlns:a16="http://schemas.microsoft.com/office/drawing/2014/main" id="{5370D34B-C2EA-58B3-F7E9-B2A7A9A2F358}"/>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39;p27">
              <a:extLst>
                <a:ext uri="{FF2B5EF4-FFF2-40B4-BE49-F238E27FC236}">
                  <a16:creationId xmlns:a16="http://schemas.microsoft.com/office/drawing/2014/main" id="{521EFDE6-08C4-10B1-3AC8-9C0A9BE62593}"/>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0;p27">
              <a:extLst>
                <a:ext uri="{FF2B5EF4-FFF2-40B4-BE49-F238E27FC236}">
                  <a16:creationId xmlns:a16="http://schemas.microsoft.com/office/drawing/2014/main" id="{B7AF9F40-A375-409E-B6BD-EC6819CF6E6E}"/>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1;p27">
              <a:extLst>
                <a:ext uri="{FF2B5EF4-FFF2-40B4-BE49-F238E27FC236}">
                  <a16:creationId xmlns:a16="http://schemas.microsoft.com/office/drawing/2014/main" id="{C6CF9C54-4849-6323-0C31-9EE201332F3D}"/>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2;p27">
              <a:extLst>
                <a:ext uri="{FF2B5EF4-FFF2-40B4-BE49-F238E27FC236}">
                  <a16:creationId xmlns:a16="http://schemas.microsoft.com/office/drawing/2014/main" id="{51EB40B8-A3C7-7FA2-B177-F9560B0BA459}"/>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3;p27">
              <a:extLst>
                <a:ext uri="{FF2B5EF4-FFF2-40B4-BE49-F238E27FC236}">
                  <a16:creationId xmlns:a16="http://schemas.microsoft.com/office/drawing/2014/main" id="{3076386F-E6F2-395E-86EA-3947B5374FFE}"/>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4;p27">
              <a:extLst>
                <a:ext uri="{FF2B5EF4-FFF2-40B4-BE49-F238E27FC236}">
                  <a16:creationId xmlns:a16="http://schemas.microsoft.com/office/drawing/2014/main" id="{78A19512-CDA9-3BEF-E132-4FE51F3C0102}"/>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5;p27">
              <a:extLst>
                <a:ext uri="{FF2B5EF4-FFF2-40B4-BE49-F238E27FC236}">
                  <a16:creationId xmlns:a16="http://schemas.microsoft.com/office/drawing/2014/main" id="{8A670F85-4304-66BD-5A40-877DE0499F0F}"/>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p27">
              <a:extLst>
                <a:ext uri="{FF2B5EF4-FFF2-40B4-BE49-F238E27FC236}">
                  <a16:creationId xmlns:a16="http://schemas.microsoft.com/office/drawing/2014/main" id="{AC00C13E-A941-092D-8FD9-6E97D5B54489}"/>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7;p27">
              <a:extLst>
                <a:ext uri="{FF2B5EF4-FFF2-40B4-BE49-F238E27FC236}">
                  <a16:creationId xmlns:a16="http://schemas.microsoft.com/office/drawing/2014/main" id="{EBE25CFE-D43A-CFA1-90D7-C65D193767FC}"/>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8;p27">
              <a:extLst>
                <a:ext uri="{FF2B5EF4-FFF2-40B4-BE49-F238E27FC236}">
                  <a16:creationId xmlns:a16="http://schemas.microsoft.com/office/drawing/2014/main" id="{F1FEF86B-1A46-260E-6C9F-4D36C9B54839}"/>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9;p27">
              <a:extLst>
                <a:ext uri="{FF2B5EF4-FFF2-40B4-BE49-F238E27FC236}">
                  <a16:creationId xmlns:a16="http://schemas.microsoft.com/office/drawing/2014/main" id="{D9949459-403F-3596-D8D0-1E6133581618}"/>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50;p27">
              <a:extLst>
                <a:ext uri="{FF2B5EF4-FFF2-40B4-BE49-F238E27FC236}">
                  <a16:creationId xmlns:a16="http://schemas.microsoft.com/office/drawing/2014/main" id="{9EE1FF83-0CEB-AA7B-029E-78670DBADEB9}"/>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51;p27">
              <a:extLst>
                <a:ext uri="{FF2B5EF4-FFF2-40B4-BE49-F238E27FC236}">
                  <a16:creationId xmlns:a16="http://schemas.microsoft.com/office/drawing/2014/main" id="{89F1F373-2499-CA35-4E14-A2C1A7C2A1A2}"/>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52;p27">
              <a:extLst>
                <a:ext uri="{FF2B5EF4-FFF2-40B4-BE49-F238E27FC236}">
                  <a16:creationId xmlns:a16="http://schemas.microsoft.com/office/drawing/2014/main" id="{6DAAECA9-8C99-FF05-B2D6-5E62C91E0613}"/>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53;p27">
              <a:extLst>
                <a:ext uri="{FF2B5EF4-FFF2-40B4-BE49-F238E27FC236}">
                  <a16:creationId xmlns:a16="http://schemas.microsoft.com/office/drawing/2014/main" id="{EE43A172-840D-294D-C293-B56A765403D8}"/>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54;p27">
              <a:extLst>
                <a:ext uri="{FF2B5EF4-FFF2-40B4-BE49-F238E27FC236}">
                  <a16:creationId xmlns:a16="http://schemas.microsoft.com/office/drawing/2014/main" id="{3210B8CA-CEF8-B3C1-2E43-963CA7025B74}"/>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55;p27">
              <a:extLst>
                <a:ext uri="{FF2B5EF4-FFF2-40B4-BE49-F238E27FC236}">
                  <a16:creationId xmlns:a16="http://schemas.microsoft.com/office/drawing/2014/main" id="{54FAE19B-FD54-9205-2F25-0312AD70C2B7}"/>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56;p27">
              <a:extLst>
                <a:ext uri="{FF2B5EF4-FFF2-40B4-BE49-F238E27FC236}">
                  <a16:creationId xmlns:a16="http://schemas.microsoft.com/office/drawing/2014/main" id="{4CBAD87E-8258-95CF-BFB3-5780792213F0}"/>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57;p27">
              <a:extLst>
                <a:ext uri="{FF2B5EF4-FFF2-40B4-BE49-F238E27FC236}">
                  <a16:creationId xmlns:a16="http://schemas.microsoft.com/office/drawing/2014/main" id="{7415804F-8BF2-DB3D-FBD1-B302276F7A82}"/>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58;p27">
              <a:extLst>
                <a:ext uri="{FF2B5EF4-FFF2-40B4-BE49-F238E27FC236}">
                  <a16:creationId xmlns:a16="http://schemas.microsoft.com/office/drawing/2014/main" id="{5E508BB1-9F66-AA04-D34E-954C55947765}"/>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59;p27">
              <a:extLst>
                <a:ext uri="{FF2B5EF4-FFF2-40B4-BE49-F238E27FC236}">
                  <a16:creationId xmlns:a16="http://schemas.microsoft.com/office/drawing/2014/main" id="{F902FDB9-7130-0101-DF46-675774D0A3CC}"/>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60;p27">
              <a:extLst>
                <a:ext uri="{FF2B5EF4-FFF2-40B4-BE49-F238E27FC236}">
                  <a16:creationId xmlns:a16="http://schemas.microsoft.com/office/drawing/2014/main" id="{635F51B4-74EF-9FEA-BBB9-E2B911B4A464}"/>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61;p27">
              <a:extLst>
                <a:ext uri="{FF2B5EF4-FFF2-40B4-BE49-F238E27FC236}">
                  <a16:creationId xmlns:a16="http://schemas.microsoft.com/office/drawing/2014/main" id="{45D32DFD-ECA3-CD6E-E702-A8E7A3E2E38F}"/>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62;p27">
              <a:extLst>
                <a:ext uri="{FF2B5EF4-FFF2-40B4-BE49-F238E27FC236}">
                  <a16:creationId xmlns:a16="http://schemas.microsoft.com/office/drawing/2014/main" id="{6DB08E16-4B92-E37E-DCB6-596481A1C4AC}"/>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63;p27">
              <a:extLst>
                <a:ext uri="{FF2B5EF4-FFF2-40B4-BE49-F238E27FC236}">
                  <a16:creationId xmlns:a16="http://schemas.microsoft.com/office/drawing/2014/main" id="{6E01AF0E-9D7E-1B6C-22AF-EAC8003E44C6}"/>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64;p27">
              <a:extLst>
                <a:ext uri="{FF2B5EF4-FFF2-40B4-BE49-F238E27FC236}">
                  <a16:creationId xmlns:a16="http://schemas.microsoft.com/office/drawing/2014/main" id="{8CA42613-A416-609F-0931-879BA1A27311}"/>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65;p27">
              <a:extLst>
                <a:ext uri="{FF2B5EF4-FFF2-40B4-BE49-F238E27FC236}">
                  <a16:creationId xmlns:a16="http://schemas.microsoft.com/office/drawing/2014/main" id="{BCAA4EBF-3A76-0161-A79E-EDEA9B014498}"/>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66;p27">
              <a:extLst>
                <a:ext uri="{FF2B5EF4-FFF2-40B4-BE49-F238E27FC236}">
                  <a16:creationId xmlns:a16="http://schemas.microsoft.com/office/drawing/2014/main" id="{C6D74E2F-3B50-1F3C-4041-2004639AE7AF}"/>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67;p27">
              <a:extLst>
                <a:ext uri="{FF2B5EF4-FFF2-40B4-BE49-F238E27FC236}">
                  <a16:creationId xmlns:a16="http://schemas.microsoft.com/office/drawing/2014/main" id="{9ED34540-5340-CCEE-C76F-E5B615379574}"/>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68;p27">
              <a:extLst>
                <a:ext uri="{FF2B5EF4-FFF2-40B4-BE49-F238E27FC236}">
                  <a16:creationId xmlns:a16="http://schemas.microsoft.com/office/drawing/2014/main" id="{EDA9A304-CFA2-8DE8-D709-9587CCA75817}"/>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69;p27">
              <a:extLst>
                <a:ext uri="{FF2B5EF4-FFF2-40B4-BE49-F238E27FC236}">
                  <a16:creationId xmlns:a16="http://schemas.microsoft.com/office/drawing/2014/main" id="{D5F60760-EBAD-373D-8995-25EF679ACB61}"/>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70;p27">
              <a:extLst>
                <a:ext uri="{FF2B5EF4-FFF2-40B4-BE49-F238E27FC236}">
                  <a16:creationId xmlns:a16="http://schemas.microsoft.com/office/drawing/2014/main" id="{E00C2B5D-78DC-B544-60D6-C66DD543C720}"/>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71;p27">
              <a:extLst>
                <a:ext uri="{FF2B5EF4-FFF2-40B4-BE49-F238E27FC236}">
                  <a16:creationId xmlns:a16="http://schemas.microsoft.com/office/drawing/2014/main" id="{404B06C3-ED3D-BDBF-79D4-E7DCDB3C4E89}"/>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72;p27">
              <a:extLst>
                <a:ext uri="{FF2B5EF4-FFF2-40B4-BE49-F238E27FC236}">
                  <a16:creationId xmlns:a16="http://schemas.microsoft.com/office/drawing/2014/main" id="{24A2C7F9-2F7B-ABEE-6C14-E82D1286BCB2}"/>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73;p27">
              <a:extLst>
                <a:ext uri="{FF2B5EF4-FFF2-40B4-BE49-F238E27FC236}">
                  <a16:creationId xmlns:a16="http://schemas.microsoft.com/office/drawing/2014/main" id="{D2EEEBBF-A4D4-D8C3-19EB-5FED139A60D7}"/>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74;p27">
              <a:extLst>
                <a:ext uri="{FF2B5EF4-FFF2-40B4-BE49-F238E27FC236}">
                  <a16:creationId xmlns:a16="http://schemas.microsoft.com/office/drawing/2014/main" id="{BE37C504-802D-8E26-7D8D-630E80BC0153}"/>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75;p27">
              <a:extLst>
                <a:ext uri="{FF2B5EF4-FFF2-40B4-BE49-F238E27FC236}">
                  <a16:creationId xmlns:a16="http://schemas.microsoft.com/office/drawing/2014/main" id="{1584B3A1-9AA8-9186-00E7-7F7D4074A2CC}"/>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76;p27">
              <a:extLst>
                <a:ext uri="{FF2B5EF4-FFF2-40B4-BE49-F238E27FC236}">
                  <a16:creationId xmlns:a16="http://schemas.microsoft.com/office/drawing/2014/main" id="{1F9C89CC-62FE-D8D3-8E67-1BB86DD72491}"/>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77;p27">
              <a:extLst>
                <a:ext uri="{FF2B5EF4-FFF2-40B4-BE49-F238E27FC236}">
                  <a16:creationId xmlns:a16="http://schemas.microsoft.com/office/drawing/2014/main" id="{FA020828-4C0B-1EFA-3421-CE9541B851A8}"/>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78;p27">
              <a:extLst>
                <a:ext uri="{FF2B5EF4-FFF2-40B4-BE49-F238E27FC236}">
                  <a16:creationId xmlns:a16="http://schemas.microsoft.com/office/drawing/2014/main" id="{040FF172-519F-1698-6E25-F8A3A568C595}"/>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79;p27">
              <a:extLst>
                <a:ext uri="{FF2B5EF4-FFF2-40B4-BE49-F238E27FC236}">
                  <a16:creationId xmlns:a16="http://schemas.microsoft.com/office/drawing/2014/main" id="{EB09A984-55C2-75A4-BFD6-3D6D673658EB}"/>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80;p27">
              <a:extLst>
                <a:ext uri="{FF2B5EF4-FFF2-40B4-BE49-F238E27FC236}">
                  <a16:creationId xmlns:a16="http://schemas.microsoft.com/office/drawing/2014/main" id="{E45BB189-941D-385A-CA14-317C3BB5B49A}"/>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81;p27">
              <a:extLst>
                <a:ext uri="{FF2B5EF4-FFF2-40B4-BE49-F238E27FC236}">
                  <a16:creationId xmlns:a16="http://schemas.microsoft.com/office/drawing/2014/main" id="{24A23F72-D398-FD77-F5D5-0A2E3CF33929}"/>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82;p27">
              <a:extLst>
                <a:ext uri="{FF2B5EF4-FFF2-40B4-BE49-F238E27FC236}">
                  <a16:creationId xmlns:a16="http://schemas.microsoft.com/office/drawing/2014/main" id="{DC59F682-B760-A9A3-61EB-54591BB67DF9}"/>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83;p27">
              <a:extLst>
                <a:ext uri="{FF2B5EF4-FFF2-40B4-BE49-F238E27FC236}">
                  <a16:creationId xmlns:a16="http://schemas.microsoft.com/office/drawing/2014/main" id="{0DFA6B69-9F6E-07A8-A00A-EA4F0BE7E9B9}"/>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84;p27">
              <a:extLst>
                <a:ext uri="{FF2B5EF4-FFF2-40B4-BE49-F238E27FC236}">
                  <a16:creationId xmlns:a16="http://schemas.microsoft.com/office/drawing/2014/main" id="{15C6654F-7882-C06C-45C5-9672309F2D8B}"/>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85;p27">
              <a:extLst>
                <a:ext uri="{FF2B5EF4-FFF2-40B4-BE49-F238E27FC236}">
                  <a16:creationId xmlns:a16="http://schemas.microsoft.com/office/drawing/2014/main" id="{7016E4CE-CDF1-E566-4793-E70E457815B2}"/>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86;p27">
              <a:extLst>
                <a:ext uri="{FF2B5EF4-FFF2-40B4-BE49-F238E27FC236}">
                  <a16:creationId xmlns:a16="http://schemas.microsoft.com/office/drawing/2014/main" id="{63EDA65A-4D9F-E9DE-80DB-9361385F3D99}"/>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87;p27">
              <a:extLst>
                <a:ext uri="{FF2B5EF4-FFF2-40B4-BE49-F238E27FC236}">
                  <a16:creationId xmlns:a16="http://schemas.microsoft.com/office/drawing/2014/main" id="{EA12703D-7068-E2F8-8877-38B2FECB83E6}"/>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88;p27">
              <a:extLst>
                <a:ext uri="{FF2B5EF4-FFF2-40B4-BE49-F238E27FC236}">
                  <a16:creationId xmlns:a16="http://schemas.microsoft.com/office/drawing/2014/main" id="{FB9273DC-74C2-AE0F-808A-A866681EB726}"/>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89;p27">
              <a:extLst>
                <a:ext uri="{FF2B5EF4-FFF2-40B4-BE49-F238E27FC236}">
                  <a16:creationId xmlns:a16="http://schemas.microsoft.com/office/drawing/2014/main" id="{19279C2D-27C1-129B-E5FA-E96E0E115E01}"/>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90;p27">
              <a:extLst>
                <a:ext uri="{FF2B5EF4-FFF2-40B4-BE49-F238E27FC236}">
                  <a16:creationId xmlns:a16="http://schemas.microsoft.com/office/drawing/2014/main" id="{373D48ED-4416-684F-5813-0B1E766A86F4}"/>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91;p27">
              <a:extLst>
                <a:ext uri="{FF2B5EF4-FFF2-40B4-BE49-F238E27FC236}">
                  <a16:creationId xmlns:a16="http://schemas.microsoft.com/office/drawing/2014/main" id="{89D864AC-3F4E-F9DC-0649-91CA2D636DF9}"/>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92;p27">
              <a:extLst>
                <a:ext uri="{FF2B5EF4-FFF2-40B4-BE49-F238E27FC236}">
                  <a16:creationId xmlns:a16="http://schemas.microsoft.com/office/drawing/2014/main" id="{1DA3EC36-D912-66EF-705F-9DD92F886CA9}"/>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93;p27">
              <a:extLst>
                <a:ext uri="{FF2B5EF4-FFF2-40B4-BE49-F238E27FC236}">
                  <a16:creationId xmlns:a16="http://schemas.microsoft.com/office/drawing/2014/main" id="{F1020BA5-ECF4-045C-4F7A-27259D5EFBE0}"/>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94;p27">
              <a:extLst>
                <a:ext uri="{FF2B5EF4-FFF2-40B4-BE49-F238E27FC236}">
                  <a16:creationId xmlns:a16="http://schemas.microsoft.com/office/drawing/2014/main" id="{2B193A5B-3AA7-1BD5-EEC9-E663FA0CCD4C}"/>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95;p27">
              <a:extLst>
                <a:ext uri="{FF2B5EF4-FFF2-40B4-BE49-F238E27FC236}">
                  <a16:creationId xmlns:a16="http://schemas.microsoft.com/office/drawing/2014/main" id="{67536EE9-E0A5-2316-4A42-A446EF880D79}"/>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96;p27">
              <a:extLst>
                <a:ext uri="{FF2B5EF4-FFF2-40B4-BE49-F238E27FC236}">
                  <a16:creationId xmlns:a16="http://schemas.microsoft.com/office/drawing/2014/main" id="{5FCD17B9-2CDF-DBBB-827E-FFFE84025698}"/>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97;p27">
              <a:extLst>
                <a:ext uri="{FF2B5EF4-FFF2-40B4-BE49-F238E27FC236}">
                  <a16:creationId xmlns:a16="http://schemas.microsoft.com/office/drawing/2014/main" id="{26D5A3AC-3245-1F74-37EB-68803EFCE317}"/>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98;p27">
              <a:extLst>
                <a:ext uri="{FF2B5EF4-FFF2-40B4-BE49-F238E27FC236}">
                  <a16:creationId xmlns:a16="http://schemas.microsoft.com/office/drawing/2014/main" id="{9F142B90-4E3E-8FC5-0CCB-F05F39E5CEB8}"/>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99;p27">
              <a:extLst>
                <a:ext uri="{FF2B5EF4-FFF2-40B4-BE49-F238E27FC236}">
                  <a16:creationId xmlns:a16="http://schemas.microsoft.com/office/drawing/2014/main" id="{20F7EA58-5BCB-A607-09F1-FF6DB37D9CB3}"/>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400;p27">
              <a:extLst>
                <a:ext uri="{FF2B5EF4-FFF2-40B4-BE49-F238E27FC236}">
                  <a16:creationId xmlns:a16="http://schemas.microsoft.com/office/drawing/2014/main" id="{FEC8C223-E132-B389-7A88-261097F2B64A}"/>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401;p27">
              <a:extLst>
                <a:ext uri="{FF2B5EF4-FFF2-40B4-BE49-F238E27FC236}">
                  <a16:creationId xmlns:a16="http://schemas.microsoft.com/office/drawing/2014/main" id="{69F64CB3-6027-828D-2791-DADA6F04A02A}"/>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402;p27">
              <a:extLst>
                <a:ext uri="{FF2B5EF4-FFF2-40B4-BE49-F238E27FC236}">
                  <a16:creationId xmlns:a16="http://schemas.microsoft.com/office/drawing/2014/main" id="{3CD6A275-4B19-6796-C888-06FEA76012E0}"/>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403;p27">
              <a:extLst>
                <a:ext uri="{FF2B5EF4-FFF2-40B4-BE49-F238E27FC236}">
                  <a16:creationId xmlns:a16="http://schemas.microsoft.com/office/drawing/2014/main" id="{CD1B3828-1CB3-FB30-EE84-913963190121}"/>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404;p27">
              <a:extLst>
                <a:ext uri="{FF2B5EF4-FFF2-40B4-BE49-F238E27FC236}">
                  <a16:creationId xmlns:a16="http://schemas.microsoft.com/office/drawing/2014/main" id="{E033EC34-A996-E7AB-38CA-7F5D4BA3EF31}"/>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405;p27">
              <a:extLst>
                <a:ext uri="{FF2B5EF4-FFF2-40B4-BE49-F238E27FC236}">
                  <a16:creationId xmlns:a16="http://schemas.microsoft.com/office/drawing/2014/main" id="{C98BFDAE-1170-1DE8-CC19-100E55B4A65B}"/>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406;p27">
              <a:extLst>
                <a:ext uri="{FF2B5EF4-FFF2-40B4-BE49-F238E27FC236}">
                  <a16:creationId xmlns:a16="http://schemas.microsoft.com/office/drawing/2014/main" id="{A1F87B32-3B61-1E35-2A79-962F860F00F9}"/>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407;p27">
              <a:extLst>
                <a:ext uri="{FF2B5EF4-FFF2-40B4-BE49-F238E27FC236}">
                  <a16:creationId xmlns:a16="http://schemas.microsoft.com/office/drawing/2014/main" id="{98B63CF0-2ABA-00B5-5FBC-2ED253E2D845}"/>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408;p27">
              <a:extLst>
                <a:ext uri="{FF2B5EF4-FFF2-40B4-BE49-F238E27FC236}">
                  <a16:creationId xmlns:a16="http://schemas.microsoft.com/office/drawing/2014/main" id="{642A6AE0-6ECA-EB15-A57B-12E1D8CD6037}"/>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409;p27">
              <a:extLst>
                <a:ext uri="{FF2B5EF4-FFF2-40B4-BE49-F238E27FC236}">
                  <a16:creationId xmlns:a16="http://schemas.microsoft.com/office/drawing/2014/main" id="{041FFC63-2199-CB04-B298-BD357A69B081}"/>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410;p27">
              <a:extLst>
                <a:ext uri="{FF2B5EF4-FFF2-40B4-BE49-F238E27FC236}">
                  <a16:creationId xmlns:a16="http://schemas.microsoft.com/office/drawing/2014/main" id="{513B3BFB-1A66-66D6-4832-92D86631EE50}"/>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411;p27">
              <a:extLst>
                <a:ext uri="{FF2B5EF4-FFF2-40B4-BE49-F238E27FC236}">
                  <a16:creationId xmlns:a16="http://schemas.microsoft.com/office/drawing/2014/main" id="{16A5E941-B9BD-125A-BDC6-7785537A7034}"/>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412;p27">
              <a:extLst>
                <a:ext uri="{FF2B5EF4-FFF2-40B4-BE49-F238E27FC236}">
                  <a16:creationId xmlns:a16="http://schemas.microsoft.com/office/drawing/2014/main" id="{1AA00ACB-38D9-11E3-6E67-6D7654AC5104}"/>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413;p27">
              <a:extLst>
                <a:ext uri="{FF2B5EF4-FFF2-40B4-BE49-F238E27FC236}">
                  <a16:creationId xmlns:a16="http://schemas.microsoft.com/office/drawing/2014/main" id="{E3D823ED-3656-F911-590E-56490DCF2DE8}"/>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414;p27">
              <a:extLst>
                <a:ext uri="{FF2B5EF4-FFF2-40B4-BE49-F238E27FC236}">
                  <a16:creationId xmlns:a16="http://schemas.microsoft.com/office/drawing/2014/main" id="{28A15C0A-6A46-2AC3-D8A2-0CB5C8809F3F}"/>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415;p27">
              <a:extLst>
                <a:ext uri="{FF2B5EF4-FFF2-40B4-BE49-F238E27FC236}">
                  <a16:creationId xmlns:a16="http://schemas.microsoft.com/office/drawing/2014/main" id="{CF634ADA-E118-8BFC-5868-26FE3EEB4F1B}"/>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416;p27">
              <a:extLst>
                <a:ext uri="{FF2B5EF4-FFF2-40B4-BE49-F238E27FC236}">
                  <a16:creationId xmlns:a16="http://schemas.microsoft.com/office/drawing/2014/main" id="{6776930A-0E5F-AE20-D431-4B9D89DA778D}"/>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417;p27">
              <a:extLst>
                <a:ext uri="{FF2B5EF4-FFF2-40B4-BE49-F238E27FC236}">
                  <a16:creationId xmlns:a16="http://schemas.microsoft.com/office/drawing/2014/main" id="{E3C6BAB2-2E90-4A27-8188-142A8714EA81}"/>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418;p27">
              <a:extLst>
                <a:ext uri="{FF2B5EF4-FFF2-40B4-BE49-F238E27FC236}">
                  <a16:creationId xmlns:a16="http://schemas.microsoft.com/office/drawing/2014/main" id="{97413933-39C1-BE53-2D82-9D9844577785}"/>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419;p27">
              <a:extLst>
                <a:ext uri="{FF2B5EF4-FFF2-40B4-BE49-F238E27FC236}">
                  <a16:creationId xmlns:a16="http://schemas.microsoft.com/office/drawing/2014/main" id="{12AF6687-221E-18CF-4148-A162E0539026}"/>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420;p27">
              <a:extLst>
                <a:ext uri="{FF2B5EF4-FFF2-40B4-BE49-F238E27FC236}">
                  <a16:creationId xmlns:a16="http://schemas.microsoft.com/office/drawing/2014/main" id="{2E9078D4-C09F-8A4A-0AC9-53BEC2F8045B}"/>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421;p27">
              <a:extLst>
                <a:ext uri="{FF2B5EF4-FFF2-40B4-BE49-F238E27FC236}">
                  <a16:creationId xmlns:a16="http://schemas.microsoft.com/office/drawing/2014/main" id="{334B45E6-5185-D84D-F257-83E8C21F994C}"/>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422;p27">
              <a:extLst>
                <a:ext uri="{FF2B5EF4-FFF2-40B4-BE49-F238E27FC236}">
                  <a16:creationId xmlns:a16="http://schemas.microsoft.com/office/drawing/2014/main" id="{0A04BF1C-E566-68A0-B57A-5E1FB3147DA7}"/>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423;p27">
              <a:extLst>
                <a:ext uri="{FF2B5EF4-FFF2-40B4-BE49-F238E27FC236}">
                  <a16:creationId xmlns:a16="http://schemas.microsoft.com/office/drawing/2014/main" id="{848A7451-3F99-0EF9-401C-4E0DCD8B5EB2}"/>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424;p27">
              <a:extLst>
                <a:ext uri="{FF2B5EF4-FFF2-40B4-BE49-F238E27FC236}">
                  <a16:creationId xmlns:a16="http://schemas.microsoft.com/office/drawing/2014/main" id="{24DC0492-5F8E-1544-343A-420287FB96E1}"/>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425;p27">
              <a:extLst>
                <a:ext uri="{FF2B5EF4-FFF2-40B4-BE49-F238E27FC236}">
                  <a16:creationId xmlns:a16="http://schemas.microsoft.com/office/drawing/2014/main" id="{66CD4E3E-D5CE-F309-A70D-8F3B01E068C3}"/>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426;p27">
              <a:extLst>
                <a:ext uri="{FF2B5EF4-FFF2-40B4-BE49-F238E27FC236}">
                  <a16:creationId xmlns:a16="http://schemas.microsoft.com/office/drawing/2014/main" id="{7EE0B549-8E15-1B91-1AFE-3D182175038A}"/>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427;p27">
              <a:extLst>
                <a:ext uri="{FF2B5EF4-FFF2-40B4-BE49-F238E27FC236}">
                  <a16:creationId xmlns:a16="http://schemas.microsoft.com/office/drawing/2014/main" id="{5E787E39-1B0D-C2A3-7BAF-2561ECC217B7}"/>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428;p27">
              <a:extLst>
                <a:ext uri="{FF2B5EF4-FFF2-40B4-BE49-F238E27FC236}">
                  <a16:creationId xmlns:a16="http://schemas.microsoft.com/office/drawing/2014/main" id="{B73C5688-1DDB-3EFF-F5CB-A4A09CC345E4}"/>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429;p27">
              <a:extLst>
                <a:ext uri="{FF2B5EF4-FFF2-40B4-BE49-F238E27FC236}">
                  <a16:creationId xmlns:a16="http://schemas.microsoft.com/office/drawing/2014/main" id="{861B8DB5-2CA1-94D8-55A5-C928BAFE7405}"/>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430;p27">
              <a:extLst>
                <a:ext uri="{FF2B5EF4-FFF2-40B4-BE49-F238E27FC236}">
                  <a16:creationId xmlns:a16="http://schemas.microsoft.com/office/drawing/2014/main" id="{E68F33B1-5AA0-D697-8FA8-6F1D551128BF}"/>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431;p27">
              <a:extLst>
                <a:ext uri="{FF2B5EF4-FFF2-40B4-BE49-F238E27FC236}">
                  <a16:creationId xmlns:a16="http://schemas.microsoft.com/office/drawing/2014/main" id="{FC4CA722-22E9-C714-F051-90663308B87D}"/>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432;p27">
              <a:extLst>
                <a:ext uri="{FF2B5EF4-FFF2-40B4-BE49-F238E27FC236}">
                  <a16:creationId xmlns:a16="http://schemas.microsoft.com/office/drawing/2014/main" id="{31823C49-A0AB-A45E-0554-3B93A5BC917B}"/>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433;p27">
              <a:extLst>
                <a:ext uri="{FF2B5EF4-FFF2-40B4-BE49-F238E27FC236}">
                  <a16:creationId xmlns:a16="http://schemas.microsoft.com/office/drawing/2014/main" id="{4FDAA782-9CD0-F63C-D6B5-1C664E4BAAB3}"/>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434;p27">
              <a:extLst>
                <a:ext uri="{FF2B5EF4-FFF2-40B4-BE49-F238E27FC236}">
                  <a16:creationId xmlns:a16="http://schemas.microsoft.com/office/drawing/2014/main" id="{56D10E7A-6B76-E5AD-38D0-B7BC4E538A66}"/>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435;p27">
              <a:extLst>
                <a:ext uri="{FF2B5EF4-FFF2-40B4-BE49-F238E27FC236}">
                  <a16:creationId xmlns:a16="http://schemas.microsoft.com/office/drawing/2014/main" id="{9768AF22-C7E8-5643-4FC2-2C1F063513F9}"/>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9" name="Google Shape;335;p27">
            <a:extLst>
              <a:ext uri="{FF2B5EF4-FFF2-40B4-BE49-F238E27FC236}">
                <a16:creationId xmlns:a16="http://schemas.microsoft.com/office/drawing/2014/main" id="{67CA15F5-6946-1027-599C-2623CC70B5F2}"/>
              </a:ext>
            </a:extLst>
          </p:cNvPr>
          <p:cNvGrpSpPr/>
          <p:nvPr/>
        </p:nvGrpSpPr>
        <p:grpSpPr>
          <a:xfrm rot="5400000">
            <a:off x="3310916" y="3747109"/>
            <a:ext cx="154114" cy="1005840"/>
            <a:chOff x="830389" y="2345225"/>
            <a:chExt cx="5849593" cy="891075"/>
          </a:xfrm>
          <a:solidFill>
            <a:schemeClr val="accent6">
              <a:lumMod val="60000"/>
              <a:lumOff val="40000"/>
            </a:schemeClr>
          </a:solidFill>
        </p:grpSpPr>
        <p:sp>
          <p:nvSpPr>
            <p:cNvPr id="3660" name="Google Shape;336;p27">
              <a:extLst>
                <a:ext uri="{FF2B5EF4-FFF2-40B4-BE49-F238E27FC236}">
                  <a16:creationId xmlns:a16="http://schemas.microsoft.com/office/drawing/2014/main" id="{1A592581-D834-E829-BB49-DA36F9E0E2A8}"/>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37;p27">
              <a:extLst>
                <a:ext uri="{FF2B5EF4-FFF2-40B4-BE49-F238E27FC236}">
                  <a16:creationId xmlns:a16="http://schemas.microsoft.com/office/drawing/2014/main" id="{28E70002-B512-029C-D28F-762A3ACCC85C}"/>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38;p27">
              <a:extLst>
                <a:ext uri="{FF2B5EF4-FFF2-40B4-BE49-F238E27FC236}">
                  <a16:creationId xmlns:a16="http://schemas.microsoft.com/office/drawing/2014/main" id="{7D1AADB9-4DB3-2F3E-6327-CE40D2A7C381}"/>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39;p27">
              <a:extLst>
                <a:ext uri="{FF2B5EF4-FFF2-40B4-BE49-F238E27FC236}">
                  <a16:creationId xmlns:a16="http://schemas.microsoft.com/office/drawing/2014/main" id="{75322450-2B24-8D4F-935F-B97507C8AD94}"/>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40;p27">
              <a:extLst>
                <a:ext uri="{FF2B5EF4-FFF2-40B4-BE49-F238E27FC236}">
                  <a16:creationId xmlns:a16="http://schemas.microsoft.com/office/drawing/2014/main" id="{07B0E3FC-17FB-3FF3-F173-10F3AC541AE1}"/>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41;p27">
              <a:extLst>
                <a:ext uri="{FF2B5EF4-FFF2-40B4-BE49-F238E27FC236}">
                  <a16:creationId xmlns:a16="http://schemas.microsoft.com/office/drawing/2014/main" id="{72D9855B-9C8C-2D79-3C55-FAB0DCEADD8F}"/>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42;p27">
              <a:extLst>
                <a:ext uri="{FF2B5EF4-FFF2-40B4-BE49-F238E27FC236}">
                  <a16:creationId xmlns:a16="http://schemas.microsoft.com/office/drawing/2014/main" id="{51A123BD-DCBA-93BF-14A7-150BC1A3DB71}"/>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43;p27">
              <a:extLst>
                <a:ext uri="{FF2B5EF4-FFF2-40B4-BE49-F238E27FC236}">
                  <a16:creationId xmlns:a16="http://schemas.microsoft.com/office/drawing/2014/main" id="{4BEDC4C2-1AEA-BB5E-4734-46E44A63BEEE}"/>
                </a:ext>
              </a:extLst>
            </p:cNvPr>
            <p:cNvSpPr/>
            <p:nvPr/>
          </p:nvSpPr>
          <p:spPr>
            <a:xfrm>
              <a:off x="4962195" y="2345225"/>
              <a:ext cx="537309"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44;p27">
              <a:extLst>
                <a:ext uri="{FF2B5EF4-FFF2-40B4-BE49-F238E27FC236}">
                  <a16:creationId xmlns:a16="http://schemas.microsoft.com/office/drawing/2014/main" id="{06D33DD8-AFF7-27FD-AB00-F74766E82B12}"/>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45;p27">
              <a:extLst>
                <a:ext uri="{FF2B5EF4-FFF2-40B4-BE49-F238E27FC236}">
                  <a16:creationId xmlns:a16="http://schemas.microsoft.com/office/drawing/2014/main" id="{0C413D39-B6E8-25CA-EDF1-45D5E3098747}"/>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46;p27">
              <a:extLst>
                <a:ext uri="{FF2B5EF4-FFF2-40B4-BE49-F238E27FC236}">
                  <a16:creationId xmlns:a16="http://schemas.microsoft.com/office/drawing/2014/main" id="{4D762EE2-BEAF-8090-5408-4673DF6E8E89}"/>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47;p27">
              <a:extLst>
                <a:ext uri="{FF2B5EF4-FFF2-40B4-BE49-F238E27FC236}">
                  <a16:creationId xmlns:a16="http://schemas.microsoft.com/office/drawing/2014/main" id="{7DAA54CB-BF1A-3ABD-5E14-1816EBAD8A20}"/>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48;p27">
              <a:extLst>
                <a:ext uri="{FF2B5EF4-FFF2-40B4-BE49-F238E27FC236}">
                  <a16:creationId xmlns:a16="http://schemas.microsoft.com/office/drawing/2014/main" id="{082F2D50-857A-5FA1-BB49-10B0C5D8383F}"/>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49;p27">
              <a:extLst>
                <a:ext uri="{FF2B5EF4-FFF2-40B4-BE49-F238E27FC236}">
                  <a16:creationId xmlns:a16="http://schemas.microsoft.com/office/drawing/2014/main" id="{D41404FB-57A9-4973-D94A-780B8F5DAA0C}"/>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50;p27">
              <a:extLst>
                <a:ext uri="{FF2B5EF4-FFF2-40B4-BE49-F238E27FC236}">
                  <a16:creationId xmlns:a16="http://schemas.microsoft.com/office/drawing/2014/main" id="{414C018D-5B0B-0DF6-BEFD-CA49D7C47036}"/>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51;p27">
              <a:extLst>
                <a:ext uri="{FF2B5EF4-FFF2-40B4-BE49-F238E27FC236}">
                  <a16:creationId xmlns:a16="http://schemas.microsoft.com/office/drawing/2014/main" id="{0D1A21E8-A439-F905-FBF3-8817C2F6243F}"/>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52;p27">
              <a:extLst>
                <a:ext uri="{FF2B5EF4-FFF2-40B4-BE49-F238E27FC236}">
                  <a16:creationId xmlns:a16="http://schemas.microsoft.com/office/drawing/2014/main" id="{7CD4A523-C059-00F3-933A-9F8ADE25C8B2}"/>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53;p27">
              <a:extLst>
                <a:ext uri="{FF2B5EF4-FFF2-40B4-BE49-F238E27FC236}">
                  <a16:creationId xmlns:a16="http://schemas.microsoft.com/office/drawing/2014/main" id="{94A700E9-746B-D586-AD31-307D7D0A7E2B}"/>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54;p27">
              <a:extLst>
                <a:ext uri="{FF2B5EF4-FFF2-40B4-BE49-F238E27FC236}">
                  <a16:creationId xmlns:a16="http://schemas.microsoft.com/office/drawing/2014/main" id="{6DC9F8FE-FF11-E63D-9968-D9FB7F3DE790}"/>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55;p27">
              <a:extLst>
                <a:ext uri="{FF2B5EF4-FFF2-40B4-BE49-F238E27FC236}">
                  <a16:creationId xmlns:a16="http://schemas.microsoft.com/office/drawing/2014/main" id="{96F9EBD8-D1A8-234E-19DC-88C1E06C9A66}"/>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56;p27">
              <a:extLst>
                <a:ext uri="{FF2B5EF4-FFF2-40B4-BE49-F238E27FC236}">
                  <a16:creationId xmlns:a16="http://schemas.microsoft.com/office/drawing/2014/main" id="{E8672738-47A1-9263-D4C4-F33D8F2AADF9}"/>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57;p27">
              <a:extLst>
                <a:ext uri="{FF2B5EF4-FFF2-40B4-BE49-F238E27FC236}">
                  <a16:creationId xmlns:a16="http://schemas.microsoft.com/office/drawing/2014/main" id="{ECE2922B-5546-522A-F349-46ABAECF07DD}"/>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58;p27">
              <a:extLst>
                <a:ext uri="{FF2B5EF4-FFF2-40B4-BE49-F238E27FC236}">
                  <a16:creationId xmlns:a16="http://schemas.microsoft.com/office/drawing/2014/main" id="{9A453EB9-3EBF-C1F9-F4C8-D3FBE2816F17}"/>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59;p27">
              <a:extLst>
                <a:ext uri="{FF2B5EF4-FFF2-40B4-BE49-F238E27FC236}">
                  <a16:creationId xmlns:a16="http://schemas.microsoft.com/office/drawing/2014/main" id="{8281E156-6CF7-1C62-4670-C739715D53D2}"/>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0;p27">
              <a:extLst>
                <a:ext uri="{FF2B5EF4-FFF2-40B4-BE49-F238E27FC236}">
                  <a16:creationId xmlns:a16="http://schemas.microsoft.com/office/drawing/2014/main" id="{6B5B209D-C42C-0824-7BE4-812A5F7657D0}"/>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1;p27">
              <a:extLst>
                <a:ext uri="{FF2B5EF4-FFF2-40B4-BE49-F238E27FC236}">
                  <a16:creationId xmlns:a16="http://schemas.microsoft.com/office/drawing/2014/main" id="{1A7B927E-91F7-D4D6-55C0-90F0A732DEB2}"/>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2;p27">
              <a:extLst>
                <a:ext uri="{FF2B5EF4-FFF2-40B4-BE49-F238E27FC236}">
                  <a16:creationId xmlns:a16="http://schemas.microsoft.com/office/drawing/2014/main" id="{7725DF41-BE02-520E-F6DE-DC2C6E9D96EB}"/>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3;p27">
              <a:extLst>
                <a:ext uri="{FF2B5EF4-FFF2-40B4-BE49-F238E27FC236}">
                  <a16:creationId xmlns:a16="http://schemas.microsoft.com/office/drawing/2014/main" id="{25D34C1B-7820-1378-5A72-670F04EDDA6A}"/>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4;p27">
              <a:extLst>
                <a:ext uri="{FF2B5EF4-FFF2-40B4-BE49-F238E27FC236}">
                  <a16:creationId xmlns:a16="http://schemas.microsoft.com/office/drawing/2014/main" id="{DE18C4FE-4E31-F872-7BEC-121D737C8C3D}"/>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5;p27">
              <a:extLst>
                <a:ext uri="{FF2B5EF4-FFF2-40B4-BE49-F238E27FC236}">
                  <a16:creationId xmlns:a16="http://schemas.microsoft.com/office/drawing/2014/main" id="{3C820E41-B046-1728-7B01-007F3B0CFAE5}"/>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6;p27">
              <a:extLst>
                <a:ext uri="{FF2B5EF4-FFF2-40B4-BE49-F238E27FC236}">
                  <a16:creationId xmlns:a16="http://schemas.microsoft.com/office/drawing/2014/main" id="{D1FFD0FC-81CD-FEE4-5DF2-AD37876E9A4B}"/>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7;p27">
              <a:extLst>
                <a:ext uri="{FF2B5EF4-FFF2-40B4-BE49-F238E27FC236}">
                  <a16:creationId xmlns:a16="http://schemas.microsoft.com/office/drawing/2014/main" id="{7C7737A1-AD80-CE15-0E14-E35585A4DDCD}"/>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8;p27">
              <a:extLst>
                <a:ext uri="{FF2B5EF4-FFF2-40B4-BE49-F238E27FC236}">
                  <a16:creationId xmlns:a16="http://schemas.microsoft.com/office/drawing/2014/main" id="{A25EBFC7-B534-957B-8573-17B40919A79E}"/>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p27">
              <a:extLst>
                <a:ext uri="{FF2B5EF4-FFF2-40B4-BE49-F238E27FC236}">
                  <a16:creationId xmlns:a16="http://schemas.microsoft.com/office/drawing/2014/main" id="{E00CCAA5-E307-B0D4-C558-9DC6C113C26E}"/>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70;p27">
              <a:extLst>
                <a:ext uri="{FF2B5EF4-FFF2-40B4-BE49-F238E27FC236}">
                  <a16:creationId xmlns:a16="http://schemas.microsoft.com/office/drawing/2014/main" id="{3C9FD5BB-5192-8D63-1335-E0384EC16698}"/>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71;p27">
              <a:extLst>
                <a:ext uri="{FF2B5EF4-FFF2-40B4-BE49-F238E27FC236}">
                  <a16:creationId xmlns:a16="http://schemas.microsoft.com/office/drawing/2014/main" id="{B4722CC9-223A-E6B9-653F-C93B042A1589}"/>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72;p27">
              <a:extLst>
                <a:ext uri="{FF2B5EF4-FFF2-40B4-BE49-F238E27FC236}">
                  <a16:creationId xmlns:a16="http://schemas.microsoft.com/office/drawing/2014/main" id="{97D4F796-2FEF-8220-CCCB-C07BF41A23BD}"/>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73;p27">
              <a:extLst>
                <a:ext uri="{FF2B5EF4-FFF2-40B4-BE49-F238E27FC236}">
                  <a16:creationId xmlns:a16="http://schemas.microsoft.com/office/drawing/2014/main" id="{10FE0822-F671-1203-8F0F-AA12E0C2568F}"/>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74;p27">
              <a:extLst>
                <a:ext uri="{FF2B5EF4-FFF2-40B4-BE49-F238E27FC236}">
                  <a16:creationId xmlns:a16="http://schemas.microsoft.com/office/drawing/2014/main" id="{DD47C44B-3A6A-E47E-12E5-7D5653636F2B}"/>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75;p27">
              <a:extLst>
                <a:ext uri="{FF2B5EF4-FFF2-40B4-BE49-F238E27FC236}">
                  <a16:creationId xmlns:a16="http://schemas.microsoft.com/office/drawing/2014/main" id="{58F95789-85E0-D179-BB86-A76205048128}"/>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6;p27">
              <a:extLst>
                <a:ext uri="{FF2B5EF4-FFF2-40B4-BE49-F238E27FC236}">
                  <a16:creationId xmlns:a16="http://schemas.microsoft.com/office/drawing/2014/main" id="{45E3F420-9A39-D37D-5D24-0E9F3FCD6DD6}"/>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7;p27">
              <a:extLst>
                <a:ext uri="{FF2B5EF4-FFF2-40B4-BE49-F238E27FC236}">
                  <a16:creationId xmlns:a16="http://schemas.microsoft.com/office/drawing/2014/main" id="{0727CB57-7D6A-BB77-EA06-FBE08E80291D}"/>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8;p27">
              <a:extLst>
                <a:ext uri="{FF2B5EF4-FFF2-40B4-BE49-F238E27FC236}">
                  <a16:creationId xmlns:a16="http://schemas.microsoft.com/office/drawing/2014/main" id="{BA0F4380-BCA6-6650-7FA3-91B026E2530C}"/>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9;p27">
              <a:extLst>
                <a:ext uri="{FF2B5EF4-FFF2-40B4-BE49-F238E27FC236}">
                  <a16:creationId xmlns:a16="http://schemas.microsoft.com/office/drawing/2014/main" id="{DB9628FA-C851-2E97-3C36-E613BA09B204}"/>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80;p27">
              <a:extLst>
                <a:ext uri="{FF2B5EF4-FFF2-40B4-BE49-F238E27FC236}">
                  <a16:creationId xmlns:a16="http://schemas.microsoft.com/office/drawing/2014/main" id="{99B01971-3971-8312-B6B6-9D5B63A9A138}"/>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81;p27">
              <a:extLst>
                <a:ext uri="{FF2B5EF4-FFF2-40B4-BE49-F238E27FC236}">
                  <a16:creationId xmlns:a16="http://schemas.microsoft.com/office/drawing/2014/main" id="{F306CB11-EB08-46AB-D11B-B6179281EEED}"/>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82;p27">
              <a:extLst>
                <a:ext uri="{FF2B5EF4-FFF2-40B4-BE49-F238E27FC236}">
                  <a16:creationId xmlns:a16="http://schemas.microsoft.com/office/drawing/2014/main" id="{F2FD957A-AABB-F4E1-E542-554FA73D2241}"/>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83;p27">
              <a:extLst>
                <a:ext uri="{FF2B5EF4-FFF2-40B4-BE49-F238E27FC236}">
                  <a16:creationId xmlns:a16="http://schemas.microsoft.com/office/drawing/2014/main" id="{9EE34AEE-F2A1-6F7B-8DAF-48B5C5D26115}"/>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84;p27">
              <a:extLst>
                <a:ext uri="{FF2B5EF4-FFF2-40B4-BE49-F238E27FC236}">
                  <a16:creationId xmlns:a16="http://schemas.microsoft.com/office/drawing/2014/main" id="{F8DE4040-4E1F-359D-6933-83F811C22DE4}"/>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85;p27">
              <a:extLst>
                <a:ext uri="{FF2B5EF4-FFF2-40B4-BE49-F238E27FC236}">
                  <a16:creationId xmlns:a16="http://schemas.microsoft.com/office/drawing/2014/main" id="{6088B527-8CE8-362F-D9BD-0DDF4CED0873}"/>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86;p27">
              <a:extLst>
                <a:ext uri="{FF2B5EF4-FFF2-40B4-BE49-F238E27FC236}">
                  <a16:creationId xmlns:a16="http://schemas.microsoft.com/office/drawing/2014/main" id="{79E55837-59AE-79C4-3A27-7E568374731B}"/>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87;p27">
              <a:extLst>
                <a:ext uri="{FF2B5EF4-FFF2-40B4-BE49-F238E27FC236}">
                  <a16:creationId xmlns:a16="http://schemas.microsoft.com/office/drawing/2014/main" id="{7814F04E-BA56-BE73-6E0B-57A1EB167CF4}"/>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88;p27">
              <a:extLst>
                <a:ext uri="{FF2B5EF4-FFF2-40B4-BE49-F238E27FC236}">
                  <a16:creationId xmlns:a16="http://schemas.microsoft.com/office/drawing/2014/main" id="{90106218-B02B-D0AA-BFA7-5333E76F0B3C}"/>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89;p27">
              <a:extLst>
                <a:ext uri="{FF2B5EF4-FFF2-40B4-BE49-F238E27FC236}">
                  <a16:creationId xmlns:a16="http://schemas.microsoft.com/office/drawing/2014/main" id="{162D73C3-015F-9BF6-9D97-62B8CEC7B24D}"/>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90;p27">
              <a:extLst>
                <a:ext uri="{FF2B5EF4-FFF2-40B4-BE49-F238E27FC236}">
                  <a16:creationId xmlns:a16="http://schemas.microsoft.com/office/drawing/2014/main" id="{1AD9C24F-69D7-11D3-D9FD-E7C8E551CB7D}"/>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91;p27">
              <a:extLst>
                <a:ext uri="{FF2B5EF4-FFF2-40B4-BE49-F238E27FC236}">
                  <a16:creationId xmlns:a16="http://schemas.microsoft.com/office/drawing/2014/main" id="{10A29051-C534-D775-5170-7CAAE530712C}"/>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92;p27">
              <a:extLst>
                <a:ext uri="{FF2B5EF4-FFF2-40B4-BE49-F238E27FC236}">
                  <a16:creationId xmlns:a16="http://schemas.microsoft.com/office/drawing/2014/main" id="{72CA6647-5CE1-AA38-F7C9-CFA12D27EBD9}"/>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93;p27">
              <a:extLst>
                <a:ext uri="{FF2B5EF4-FFF2-40B4-BE49-F238E27FC236}">
                  <a16:creationId xmlns:a16="http://schemas.microsoft.com/office/drawing/2014/main" id="{BBC2A1F3-845F-E7A9-F1EC-6A09371B0B65}"/>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94;p27">
              <a:extLst>
                <a:ext uri="{FF2B5EF4-FFF2-40B4-BE49-F238E27FC236}">
                  <a16:creationId xmlns:a16="http://schemas.microsoft.com/office/drawing/2014/main" id="{CE4780FE-C4E1-A792-F646-1DD7D9906FB3}"/>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395;p27">
              <a:extLst>
                <a:ext uri="{FF2B5EF4-FFF2-40B4-BE49-F238E27FC236}">
                  <a16:creationId xmlns:a16="http://schemas.microsoft.com/office/drawing/2014/main" id="{E5B0FDB7-2489-4542-C026-A25E417DF28F}"/>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96;p27">
              <a:extLst>
                <a:ext uri="{FF2B5EF4-FFF2-40B4-BE49-F238E27FC236}">
                  <a16:creationId xmlns:a16="http://schemas.microsoft.com/office/drawing/2014/main" id="{22F9AF6A-749F-C5EC-F3C2-9BCD7B237F16}"/>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97;p27">
              <a:extLst>
                <a:ext uri="{FF2B5EF4-FFF2-40B4-BE49-F238E27FC236}">
                  <a16:creationId xmlns:a16="http://schemas.microsoft.com/office/drawing/2014/main" id="{C8FFAA6C-F8BE-7412-5740-042D1D3299C6}"/>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98;p27">
              <a:extLst>
                <a:ext uri="{FF2B5EF4-FFF2-40B4-BE49-F238E27FC236}">
                  <a16:creationId xmlns:a16="http://schemas.microsoft.com/office/drawing/2014/main" id="{66F4EDAB-FE36-0952-752E-3A8BA947438D}"/>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99;p27">
              <a:extLst>
                <a:ext uri="{FF2B5EF4-FFF2-40B4-BE49-F238E27FC236}">
                  <a16:creationId xmlns:a16="http://schemas.microsoft.com/office/drawing/2014/main" id="{9617F7A8-7209-1DC4-D02F-BB70E33EC57E}"/>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400;p27">
              <a:extLst>
                <a:ext uri="{FF2B5EF4-FFF2-40B4-BE49-F238E27FC236}">
                  <a16:creationId xmlns:a16="http://schemas.microsoft.com/office/drawing/2014/main" id="{66A55CE7-E101-91F7-46EE-8FFF2C2C0D21}"/>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401;p27">
              <a:extLst>
                <a:ext uri="{FF2B5EF4-FFF2-40B4-BE49-F238E27FC236}">
                  <a16:creationId xmlns:a16="http://schemas.microsoft.com/office/drawing/2014/main" id="{2E48D5F0-9437-5422-E103-49E1390F8BFA}"/>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402;p27">
              <a:extLst>
                <a:ext uri="{FF2B5EF4-FFF2-40B4-BE49-F238E27FC236}">
                  <a16:creationId xmlns:a16="http://schemas.microsoft.com/office/drawing/2014/main" id="{3ABC647E-A3E0-D95F-A89E-26FA0CF75150}"/>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403;p27">
              <a:extLst>
                <a:ext uri="{FF2B5EF4-FFF2-40B4-BE49-F238E27FC236}">
                  <a16:creationId xmlns:a16="http://schemas.microsoft.com/office/drawing/2014/main" id="{5D69AB5C-ED0E-3491-9479-16FB2ABE3F10}"/>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404;p27">
              <a:extLst>
                <a:ext uri="{FF2B5EF4-FFF2-40B4-BE49-F238E27FC236}">
                  <a16:creationId xmlns:a16="http://schemas.microsoft.com/office/drawing/2014/main" id="{A9E0FBD1-4141-615F-DB51-139A11C5FA68}"/>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405;p27">
              <a:extLst>
                <a:ext uri="{FF2B5EF4-FFF2-40B4-BE49-F238E27FC236}">
                  <a16:creationId xmlns:a16="http://schemas.microsoft.com/office/drawing/2014/main" id="{3C0CD44B-8F11-B921-8881-D2C0DF9513CF}"/>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406;p27">
              <a:extLst>
                <a:ext uri="{FF2B5EF4-FFF2-40B4-BE49-F238E27FC236}">
                  <a16:creationId xmlns:a16="http://schemas.microsoft.com/office/drawing/2014/main" id="{F80DF26F-7D5E-F4FA-292C-8CF926FFFFA1}"/>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407;p27">
              <a:extLst>
                <a:ext uri="{FF2B5EF4-FFF2-40B4-BE49-F238E27FC236}">
                  <a16:creationId xmlns:a16="http://schemas.microsoft.com/office/drawing/2014/main" id="{83F1A792-4182-F3F0-3682-9BB1F88F359C}"/>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408;p27">
              <a:extLst>
                <a:ext uri="{FF2B5EF4-FFF2-40B4-BE49-F238E27FC236}">
                  <a16:creationId xmlns:a16="http://schemas.microsoft.com/office/drawing/2014/main" id="{EC93730F-3176-70A7-3BB2-884893790FE2}"/>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409;p27">
              <a:extLst>
                <a:ext uri="{FF2B5EF4-FFF2-40B4-BE49-F238E27FC236}">
                  <a16:creationId xmlns:a16="http://schemas.microsoft.com/office/drawing/2014/main" id="{5623F81D-A7C5-6602-1195-6C007C3B133C}"/>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410;p27">
              <a:extLst>
                <a:ext uri="{FF2B5EF4-FFF2-40B4-BE49-F238E27FC236}">
                  <a16:creationId xmlns:a16="http://schemas.microsoft.com/office/drawing/2014/main" id="{A5FAFBB6-5D47-3120-57AA-20171C3F7F7F}"/>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411;p27">
              <a:extLst>
                <a:ext uri="{FF2B5EF4-FFF2-40B4-BE49-F238E27FC236}">
                  <a16:creationId xmlns:a16="http://schemas.microsoft.com/office/drawing/2014/main" id="{836C3D4E-663C-C82A-C5F6-95CA4CE8C7D9}"/>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412;p27">
              <a:extLst>
                <a:ext uri="{FF2B5EF4-FFF2-40B4-BE49-F238E27FC236}">
                  <a16:creationId xmlns:a16="http://schemas.microsoft.com/office/drawing/2014/main" id="{A34102C6-4959-C77D-B3F1-D7DC9B60A76E}"/>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413;p27">
              <a:extLst>
                <a:ext uri="{FF2B5EF4-FFF2-40B4-BE49-F238E27FC236}">
                  <a16:creationId xmlns:a16="http://schemas.microsoft.com/office/drawing/2014/main" id="{1B3D925C-CF5F-D346-7E0B-BB456FAE44DF}"/>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414;p27">
              <a:extLst>
                <a:ext uri="{FF2B5EF4-FFF2-40B4-BE49-F238E27FC236}">
                  <a16:creationId xmlns:a16="http://schemas.microsoft.com/office/drawing/2014/main" id="{4B634CC4-8962-B8F9-3489-4BBBE9D4CDB0}"/>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415;p27">
              <a:extLst>
                <a:ext uri="{FF2B5EF4-FFF2-40B4-BE49-F238E27FC236}">
                  <a16:creationId xmlns:a16="http://schemas.microsoft.com/office/drawing/2014/main" id="{AF84E421-B9F8-7BB4-DA9A-E5E99FC77382}"/>
                </a:ext>
              </a:extLst>
            </p:cNvPr>
            <p:cNvSpPr/>
            <p:nvPr/>
          </p:nvSpPr>
          <p:spPr>
            <a:xfrm>
              <a:off x="6142676" y="3002590"/>
              <a:ext cx="537306"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416;p27">
              <a:extLst>
                <a:ext uri="{FF2B5EF4-FFF2-40B4-BE49-F238E27FC236}">
                  <a16:creationId xmlns:a16="http://schemas.microsoft.com/office/drawing/2014/main" id="{6AA5BD87-7D8E-A7F7-39A0-F2AAC61B64CC}"/>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417;p27">
              <a:extLst>
                <a:ext uri="{FF2B5EF4-FFF2-40B4-BE49-F238E27FC236}">
                  <a16:creationId xmlns:a16="http://schemas.microsoft.com/office/drawing/2014/main" id="{722931E5-5BE9-E069-800E-D5245E45009F}"/>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418;p27">
              <a:extLst>
                <a:ext uri="{FF2B5EF4-FFF2-40B4-BE49-F238E27FC236}">
                  <a16:creationId xmlns:a16="http://schemas.microsoft.com/office/drawing/2014/main" id="{B6E68EC7-0FCB-352A-BFC6-D3C198BDCE8F}"/>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419;p27">
              <a:extLst>
                <a:ext uri="{FF2B5EF4-FFF2-40B4-BE49-F238E27FC236}">
                  <a16:creationId xmlns:a16="http://schemas.microsoft.com/office/drawing/2014/main" id="{1978ED47-DF90-DC82-AE3A-C4D158C530D2}"/>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420;p27">
              <a:extLst>
                <a:ext uri="{FF2B5EF4-FFF2-40B4-BE49-F238E27FC236}">
                  <a16:creationId xmlns:a16="http://schemas.microsoft.com/office/drawing/2014/main" id="{676AFA91-ADE9-E0DE-9D52-7CA4AF9F17A2}"/>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421;p27">
              <a:extLst>
                <a:ext uri="{FF2B5EF4-FFF2-40B4-BE49-F238E27FC236}">
                  <a16:creationId xmlns:a16="http://schemas.microsoft.com/office/drawing/2014/main" id="{EA93744D-E6B3-3B8D-C83A-CAB8986A4C2E}"/>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422;p27">
              <a:extLst>
                <a:ext uri="{FF2B5EF4-FFF2-40B4-BE49-F238E27FC236}">
                  <a16:creationId xmlns:a16="http://schemas.microsoft.com/office/drawing/2014/main" id="{2CE6982F-0B57-EC3C-E2F3-466A118A8843}"/>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423;p27">
              <a:extLst>
                <a:ext uri="{FF2B5EF4-FFF2-40B4-BE49-F238E27FC236}">
                  <a16:creationId xmlns:a16="http://schemas.microsoft.com/office/drawing/2014/main" id="{63819F52-8B76-9AAD-F9BF-F7DEE332F8F0}"/>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424;p27">
              <a:extLst>
                <a:ext uri="{FF2B5EF4-FFF2-40B4-BE49-F238E27FC236}">
                  <a16:creationId xmlns:a16="http://schemas.microsoft.com/office/drawing/2014/main" id="{972A1805-0F54-C050-8F24-082CBC0EDACF}"/>
                </a:ext>
              </a:extLst>
            </p:cNvPr>
            <p:cNvSpPr/>
            <p:nvPr/>
          </p:nvSpPr>
          <p:spPr>
            <a:xfrm>
              <a:off x="5552453" y="3096500"/>
              <a:ext cx="537306"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425;p27">
              <a:extLst>
                <a:ext uri="{FF2B5EF4-FFF2-40B4-BE49-F238E27FC236}">
                  <a16:creationId xmlns:a16="http://schemas.microsoft.com/office/drawing/2014/main" id="{EC52937B-845D-EE73-F93A-7B59AD5E48B3}"/>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426;p27">
              <a:extLst>
                <a:ext uri="{FF2B5EF4-FFF2-40B4-BE49-F238E27FC236}">
                  <a16:creationId xmlns:a16="http://schemas.microsoft.com/office/drawing/2014/main" id="{54B911AE-F1EE-7043-F659-7A7FA8F24FAA}"/>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427;p27">
              <a:extLst>
                <a:ext uri="{FF2B5EF4-FFF2-40B4-BE49-F238E27FC236}">
                  <a16:creationId xmlns:a16="http://schemas.microsoft.com/office/drawing/2014/main" id="{90B1324A-1744-B3A4-D318-FF5B8F5C6BB1}"/>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428;p27">
              <a:extLst>
                <a:ext uri="{FF2B5EF4-FFF2-40B4-BE49-F238E27FC236}">
                  <a16:creationId xmlns:a16="http://schemas.microsoft.com/office/drawing/2014/main" id="{4D773687-D407-8CA2-75A6-0A6EA71020F6}"/>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429;p27">
              <a:extLst>
                <a:ext uri="{FF2B5EF4-FFF2-40B4-BE49-F238E27FC236}">
                  <a16:creationId xmlns:a16="http://schemas.microsoft.com/office/drawing/2014/main" id="{60392A2F-03F3-69AD-5A72-CFE4BCCD2653}"/>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430;p27">
              <a:extLst>
                <a:ext uri="{FF2B5EF4-FFF2-40B4-BE49-F238E27FC236}">
                  <a16:creationId xmlns:a16="http://schemas.microsoft.com/office/drawing/2014/main" id="{5F4D5933-F72E-C53F-0C90-C0552F3B230A}"/>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431;p27">
              <a:extLst>
                <a:ext uri="{FF2B5EF4-FFF2-40B4-BE49-F238E27FC236}">
                  <a16:creationId xmlns:a16="http://schemas.microsoft.com/office/drawing/2014/main" id="{F8958BF9-3472-C43F-697F-14D869102B7C}"/>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432;p27">
              <a:extLst>
                <a:ext uri="{FF2B5EF4-FFF2-40B4-BE49-F238E27FC236}">
                  <a16:creationId xmlns:a16="http://schemas.microsoft.com/office/drawing/2014/main" id="{BE2A4BAF-56A7-8142-685D-E29FD66CD401}"/>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433;p27">
              <a:extLst>
                <a:ext uri="{FF2B5EF4-FFF2-40B4-BE49-F238E27FC236}">
                  <a16:creationId xmlns:a16="http://schemas.microsoft.com/office/drawing/2014/main" id="{226680F8-2846-D4AB-BC08-2FC7071ADBB7}"/>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434;p27">
              <a:extLst>
                <a:ext uri="{FF2B5EF4-FFF2-40B4-BE49-F238E27FC236}">
                  <a16:creationId xmlns:a16="http://schemas.microsoft.com/office/drawing/2014/main" id="{1574CFA5-FC96-3B54-5D6D-97A62D83E022}"/>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435;p27">
              <a:extLst>
                <a:ext uri="{FF2B5EF4-FFF2-40B4-BE49-F238E27FC236}">
                  <a16:creationId xmlns:a16="http://schemas.microsoft.com/office/drawing/2014/main" id="{01E3E3F9-2607-2B4B-4EE7-6EC5F403C2C7}"/>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0" name="Google Shape;335;p27">
            <a:extLst>
              <a:ext uri="{FF2B5EF4-FFF2-40B4-BE49-F238E27FC236}">
                <a16:creationId xmlns:a16="http://schemas.microsoft.com/office/drawing/2014/main" id="{5BCEDA21-3D74-1526-B84F-9FA7852D8C6D}"/>
              </a:ext>
            </a:extLst>
          </p:cNvPr>
          <p:cNvGrpSpPr/>
          <p:nvPr/>
        </p:nvGrpSpPr>
        <p:grpSpPr>
          <a:xfrm rot="5400000">
            <a:off x="1081554" y="2386057"/>
            <a:ext cx="154114" cy="1005840"/>
            <a:chOff x="830389" y="2345225"/>
            <a:chExt cx="5849592" cy="891075"/>
          </a:xfrm>
          <a:solidFill>
            <a:srgbClr val="C00000"/>
          </a:solidFill>
        </p:grpSpPr>
        <p:sp>
          <p:nvSpPr>
            <p:cNvPr id="3761" name="Google Shape;336;p27">
              <a:extLst>
                <a:ext uri="{FF2B5EF4-FFF2-40B4-BE49-F238E27FC236}">
                  <a16:creationId xmlns:a16="http://schemas.microsoft.com/office/drawing/2014/main" id="{7D705E4C-87EF-14D8-B4D2-4DFDC320C5D5}"/>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37;p27">
              <a:extLst>
                <a:ext uri="{FF2B5EF4-FFF2-40B4-BE49-F238E27FC236}">
                  <a16:creationId xmlns:a16="http://schemas.microsoft.com/office/drawing/2014/main" id="{EA440FD0-343C-235A-717A-F3BFD1675158}"/>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38;p27">
              <a:extLst>
                <a:ext uri="{FF2B5EF4-FFF2-40B4-BE49-F238E27FC236}">
                  <a16:creationId xmlns:a16="http://schemas.microsoft.com/office/drawing/2014/main" id="{0F635CF1-CE5A-13F0-6590-A8559F08BA38}"/>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39;p27">
              <a:extLst>
                <a:ext uri="{FF2B5EF4-FFF2-40B4-BE49-F238E27FC236}">
                  <a16:creationId xmlns:a16="http://schemas.microsoft.com/office/drawing/2014/main" id="{A91FFEEB-7491-A71A-A13C-44CC88AC6B28}"/>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40;p27">
              <a:extLst>
                <a:ext uri="{FF2B5EF4-FFF2-40B4-BE49-F238E27FC236}">
                  <a16:creationId xmlns:a16="http://schemas.microsoft.com/office/drawing/2014/main" id="{702EAD12-473C-5FEE-5ADC-24201B96565E}"/>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41;p27">
              <a:extLst>
                <a:ext uri="{FF2B5EF4-FFF2-40B4-BE49-F238E27FC236}">
                  <a16:creationId xmlns:a16="http://schemas.microsoft.com/office/drawing/2014/main" id="{7138D3C2-6C88-8E63-9669-AC09EC2BEE6A}"/>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42;p27">
              <a:extLst>
                <a:ext uri="{FF2B5EF4-FFF2-40B4-BE49-F238E27FC236}">
                  <a16:creationId xmlns:a16="http://schemas.microsoft.com/office/drawing/2014/main" id="{BC7874AD-8511-FA89-4984-99823DC86050}"/>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43;p27">
              <a:extLst>
                <a:ext uri="{FF2B5EF4-FFF2-40B4-BE49-F238E27FC236}">
                  <a16:creationId xmlns:a16="http://schemas.microsoft.com/office/drawing/2014/main" id="{2253B5AE-DC89-12EC-8104-339828968142}"/>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44;p27">
              <a:extLst>
                <a:ext uri="{FF2B5EF4-FFF2-40B4-BE49-F238E27FC236}">
                  <a16:creationId xmlns:a16="http://schemas.microsoft.com/office/drawing/2014/main" id="{E6242203-8B6C-C367-CCED-FCC696BB1A21}"/>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45;p27">
              <a:extLst>
                <a:ext uri="{FF2B5EF4-FFF2-40B4-BE49-F238E27FC236}">
                  <a16:creationId xmlns:a16="http://schemas.microsoft.com/office/drawing/2014/main" id="{A09E311A-268E-DD2A-7C2F-46399946ED10}"/>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46;p27">
              <a:extLst>
                <a:ext uri="{FF2B5EF4-FFF2-40B4-BE49-F238E27FC236}">
                  <a16:creationId xmlns:a16="http://schemas.microsoft.com/office/drawing/2014/main" id="{E95EEE79-A4C4-4CF4-ADA3-B74072332C84}"/>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47;p27">
              <a:extLst>
                <a:ext uri="{FF2B5EF4-FFF2-40B4-BE49-F238E27FC236}">
                  <a16:creationId xmlns:a16="http://schemas.microsoft.com/office/drawing/2014/main" id="{D1ABA443-7F96-E812-7E42-904677EA45C9}"/>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48;p27">
              <a:extLst>
                <a:ext uri="{FF2B5EF4-FFF2-40B4-BE49-F238E27FC236}">
                  <a16:creationId xmlns:a16="http://schemas.microsoft.com/office/drawing/2014/main" id="{C16AF0DA-6035-508A-AC44-977E52A7ECC5}"/>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49;p27">
              <a:extLst>
                <a:ext uri="{FF2B5EF4-FFF2-40B4-BE49-F238E27FC236}">
                  <a16:creationId xmlns:a16="http://schemas.microsoft.com/office/drawing/2014/main" id="{EC69A43D-9193-9F38-7389-A5174CB05FB6}"/>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50;p27">
              <a:extLst>
                <a:ext uri="{FF2B5EF4-FFF2-40B4-BE49-F238E27FC236}">
                  <a16:creationId xmlns:a16="http://schemas.microsoft.com/office/drawing/2014/main" id="{28DFFF1F-5C67-5CDB-15B6-6F4CCA8ABFE8}"/>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51;p27">
              <a:extLst>
                <a:ext uri="{FF2B5EF4-FFF2-40B4-BE49-F238E27FC236}">
                  <a16:creationId xmlns:a16="http://schemas.microsoft.com/office/drawing/2014/main" id="{2655E506-547F-ED16-6871-287C9D08EAB0}"/>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52;p27">
              <a:extLst>
                <a:ext uri="{FF2B5EF4-FFF2-40B4-BE49-F238E27FC236}">
                  <a16:creationId xmlns:a16="http://schemas.microsoft.com/office/drawing/2014/main" id="{0E19E648-8296-07A8-E0BB-7DF6EDE91569}"/>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53;p27">
              <a:extLst>
                <a:ext uri="{FF2B5EF4-FFF2-40B4-BE49-F238E27FC236}">
                  <a16:creationId xmlns:a16="http://schemas.microsoft.com/office/drawing/2014/main" id="{6AC80922-E87B-B45D-D126-5DF68835F490}"/>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54;p27">
              <a:extLst>
                <a:ext uri="{FF2B5EF4-FFF2-40B4-BE49-F238E27FC236}">
                  <a16:creationId xmlns:a16="http://schemas.microsoft.com/office/drawing/2014/main" id="{E51CE7AC-B860-FCC6-1CAB-613643C3E8F0}"/>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55;p27">
              <a:extLst>
                <a:ext uri="{FF2B5EF4-FFF2-40B4-BE49-F238E27FC236}">
                  <a16:creationId xmlns:a16="http://schemas.microsoft.com/office/drawing/2014/main" id="{D9539DF0-9B0F-3549-F2CB-0A803CC6A7F5}"/>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56;p27">
              <a:extLst>
                <a:ext uri="{FF2B5EF4-FFF2-40B4-BE49-F238E27FC236}">
                  <a16:creationId xmlns:a16="http://schemas.microsoft.com/office/drawing/2014/main" id="{8E556E3E-2CED-D54E-56B8-9B13A3BA5BE4}"/>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57;p27">
              <a:extLst>
                <a:ext uri="{FF2B5EF4-FFF2-40B4-BE49-F238E27FC236}">
                  <a16:creationId xmlns:a16="http://schemas.microsoft.com/office/drawing/2014/main" id="{EBCD534E-2D2D-8399-210D-D92281BE9C7A}"/>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58;p27">
              <a:extLst>
                <a:ext uri="{FF2B5EF4-FFF2-40B4-BE49-F238E27FC236}">
                  <a16:creationId xmlns:a16="http://schemas.microsoft.com/office/drawing/2014/main" id="{231D079A-68C7-F86A-6DF5-EEE3CA1D890B}"/>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59;p27">
              <a:extLst>
                <a:ext uri="{FF2B5EF4-FFF2-40B4-BE49-F238E27FC236}">
                  <a16:creationId xmlns:a16="http://schemas.microsoft.com/office/drawing/2014/main" id="{EC52390B-300F-0013-A747-CB3811601FE0}"/>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60;p27">
              <a:extLst>
                <a:ext uri="{FF2B5EF4-FFF2-40B4-BE49-F238E27FC236}">
                  <a16:creationId xmlns:a16="http://schemas.microsoft.com/office/drawing/2014/main" id="{C3191604-1890-5129-30F2-388A36058102}"/>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61;p27">
              <a:extLst>
                <a:ext uri="{FF2B5EF4-FFF2-40B4-BE49-F238E27FC236}">
                  <a16:creationId xmlns:a16="http://schemas.microsoft.com/office/drawing/2014/main" id="{E13006CC-E7CA-658D-4BF0-A8CBE40B3379}"/>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62;p27">
              <a:extLst>
                <a:ext uri="{FF2B5EF4-FFF2-40B4-BE49-F238E27FC236}">
                  <a16:creationId xmlns:a16="http://schemas.microsoft.com/office/drawing/2014/main" id="{5168D393-D5D0-D5AF-B241-25A00B2D343A}"/>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63;p27">
              <a:extLst>
                <a:ext uri="{FF2B5EF4-FFF2-40B4-BE49-F238E27FC236}">
                  <a16:creationId xmlns:a16="http://schemas.microsoft.com/office/drawing/2014/main" id="{DECAC7D8-FABA-54BF-4C60-07CD08885ADB}"/>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64;p27">
              <a:extLst>
                <a:ext uri="{FF2B5EF4-FFF2-40B4-BE49-F238E27FC236}">
                  <a16:creationId xmlns:a16="http://schemas.microsoft.com/office/drawing/2014/main" id="{BA71F47A-DC78-5F52-7C15-BB7B445F0459}"/>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65;p27">
              <a:extLst>
                <a:ext uri="{FF2B5EF4-FFF2-40B4-BE49-F238E27FC236}">
                  <a16:creationId xmlns:a16="http://schemas.microsoft.com/office/drawing/2014/main" id="{8170C145-77EF-3E50-FB1D-2D2EE4E4CB45}"/>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66;p27">
              <a:extLst>
                <a:ext uri="{FF2B5EF4-FFF2-40B4-BE49-F238E27FC236}">
                  <a16:creationId xmlns:a16="http://schemas.microsoft.com/office/drawing/2014/main" id="{6BEB8B23-8149-099F-B472-42E34BE3FCD2}"/>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67;p27">
              <a:extLst>
                <a:ext uri="{FF2B5EF4-FFF2-40B4-BE49-F238E27FC236}">
                  <a16:creationId xmlns:a16="http://schemas.microsoft.com/office/drawing/2014/main" id="{7930CDCC-41E6-D58D-732F-04A9AF28879A}"/>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68;p27">
              <a:extLst>
                <a:ext uri="{FF2B5EF4-FFF2-40B4-BE49-F238E27FC236}">
                  <a16:creationId xmlns:a16="http://schemas.microsoft.com/office/drawing/2014/main" id="{C3D93DEC-93A9-FFB6-EEFC-6C8DFE0BC303}"/>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69;p27">
              <a:extLst>
                <a:ext uri="{FF2B5EF4-FFF2-40B4-BE49-F238E27FC236}">
                  <a16:creationId xmlns:a16="http://schemas.microsoft.com/office/drawing/2014/main" id="{2C1542AB-36C3-B008-20EF-3B1737F30F28}"/>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0;p27">
              <a:extLst>
                <a:ext uri="{FF2B5EF4-FFF2-40B4-BE49-F238E27FC236}">
                  <a16:creationId xmlns:a16="http://schemas.microsoft.com/office/drawing/2014/main" id="{DFB16CC5-0B85-6BE0-EA98-64E33DE0D9E0}"/>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1;p27">
              <a:extLst>
                <a:ext uri="{FF2B5EF4-FFF2-40B4-BE49-F238E27FC236}">
                  <a16:creationId xmlns:a16="http://schemas.microsoft.com/office/drawing/2014/main" id="{D77B6B3A-6920-7928-334B-6B6E90073613}"/>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2;p27">
              <a:extLst>
                <a:ext uri="{FF2B5EF4-FFF2-40B4-BE49-F238E27FC236}">
                  <a16:creationId xmlns:a16="http://schemas.microsoft.com/office/drawing/2014/main" id="{039594E5-1090-DB5A-426E-FDF46022E8BA}"/>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3;p27">
              <a:extLst>
                <a:ext uri="{FF2B5EF4-FFF2-40B4-BE49-F238E27FC236}">
                  <a16:creationId xmlns:a16="http://schemas.microsoft.com/office/drawing/2014/main" id="{9E1C5F36-EC7A-8B1A-FE04-080166E49FA5}"/>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4;p27">
              <a:extLst>
                <a:ext uri="{FF2B5EF4-FFF2-40B4-BE49-F238E27FC236}">
                  <a16:creationId xmlns:a16="http://schemas.microsoft.com/office/drawing/2014/main" id="{F7ED6BAF-2AB4-CCAB-7096-396E55E432D1}"/>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75;p27">
              <a:extLst>
                <a:ext uri="{FF2B5EF4-FFF2-40B4-BE49-F238E27FC236}">
                  <a16:creationId xmlns:a16="http://schemas.microsoft.com/office/drawing/2014/main" id="{41D98C80-EE30-746A-C697-1DBE11C66CD4}"/>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76;p27">
              <a:extLst>
                <a:ext uri="{FF2B5EF4-FFF2-40B4-BE49-F238E27FC236}">
                  <a16:creationId xmlns:a16="http://schemas.microsoft.com/office/drawing/2014/main" id="{D870CEF0-2E75-E517-3C6B-1183327EC776}"/>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77;p27">
              <a:extLst>
                <a:ext uri="{FF2B5EF4-FFF2-40B4-BE49-F238E27FC236}">
                  <a16:creationId xmlns:a16="http://schemas.microsoft.com/office/drawing/2014/main" id="{8D5C5943-3581-53EA-080C-FA810E25A3B9}"/>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78;p27">
              <a:extLst>
                <a:ext uri="{FF2B5EF4-FFF2-40B4-BE49-F238E27FC236}">
                  <a16:creationId xmlns:a16="http://schemas.microsoft.com/office/drawing/2014/main" id="{56FDA220-0FC9-EEF6-9930-845C24BDA7F1}"/>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79;p27">
              <a:extLst>
                <a:ext uri="{FF2B5EF4-FFF2-40B4-BE49-F238E27FC236}">
                  <a16:creationId xmlns:a16="http://schemas.microsoft.com/office/drawing/2014/main" id="{1E875CC4-C345-7DD9-5F3C-F8403BC27E99}"/>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p27">
              <a:extLst>
                <a:ext uri="{FF2B5EF4-FFF2-40B4-BE49-F238E27FC236}">
                  <a16:creationId xmlns:a16="http://schemas.microsoft.com/office/drawing/2014/main" id="{1AA80838-2DAC-F89B-20CF-3A413125D52F}"/>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1;p27">
              <a:extLst>
                <a:ext uri="{FF2B5EF4-FFF2-40B4-BE49-F238E27FC236}">
                  <a16:creationId xmlns:a16="http://schemas.microsoft.com/office/drawing/2014/main" id="{75F2F0B3-0710-E7BC-C5A0-8CB8DC04778C}"/>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2;p27">
              <a:extLst>
                <a:ext uri="{FF2B5EF4-FFF2-40B4-BE49-F238E27FC236}">
                  <a16:creationId xmlns:a16="http://schemas.microsoft.com/office/drawing/2014/main" id="{FE7ECD61-318F-B218-BE83-826C24BC6FEB}"/>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3;p27">
              <a:extLst>
                <a:ext uri="{FF2B5EF4-FFF2-40B4-BE49-F238E27FC236}">
                  <a16:creationId xmlns:a16="http://schemas.microsoft.com/office/drawing/2014/main" id="{25A902EA-75B2-5656-00AE-F702E195FD53}"/>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4;p27">
              <a:extLst>
                <a:ext uri="{FF2B5EF4-FFF2-40B4-BE49-F238E27FC236}">
                  <a16:creationId xmlns:a16="http://schemas.microsoft.com/office/drawing/2014/main" id="{415D00F4-FF1F-019F-145B-71A4245C2136}"/>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5;p27">
              <a:extLst>
                <a:ext uri="{FF2B5EF4-FFF2-40B4-BE49-F238E27FC236}">
                  <a16:creationId xmlns:a16="http://schemas.microsoft.com/office/drawing/2014/main" id="{D199305C-3157-043E-06B9-75BE81821D34}"/>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6;p27">
              <a:extLst>
                <a:ext uri="{FF2B5EF4-FFF2-40B4-BE49-F238E27FC236}">
                  <a16:creationId xmlns:a16="http://schemas.microsoft.com/office/drawing/2014/main" id="{2F445E2D-A87B-65CE-3868-E8B28D185873}"/>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7;p27">
              <a:extLst>
                <a:ext uri="{FF2B5EF4-FFF2-40B4-BE49-F238E27FC236}">
                  <a16:creationId xmlns:a16="http://schemas.microsoft.com/office/drawing/2014/main" id="{F553D99C-6A3E-33E7-B390-6A20E7CB5C76}"/>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8;p27">
              <a:extLst>
                <a:ext uri="{FF2B5EF4-FFF2-40B4-BE49-F238E27FC236}">
                  <a16:creationId xmlns:a16="http://schemas.microsoft.com/office/drawing/2014/main" id="{579887CA-3726-9D79-07E1-E5CBC62D2C06}"/>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9;p27">
              <a:extLst>
                <a:ext uri="{FF2B5EF4-FFF2-40B4-BE49-F238E27FC236}">
                  <a16:creationId xmlns:a16="http://schemas.microsoft.com/office/drawing/2014/main" id="{9E2306B3-7C15-ACB4-DF95-20C4A94FA6EB}"/>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90;p27">
              <a:extLst>
                <a:ext uri="{FF2B5EF4-FFF2-40B4-BE49-F238E27FC236}">
                  <a16:creationId xmlns:a16="http://schemas.microsoft.com/office/drawing/2014/main" id="{80F83079-BFC8-165A-144E-5C5EFD1A18DC}"/>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91;p27">
              <a:extLst>
                <a:ext uri="{FF2B5EF4-FFF2-40B4-BE49-F238E27FC236}">
                  <a16:creationId xmlns:a16="http://schemas.microsoft.com/office/drawing/2014/main" id="{36B621CE-7E4E-C5AF-8813-B42E88E33D62}"/>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92;p27">
              <a:extLst>
                <a:ext uri="{FF2B5EF4-FFF2-40B4-BE49-F238E27FC236}">
                  <a16:creationId xmlns:a16="http://schemas.microsoft.com/office/drawing/2014/main" id="{FD71849C-775E-1654-3CDB-136702E41C3B}"/>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93;p27">
              <a:extLst>
                <a:ext uri="{FF2B5EF4-FFF2-40B4-BE49-F238E27FC236}">
                  <a16:creationId xmlns:a16="http://schemas.microsoft.com/office/drawing/2014/main" id="{34E91AEE-98AC-B123-C949-5C4B295DAF02}"/>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94;p27">
              <a:extLst>
                <a:ext uri="{FF2B5EF4-FFF2-40B4-BE49-F238E27FC236}">
                  <a16:creationId xmlns:a16="http://schemas.microsoft.com/office/drawing/2014/main" id="{403B8CDF-F6B0-D76E-1CCA-FC889DA3EB68}"/>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95;p27">
              <a:extLst>
                <a:ext uri="{FF2B5EF4-FFF2-40B4-BE49-F238E27FC236}">
                  <a16:creationId xmlns:a16="http://schemas.microsoft.com/office/drawing/2014/main" id="{4FC2B28B-6C07-519B-2C62-8AE04AA58E83}"/>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96;p27">
              <a:extLst>
                <a:ext uri="{FF2B5EF4-FFF2-40B4-BE49-F238E27FC236}">
                  <a16:creationId xmlns:a16="http://schemas.microsoft.com/office/drawing/2014/main" id="{B1875CE3-B72A-9216-CA74-1F4DE1DCA10E}"/>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97;p27">
              <a:extLst>
                <a:ext uri="{FF2B5EF4-FFF2-40B4-BE49-F238E27FC236}">
                  <a16:creationId xmlns:a16="http://schemas.microsoft.com/office/drawing/2014/main" id="{35C0D175-4064-73E6-64CB-CBDC12FDF2F8}"/>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98;p27">
              <a:extLst>
                <a:ext uri="{FF2B5EF4-FFF2-40B4-BE49-F238E27FC236}">
                  <a16:creationId xmlns:a16="http://schemas.microsoft.com/office/drawing/2014/main" id="{07F33C6A-7937-B0A6-14E0-E8629E6B4F14}"/>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99;p27">
              <a:extLst>
                <a:ext uri="{FF2B5EF4-FFF2-40B4-BE49-F238E27FC236}">
                  <a16:creationId xmlns:a16="http://schemas.microsoft.com/office/drawing/2014/main" id="{B0114CC9-02F9-4235-4767-8C190E9870C2}"/>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400;p27">
              <a:extLst>
                <a:ext uri="{FF2B5EF4-FFF2-40B4-BE49-F238E27FC236}">
                  <a16:creationId xmlns:a16="http://schemas.microsoft.com/office/drawing/2014/main" id="{F992E5AC-CCB4-9C36-0FD1-D3FC8243659A}"/>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401;p27">
              <a:extLst>
                <a:ext uri="{FF2B5EF4-FFF2-40B4-BE49-F238E27FC236}">
                  <a16:creationId xmlns:a16="http://schemas.microsoft.com/office/drawing/2014/main" id="{D2D3BD26-B2B4-A1D6-C61F-4EDEFF9BA5BA}"/>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402;p27">
              <a:extLst>
                <a:ext uri="{FF2B5EF4-FFF2-40B4-BE49-F238E27FC236}">
                  <a16:creationId xmlns:a16="http://schemas.microsoft.com/office/drawing/2014/main" id="{91078473-1E8E-37EC-7E6F-B11FD2A915E6}"/>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403;p27">
              <a:extLst>
                <a:ext uri="{FF2B5EF4-FFF2-40B4-BE49-F238E27FC236}">
                  <a16:creationId xmlns:a16="http://schemas.microsoft.com/office/drawing/2014/main" id="{8C9AF130-B466-6C9E-4EBC-F53ECD67F60C}"/>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404;p27">
              <a:extLst>
                <a:ext uri="{FF2B5EF4-FFF2-40B4-BE49-F238E27FC236}">
                  <a16:creationId xmlns:a16="http://schemas.microsoft.com/office/drawing/2014/main" id="{13B9B9C0-2EED-BA8A-8ADA-FB4AFF0FE2C7}"/>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405;p27">
              <a:extLst>
                <a:ext uri="{FF2B5EF4-FFF2-40B4-BE49-F238E27FC236}">
                  <a16:creationId xmlns:a16="http://schemas.microsoft.com/office/drawing/2014/main" id="{C46177FC-4594-3336-4938-616E438B0F6D}"/>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406;p27">
              <a:extLst>
                <a:ext uri="{FF2B5EF4-FFF2-40B4-BE49-F238E27FC236}">
                  <a16:creationId xmlns:a16="http://schemas.microsoft.com/office/drawing/2014/main" id="{175C75E6-9128-8F05-6397-A3FDB8EFFE0F}"/>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407;p27">
              <a:extLst>
                <a:ext uri="{FF2B5EF4-FFF2-40B4-BE49-F238E27FC236}">
                  <a16:creationId xmlns:a16="http://schemas.microsoft.com/office/drawing/2014/main" id="{C72EBB6F-68FC-EB8C-A8C7-4FD206F31485}"/>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408;p27">
              <a:extLst>
                <a:ext uri="{FF2B5EF4-FFF2-40B4-BE49-F238E27FC236}">
                  <a16:creationId xmlns:a16="http://schemas.microsoft.com/office/drawing/2014/main" id="{6D236932-3CA3-8349-321E-19913B2E915F}"/>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409;p27">
              <a:extLst>
                <a:ext uri="{FF2B5EF4-FFF2-40B4-BE49-F238E27FC236}">
                  <a16:creationId xmlns:a16="http://schemas.microsoft.com/office/drawing/2014/main" id="{D49F31AF-4126-5D50-09BF-AD2D6EF555D6}"/>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410;p27">
              <a:extLst>
                <a:ext uri="{FF2B5EF4-FFF2-40B4-BE49-F238E27FC236}">
                  <a16:creationId xmlns:a16="http://schemas.microsoft.com/office/drawing/2014/main" id="{1D2A5424-2458-3777-0BB1-46B090C4D849}"/>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411;p27">
              <a:extLst>
                <a:ext uri="{FF2B5EF4-FFF2-40B4-BE49-F238E27FC236}">
                  <a16:creationId xmlns:a16="http://schemas.microsoft.com/office/drawing/2014/main" id="{8BEBEEF6-7DFE-6C14-4027-7E4960113667}"/>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412;p27">
              <a:extLst>
                <a:ext uri="{FF2B5EF4-FFF2-40B4-BE49-F238E27FC236}">
                  <a16:creationId xmlns:a16="http://schemas.microsoft.com/office/drawing/2014/main" id="{5773859B-C9A4-FEDC-D5A3-782B1A54E2AF}"/>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413;p27">
              <a:extLst>
                <a:ext uri="{FF2B5EF4-FFF2-40B4-BE49-F238E27FC236}">
                  <a16:creationId xmlns:a16="http://schemas.microsoft.com/office/drawing/2014/main" id="{DB652EC0-0799-890F-CE67-DC4F3EBD71D3}"/>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414;p27">
              <a:extLst>
                <a:ext uri="{FF2B5EF4-FFF2-40B4-BE49-F238E27FC236}">
                  <a16:creationId xmlns:a16="http://schemas.microsoft.com/office/drawing/2014/main" id="{AF763773-4BF2-6CE3-AE9E-CC6C94231181}"/>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415;p27">
              <a:extLst>
                <a:ext uri="{FF2B5EF4-FFF2-40B4-BE49-F238E27FC236}">
                  <a16:creationId xmlns:a16="http://schemas.microsoft.com/office/drawing/2014/main" id="{0F2DDBD0-95A3-164B-DFD1-AEAADFDFB61D}"/>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416;p27">
              <a:extLst>
                <a:ext uri="{FF2B5EF4-FFF2-40B4-BE49-F238E27FC236}">
                  <a16:creationId xmlns:a16="http://schemas.microsoft.com/office/drawing/2014/main" id="{B219D3A5-2094-8E4D-C74F-7FC8F8988409}"/>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417;p27">
              <a:extLst>
                <a:ext uri="{FF2B5EF4-FFF2-40B4-BE49-F238E27FC236}">
                  <a16:creationId xmlns:a16="http://schemas.microsoft.com/office/drawing/2014/main" id="{34E636F3-678D-3551-7687-94299B42F630}"/>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418;p27">
              <a:extLst>
                <a:ext uri="{FF2B5EF4-FFF2-40B4-BE49-F238E27FC236}">
                  <a16:creationId xmlns:a16="http://schemas.microsoft.com/office/drawing/2014/main" id="{146EDC86-E92C-409E-DFDB-D09227FA0C7C}"/>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419;p27">
              <a:extLst>
                <a:ext uri="{FF2B5EF4-FFF2-40B4-BE49-F238E27FC236}">
                  <a16:creationId xmlns:a16="http://schemas.microsoft.com/office/drawing/2014/main" id="{4C2967ED-B19B-FD36-1241-9575B6B13F93}"/>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420;p27">
              <a:extLst>
                <a:ext uri="{FF2B5EF4-FFF2-40B4-BE49-F238E27FC236}">
                  <a16:creationId xmlns:a16="http://schemas.microsoft.com/office/drawing/2014/main" id="{69F9CBA7-9ED3-0F4F-7B23-85AE506F1449}"/>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421;p27">
              <a:extLst>
                <a:ext uri="{FF2B5EF4-FFF2-40B4-BE49-F238E27FC236}">
                  <a16:creationId xmlns:a16="http://schemas.microsoft.com/office/drawing/2014/main" id="{8497F5EB-395F-7F91-230C-5CC0E83DEF59}"/>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422;p27">
              <a:extLst>
                <a:ext uri="{FF2B5EF4-FFF2-40B4-BE49-F238E27FC236}">
                  <a16:creationId xmlns:a16="http://schemas.microsoft.com/office/drawing/2014/main" id="{1B0C4360-9EE3-91F3-8205-9B5BEEF63F51}"/>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423;p27">
              <a:extLst>
                <a:ext uri="{FF2B5EF4-FFF2-40B4-BE49-F238E27FC236}">
                  <a16:creationId xmlns:a16="http://schemas.microsoft.com/office/drawing/2014/main" id="{E0EF9AE4-307E-7165-9D21-D9B9A573ED0E}"/>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424;p27">
              <a:extLst>
                <a:ext uri="{FF2B5EF4-FFF2-40B4-BE49-F238E27FC236}">
                  <a16:creationId xmlns:a16="http://schemas.microsoft.com/office/drawing/2014/main" id="{BCB495B8-86A5-A0AF-2C1C-62CC74FA7737}"/>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425;p27">
              <a:extLst>
                <a:ext uri="{FF2B5EF4-FFF2-40B4-BE49-F238E27FC236}">
                  <a16:creationId xmlns:a16="http://schemas.microsoft.com/office/drawing/2014/main" id="{39918365-22EC-5A40-BC75-8094910CBB4F}"/>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426;p27">
              <a:extLst>
                <a:ext uri="{FF2B5EF4-FFF2-40B4-BE49-F238E27FC236}">
                  <a16:creationId xmlns:a16="http://schemas.microsoft.com/office/drawing/2014/main" id="{25F3F321-D2F7-BC00-935D-D2EC09598499}"/>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427;p27">
              <a:extLst>
                <a:ext uri="{FF2B5EF4-FFF2-40B4-BE49-F238E27FC236}">
                  <a16:creationId xmlns:a16="http://schemas.microsoft.com/office/drawing/2014/main" id="{49E131C8-4484-54B3-6464-D7947551F5B4}"/>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428;p27">
              <a:extLst>
                <a:ext uri="{FF2B5EF4-FFF2-40B4-BE49-F238E27FC236}">
                  <a16:creationId xmlns:a16="http://schemas.microsoft.com/office/drawing/2014/main" id="{3792B08D-5E85-4EAD-9130-C66E27579964}"/>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429;p27">
              <a:extLst>
                <a:ext uri="{FF2B5EF4-FFF2-40B4-BE49-F238E27FC236}">
                  <a16:creationId xmlns:a16="http://schemas.microsoft.com/office/drawing/2014/main" id="{98534D1A-1AF3-49B3-0C51-F960CDA9BF99}"/>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430;p27">
              <a:extLst>
                <a:ext uri="{FF2B5EF4-FFF2-40B4-BE49-F238E27FC236}">
                  <a16:creationId xmlns:a16="http://schemas.microsoft.com/office/drawing/2014/main" id="{26C23ED2-C8BD-704F-2522-FF687112A03C}"/>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431;p27">
              <a:extLst>
                <a:ext uri="{FF2B5EF4-FFF2-40B4-BE49-F238E27FC236}">
                  <a16:creationId xmlns:a16="http://schemas.microsoft.com/office/drawing/2014/main" id="{EBDC175A-68A5-D1C4-0F79-5D7053754253}"/>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432;p27">
              <a:extLst>
                <a:ext uri="{FF2B5EF4-FFF2-40B4-BE49-F238E27FC236}">
                  <a16:creationId xmlns:a16="http://schemas.microsoft.com/office/drawing/2014/main" id="{A05B4C0B-3B87-87A6-000E-034045B19470}"/>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433;p27">
              <a:extLst>
                <a:ext uri="{FF2B5EF4-FFF2-40B4-BE49-F238E27FC236}">
                  <a16:creationId xmlns:a16="http://schemas.microsoft.com/office/drawing/2014/main" id="{0B2D9E48-8B0D-4656-C38D-462EC81C0D09}"/>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434;p27">
              <a:extLst>
                <a:ext uri="{FF2B5EF4-FFF2-40B4-BE49-F238E27FC236}">
                  <a16:creationId xmlns:a16="http://schemas.microsoft.com/office/drawing/2014/main" id="{89503902-B942-2FC8-8B72-0DAD0F92F422}"/>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435;p27">
              <a:extLst>
                <a:ext uri="{FF2B5EF4-FFF2-40B4-BE49-F238E27FC236}">
                  <a16:creationId xmlns:a16="http://schemas.microsoft.com/office/drawing/2014/main" id="{FEB4FCD9-66D2-4D1E-5165-E0ED1DA2436D}"/>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6953EAC1-B930-6D63-D8FA-DA4707E3DE61}"/>
              </a:ext>
            </a:extLst>
          </p:cNvPr>
          <p:cNvSpPr txBox="1"/>
          <p:nvPr/>
        </p:nvSpPr>
        <p:spPr>
          <a:xfrm>
            <a:off x="948565" y="4490404"/>
            <a:ext cx="914400" cy="338554"/>
          </a:xfrm>
          <a:prstGeom prst="rect">
            <a:avLst/>
          </a:prstGeom>
          <a:noFill/>
        </p:spPr>
        <p:txBody>
          <a:bodyPr wrap="square" rtlCol="0">
            <a:spAutoFit/>
          </a:bodyPr>
          <a:lstStyle/>
          <a:p>
            <a:r>
              <a:rPr lang="en-US" sz="1600" b="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20%</a:t>
            </a:r>
          </a:p>
        </p:txBody>
      </p:sp>
      <p:sp>
        <p:nvSpPr>
          <p:cNvPr id="5" name="TextBox 4">
            <a:extLst>
              <a:ext uri="{FF2B5EF4-FFF2-40B4-BE49-F238E27FC236}">
                <a16:creationId xmlns:a16="http://schemas.microsoft.com/office/drawing/2014/main" id="{6B5BC546-104E-A9EC-C2DF-FDA7C26AEB3F}"/>
              </a:ext>
            </a:extLst>
          </p:cNvPr>
          <p:cNvSpPr txBox="1"/>
          <p:nvPr/>
        </p:nvSpPr>
        <p:spPr>
          <a:xfrm>
            <a:off x="7728037" y="4413528"/>
            <a:ext cx="914400" cy="338554"/>
          </a:xfrm>
          <a:prstGeom prst="rect">
            <a:avLst/>
          </a:prstGeom>
          <a:noFill/>
        </p:spPr>
        <p:txBody>
          <a:bodyPr wrap="square" rtlCol="0">
            <a:spAutoFit/>
          </a:bodyPr>
          <a:lstStyle/>
          <a:p>
            <a:r>
              <a:rPr lang="en-US" sz="1600" b="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80%</a:t>
            </a:r>
          </a:p>
        </p:txBody>
      </p:sp>
      <p:sp>
        <p:nvSpPr>
          <p:cNvPr id="18" name="TextBox 17">
            <a:extLst>
              <a:ext uri="{FF2B5EF4-FFF2-40B4-BE49-F238E27FC236}">
                <a16:creationId xmlns:a16="http://schemas.microsoft.com/office/drawing/2014/main" id="{7E7BB5F9-02DC-7604-999F-F0B1FAA19D08}"/>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19.</a:t>
            </a:r>
          </a:p>
        </p:txBody>
      </p:sp>
    </p:spTree>
    <p:extLst>
      <p:ext uri="{BB962C8B-B14F-4D97-AF65-F5344CB8AC3E}">
        <p14:creationId xmlns:p14="http://schemas.microsoft.com/office/powerpoint/2010/main" val="207157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E1405FFB-9B17-707E-3E6F-50BB975AF9D2}"/>
              </a:ext>
            </a:extLst>
          </p:cNvPr>
          <p:cNvGraphicFramePr>
            <a:graphicFrameLocks noGrp="1"/>
          </p:cNvGraphicFramePr>
          <p:nvPr>
            <p:ph idx="1"/>
            <p:extLst>
              <p:ext uri="{D42A27DB-BD31-4B8C-83A1-F6EECF244321}">
                <p14:modId xmlns:p14="http://schemas.microsoft.com/office/powerpoint/2010/main" val="906802412"/>
              </p:ext>
            </p:extLst>
          </p:nvPr>
        </p:nvGraphicFramePr>
        <p:xfrm>
          <a:off x="378902" y="1044525"/>
          <a:ext cx="4574182" cy="3422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ectangle: Rounded Corners 34">
            <a:extLst>
              <a:ext uri="{FF2B5EF4-FFF2-40B4-BE49-F238E27FC236}">
                <a16:creationId xmlns:a16="http://schemas.microsoft.com/office/drawing/2014/main" id="{C729ED69-2B4A-3AAA-8B97-EF0F239ED449}"/>
              </a:ext>
            </a:extLst>
          </p:cNvPr>
          <p:cNvSpPr/>
          <p:nvPr/>
        </p:nvSpPr>
        <p:spPr>
          <a:xfrm>
            <a:off x="5302687" y="3130145"/>
            <a:ext cx="3238528" cy="1541385"/>
          </a:xfrm>
          <a:prstGeom prst="roundRect">
            <a:avLst>
              <a:gd name="adj" fmla="val 10000"/>
            </a:avLst>
          </a:prstGeom>
          <a:solidFill>
            <a:schemeClr val="accent5">
              <a:lumMod val="20000"/>
              <a:lumOff val="80000"/>
            </a:schemeClr>
          </a:solidFill>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0" name="TextBox 39">
            <a:extLst>
              <a:ext uri="{FF2B5EF4-FFF2-40B4-BE49-F238E27FC236}">
                <a16:creationId xmlns:a16="http://schemas.microsoft.com/office/drawing/2014/main" id="{14B03256-59E4-ADF2-791E-B1FC41DF2BC6}"/>
              </a:ext>
            </a:extLst>
          </p:cNvPr>
          <p:cNvSpPr txBox="1"/>
          <p:nvPr/>
        </p:nvSpPr>
        <p:spPr>
          <a:xfrm>
            <a:off x="6181749" y="3177246"/>
            <a:ext cx="1401346" cy="261610"/>
          </a:xfrm>
          <a:prstGeom prst="rect">
            <a:avLst/>
          </a:prstGeom>
          <a:noFill/>
        </p:spPr>
        <p:txBody>
          <a:bodyPr wrap="none" rtlCol="0">
            <a:spAutoFit/>
          </a:bodyPr>
          <a:lstStyle/>
          <a:p>
            <a:r>
              <a:rPr lang="en-IN" sz="1100" b="1" dirty="0">
                <a:latin typeface="Roboto" panose="02000000000000000000" pitchFamily="2" charset="0"/>
                <a:ea typeface="Roboto" panose="02000000000000000000" pitchFamily="2" charset="0"/>
                <a:cs typeface="Roboto" panose="02000000000000000000" pitchFamily="2" charset="0"/>
              </a:rPr>
              <a:t>Mitigation Strategy</a:t>
            </a:r>
          </a:p>
        </p:txBody>
      </p:sp>
      <p:sp>
        <p:nvSpPr>
          <p:cNvPr id="42" name="TextBox 41">
            <a:extLst>
              <a:ext uri="{FF2B5EF4-FFF2-40B4-BE49-F238E27FC236}">
                <a16:creationId xmlns:a16="http://schemas.microsoft.com/office/drawing/2014/main" id="{FEEB738C-DF1D-847A-5940-0C32C3ED92A3}"/>
              </a:ext>
            </a:extLst>
          </p:cNvPr>
          <p:cNvSpPr txBox="1"/>
          <p:nvPr/>
        </p:nvSpPr>
        <p:spPr>
          <a:xfrm>
            <a:off x="5398848" y="3543069"/>
            <a:ext cx="3130550" cy="938719"/>
          </a:xfrm>
          <a:prstGeom prst="rect">
            <a:avLst/>
          </a:prstGeom>
          <a:noFill/>
        </p:spPr>
        <p:txBody>
          <a:bodyPr wrap="square" rtlCol="0">
            <a:spAutoFit/>
          </a:bodyPr>
          <a:lstStyle/>
          <a:p>
            <a:pPr marL="214313" indent="-214313">
              <a:buFont typeface="Arial" panose="020B0604020202020204" pitchFamily="34" charset="0"/>
              <a:buChar char="•"/>
            </a:pPr>
            <a:r>
              <a:rPr lang="en-IN" sz="1100" dirty="0">
                <a:latin typeface="Roboto" panose="02000000000000000000" pitchFamily="2" charset="0"/>
                <a:ea typeface="Roboto" panose="02000000000000000000" pitchFamily="2" charset="0"/>
                <a:cs typeface="Roboto" panose="02000000000000000000" pitchFamily="2" charset="0"/>
              </a:rPr>
              <a:t>Collaboration with GlobalFoundries to Address Chip Shortage</a:t>
            </a:r>
          </a:p>
          <a:p>
            <a:endParaRPr lang="en-IN" sz="1100" dirty="0">
              <a:latin typeface="Roboto" panose="02000000000000000000" pitchFamily="2" charset="0"/>
              <a:ea typeface="Roboto" panose="02000000000000000000" pitchFamily="2" charset="0"/>
              <a:cs typeface="Roboto" panose="02000000000000000000" pitchFamily="2" charset="0"/>
            </a:endParaRPr>
          </a:p>
          <a:p>
            <a:pPr marL="214313" indent="-214313">
              <a:buFont typeface="Arial" panose="020B0604020202020204" pitchFamily="34" charset="0"/>
              <a:buChar char="•"/>
            </a:pPr>
            <a:r>
              <a:rPr lang="en-IN" sz="1100" dirty="0">
                <a:latin typeface="Roboto" panose="02000000000000000000" pitchFamily="2" charset="0"/>
                <a:ea typeface="Roboto" panose="02000000000000000000" pitchFamily="2" charset="0"/>
                <a:cs typeface="Roboto" panose="02000000000000000000" pitchFamily="2" charset="0"/>
              </a:rPr>
              <a:t>Preventing Production Delays and Maintaining Affordability</a:t>
            </a:r>
          </a:p>
        </p:txBody>
      </p:sp>
      <p:pic>
        <p:nvPicPr>
          <p:cNvPr id="46" name="Picture 45" descr="Electronic circuit board">
            <a:extLst>
              <a:ext uri="{FF2B5EF4-FFF2-40B4-BE49-F238E27FC236}">
                <a16:creationId xmlns:a16="http://schemas.microsoft.com/office/drawing/2014/main" id="{6A34A60A-B0A4-B12E-1344-359806E175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615" y="998805"/>
            <a:ext cx="3058673" cy="2038617"/>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5" name="Google Shape;48;p14">
            <a:extLst>
              <a:ext uri="{FF2B5EF4-FFF2-40B4-BE49-F238E27FC236}">
                <a16:creationId xmlns:a16="http://schemas.microsoft.com/office/drawing/2014/main" id="{3778E6D6-6CA8-0933-D04A-784567624A3C}"/>
              </a:ext>
            </a:extLst>
          </p:cNvPr>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Supplier Selection</a:t>
            </a:r>
            <a:endParaRPr dirty="0">
              <a:solidFill>
                <a:schemeClr val="bg2">
                  <a:lumMod val="50000"/>
                </a:schemeClr>
              </a:solidFill>
            </a:endParaRPr>
          </a:p>
        </p:txBody>
      </p:sp>
      <p:sp>
        <p:nvSpPr>
          <p:cNvPr id="6" name="Rectangle 5">
            <a:extLst>
              <a:ext uri="{FF2B5EF4-FFF2-40B4-BE49-F238E27FC236}">
                <a16:creationId xmlns:a16="http://schemas.microsoft.com/office/drawing/2014/main" id="{0DEAF729-5A1D-0EE0-9F5B-472D45FDD8DE}"/>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4A8CF4-A819-ED77-610D-E7BFA4B93AC7}"/>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20.</a:t>
            </a:r>
          </a:p>
        </p:txBody>
      </p:sp>
    </p:spTree>
    <p:extLst>
      <p:ext uri="{BB962C8B-B14F-4D97-AF65-F5344CB8AC3E}">
        <p14:creationId xmlns:p14="http://schemas.microsoft.com/office/powerpoint/2010/main" val="307827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8CAF-E5BE-18C2-4B95-3F173B0F739D}"/>
              </a:ext>
            </a:extLst>
          </p:cNvPr>
          <p:cNvSpPr>
            <a:spLocks noGrp="1"/>
          </p:cNvSpPr>
          <p:nvPr>
            <p:ph type="title"/>
          </p:nvPr>
        </p:nvSpPr>
        <p:spPr>
          <a:xfrm>
            <a:off x="1224738" y="1082922"/>
            <a:ext cx="8229600" cy="572700"/>
          </a:xfrm>
        </p:spPr>
        <p:txBody>
          <a:bodyPr>
            <a:normAutofit/>
          </a:bodyPr>
          <a:lstStyle/>
          <a:p>
            <a:pPr algn="l"/>
            <a:r>
              <a:rPr lang="en-IN" sz="1800" b="1" dirty="0">
                <a:solidFill>
                  <a:srgbClr val="374151"/>
                </a:solidFill>
                <a:latin typeface="Roboto" panose="02000000000000000000" pitchFamily="2" charset="0"/>
                <a:ea typeface="Roboto" panose="02000000000000000000" pitchFamily="2" charset="0"/>
                <a:cs typeface="Roboto" panose="02000000000000000000" pitchFamily="2" charset="0"/>
              </a:rPr>
              <a:t>Impact of Supply Chain Disruptions on Supplier KPIs:</a:t>
            </a:r>
            <a:endParaRPr lang="en-IN" sz="20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Content Placeholder 2">
            <a:extLst>
              <a:ext uri="{FF2B5EF4-FFF2-40B4-BE49-F238E27FC236}">
                <a16:creationId xmlns:a16="http://schemas.microsoft.com/office/drawing/2014/main" id="{EBFC6DE6-241F-9C3D-D416-BA83B1A0AAE6}"/>
              </a:ext>
            </a:extLst>
          </p:cNvPr>
          <p:cNvGraphicFramePr>
            <a:graphicFrameLocks noGrp="1"/>
          </p:cNvGraphicFramePr>
          <p:nvPr>
            <p:ph idx="1"/>
            <p:extLst>
              <p:ext uri="{D42A27DB-BD31-4B8C-83A1-F6EECF244321}">
                <p14:modId xmlns:p14="http://schemas.microsoft.com/office/powerpoint/2010/main" val="4173127292"/>
              </p:ext>
            </p:extLst>
          </p:nvPr>
        </p:nvGraphicFramePr>
        <p:xfrm>
          <a:off x="309340" y="1960719"/>
          <a:ext cx="8748692" cy="256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48;p14">
            <a:extLst>
              <a:ext uri="{FF2B5EF4-FFF2-40B4-BE49-F238E27FC236}">
                <a16:creationId xmlns:a16="http://schemas.microsoft.com/office/drawing/2014/main" id="{497DEB04-ABC9-FC66-8F0C-9E9C7E59D92A}"/>
              </a:ext>
            </a:extLst>
          </p:cNvPr>
          <p:cNvSpPr txBox="1">
            <a:spLocks/>
          </p:cNvSpPr>
          <p:nvPr/>
        </p:nvSpPr>
        <p:spPr>
          <a:xfrm>
            <a:off x="101689" y="184856"/>
            <a:ext cx="48195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1100"/>
              <a:buFont typeface="Arial"/>
              <a:buNone/>
            </a:pPr>
            <a:r>
              <a:rPr lang="en-US" dirty="0">
                <a:solidFill>
                  <a:schemeClr val="bg2">
                    <a:lumMod val="50000"/>
                  </a:schemeClr>
                </a:solidFill>
              </a:rPr>
              <a:t>Formal Supplier Evaluation</a:t>
            </a:r>
          </a:p>
        </p:txBody>
      </p:sp>
      <p:sp>
        <p:nvSpPr>
          <p:cNvPr id="7" name="Rectangle 6">
            <a:extLst>
              <a:ext uri="{FF2B5EF4-FFF2-40B4-BE49-F238E27FC236}">
                <a16:creationId xmlns:a16="http://schemas.microsoft.com/office/drawing/2014/main" id="{CE09E5E4-85FF-DB3E-C067-85FC43CFFBAA}"/>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oogle Shape;90;p14">
            <a:extLst>
              <a:ext uri="{FF2B5EF4-FFF2-40B4-BE49-F238E27FC236}">
                <a16:creationId xmlns:a16="http://schemas.microsoft.com/office/drawing/2014/main" id="{4D85BB55-16B8-E148-1065-E97C4841D697}"/>
              </a:ext>
            </a:extLst>
          </p:cNvPr>
          <p:cNvGrpSpPr/>
          <p:nvPr/>
        </p:nvGrpSpPr>
        <p:grpSpPr>
          <a:xfrm>
            <a:off x="242272" y="902849"/>
            <a:ext cx="878591" cy="878591"/>
            <a:chOff x="3403200" y="1694625"/>
            <a:chExt cx="820500" cy="820500"/>
          </a:xfrm>
        </p:grpSpPr>
        <p:sp>
          <p:nvSpPr>
            <p:cNvPr id="11" name="Google Shape;91;p14">
              <a:extLst>
                <a:ext uri="{FF2B5EF4-FFF2-40B4-BE49-F238E27FC236}">
                  <a16:creationId xmlns:a16="http://schemas.microsoft.com/office/drawing/2014/main" id="{244C44D4-8D48-A512-4657-98C5180B48E5}"/>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12" name="Google Shape;89;p14">
              <a:extLst>
                <a:ext uri="{FF2B5EF4-FFF2-40B4-BE49-F238E27FC236}">
                  <a16:creationId xmlns:a16="http://schemas.microsoft.com/office/drawing/2014/main" id="{F7D4EF02-5272-2C9B-8A89-A9B84AEA112D}"/>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13" name="Google Shape;94;p14">
            <a:extLst>
              <a:ext uri="{FF2B5EF4-FFF2-40B4-BE49-F238E27FC236}">
                <a16:creationId xmlns:a16="http://schemas.microsoft.com/office/drawing/2014/main" id="{4DF273C9-97D0-0B21-E537-0CE37674D4F1}"/>
              </a:ext>
            </a:extLst>
          </p:cNvPr>
          <p:cNvSpPr/>
          <p:nvPr/>
        </p:nvSpPr>
        <p:spPr>
          <a:xfrm>
            <a:off x="349045" y="1002842"/>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1.</a:t>
            </a:r>
            <a:endParaRPr b="1" dirty="0">
              <a:solidFill>
                <a:srgbClr val="002060"/>
              </a:solidFill>
            </a:endParaRPr>
          </a:p>
        </p:txBody>
      </p:sp>
      <p:sp>
        <p:nvSpPr>
          <p:cNvPr id="8" name="TextBox 7">
            <a:extLst>
              <a:ext uri="{FF2B5EF4-FFF2-40B4-BE49-F238E27FC236}">
                <a16:creationId xmlns:a16="http://schemas.microsoft.com/office/drawing/2014/main" id="{8BDA0EBC-67EF-B0D7-68C8-8DED841A3283}"/>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21.</a:t>
            </a:r>
          </a:p>
        </p:txBody>
      </p:sp>
    </p:spTree>
    <p:extLst>
      <p:ext uri="{BB962C8B-B14F-4D97-AF65-F5344CB8AC3E}">
        <p14:creationId xmlns:p14="http://schemas.microsoft.com/office/powerpoint/2010/main" val="19391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p14">
            <a:extLst>
              <a:ext uri="{FF2B5EF4-FFF2-40B4-BE49-F238E27FC236}">
                <a16:creationId xmlns:a16="http://schemas.microsoft.com/office/drawing/2014/main" id="{497DEB04-ABC9-FC66-8F0C-9E9C7E59D92A}"/>
              </a:ext>
            </a:extLst>
          </p:cNvPr>
          <p:cNvSpPr txBox="1">
            <a:spLocks/>
          </p:cNvSpPr>
          <p:nvPr/>
        </p:nvSpPr>
        <p:spPr>
          <a:xfrm>
            <a:off x="101689" y="184856"/>
            <a:ext cx="48195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1100"/>
              <a:buFont typeface="Arial"/>
              <a:buNone/>
            </a:pPr>
            <a:r>
              <a:rPr lang="en-US" dirty="0">
                <a:solidFill>
                  <a:schemeClr val="bg2">
                    <a:lumMod val="50000"/>
                  </a:schemeClr>
                </a:solidFill>
              </a:rPr>
              <a:t>Formal Supplier Evaluation</a:t>
            </a:r>
          </a:p>
        </p:txBody>
      </p:sp>
      <p:sp>
        <p:nvSpPr>
          <p:cNvPr id="7" name="Rectangle 6">
            <a:extLst>
              <a:ext uri="{FF2B5EF4-FFF2-40B4-BE49-F238E27FC236}">
                <a16:creationId xmlns:a16="http://schemas.microsoft.com/office/drawing/2014/main" id="{CE09E5E4-85FF-DB3E-C067-85FC43CFFBAA}"/>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8">
            <a:extLst>
              <a:ext uri="{FF2B5EF4-FFF2-40B4-BE49-F238E27FC236}">
                <a16:creationId xmlns:a16="http://schemas.microsoft.com/office/drawing/2014/main" id="{073685BF-5BC2-ED7C-E89A-C744CD09C8C8}"/>
              </a:ext>
            </a:extLst>
          </p:cNvPr>
          <p:cNvSpPr txBox="1">
            <a:spLocks/>
          </p:cNvSpPr>
          <p:nvPr/>
        </p:nvSpPr>
        <p:spPr>
          <a:xfrm>
            <a:off x="-1" y="1679339"/>
            <a:ext cx="9081477" cy="1832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lvl="1">
              <a:lnSpc>
                <a:spcPct val="114999"/>
              </a:lnSpc>
              <a:buFont typeface="Arial" panose="020B0604020202020204" pitchFamily="34" charset="0"/>
              <a:buChar char="•"/>
            </a:pPr>
            <a:r>
              <a:rPr lang="en-IN" sz="1100" dirty="0">
                <a:solidFill>
                  <a:schemeClr val="tx1"/>
                </a:solidFill>
                <a:latin typeface="Roboto" panose="02000000000000000000" pitchFamily="2" charset="0"/>
                <a:ea typeface="Roboto" panose="02000000000000000000" pitchFamily="2" charset="0"/>
                <a:cs typeface="Roboto" panose="02000000000000000000" pitchFamily="2" charset="0"/>
              </a:rPr>
              <a:t>26 weeks are needed to build chips pre-installation.</a:t>
            </a:r>
          </a:p>
          <a:p>
            <a:pPr lvl="1">
              <a:lnSpc>
                <a:spcPct val="114999"/>
              </a:lnSpc>
              <a:buFont typeface="Arial" panose="020B0604020202020204" pitchFamily="34" charset="0"/>
              <a:buChar char="•"/>
            </a:pP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If we wait another 26 weeks from the time the chip-making plans were set, we reach a point where there weren't enough chips available for cars.</a:t>
            </a:r>
          </a:p>
          <a:p>
            <a:pPr lvl="1">
              <a:lnSpc>
                <a:spcPct val="114999"/>
              </a:lnSpc>
              <a:buFont typeface="Arial" panose="020B0604020202020204" pitchFamily="34" charset="0"/>
              <a:buChar char="•"/>
            </a:pP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This shortage issue affected the automotive industry from the middle of the year before and carried on into the first part of the following year.</a:t>
            </a:r>
            <a:endParaRPr lang="en-IN" sz="11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9" name="Title 1">
            <a:extLst>
              <a:ext uri="{FF2B5EF4-FFF2-40B4-BE49-F238E27FC236}">
                <a16:creationId xmlns:a16="http://schemas.microsoft.com/office/drawing/2014/main" id="{E5CB67F1-7BE6-16FE-8954-FADBBCC76AF8}"/>
              </a:ext>
            </a:extLst>
          </p:cNvPr>
          <p:cNvSpPr>
            <a:spLocks noGrp="1"/>
          </p:cNvSpPr>
          <p:nvPr>
            <p:ph type="title"/>
          </p:nvPr>
        </p:nvSpPr>
        <p:spPr>
          <a:xfrm>
            <a:off x="1224738" y="1082922"/>
            <a:ext cx="8229600" cy="572700"/>
          </a:xfrm>
        </p:spPr>
        <p:txBody>
          <a:bodyPr>
            <a:normAutofit/>
          </a:bodyPr>
          <a:lstStyle/>
          <a:p>
            <a:pPr algn="l"/>
            <a:r>
              <a:rPr lang="en-IN" sz="1800" b="1" dirty="0">
                <a:solidFill>
                  <a:srgbClr val="374151"/>
                </a:solidFill>
                <a:latin typeface="Roboto" panose="02000000000000000000" pitchFamily="2" charset="0"/>
                <a:ea typeface="Roboto" panose="02000000000000000000" pitchFamily="2" charset="0"/>
                <a:cs typeface="Roboto" panose="02000000000000000000" pitchFamily="2" charset="0"/>
              </a:rPr>
              <a:t>Understanding the delivery lead time:</a:t>
            </a:r>
            <a:endParaRPr lang="en-IN" sz="2000" dirty="0">
              <a:latin typeface="Roboto" panose="02000000000000000000" pitchFamily="2" charset="0"/>
              <a:ea typeface="Roboto" panose="02000000000000000000" pitchFamily="2" charset="0"/>
              <a:cs typeface="Roboto" panose="02000000000000000000" pitchFamily="2" charset="0"/>
            </a:endParaRPr>
          </a:p>
        </p:txBody>
      </p:sp>
      <p:grpSp>
        <p:nvGrpSpPr>
          <p:cNvPr id="20" name="Google Shape;90;p14">
            <a:extLst>
              <a:ext uri="{FF2B5EF4-FFF2-40B4-BE49-F238E27FC236}">
                <a16:creationId xmlns:a16="http://schemas.microsoft.com/office/drawing/2014/main" id="{C867DB16-C3DF-2288-D41B-031380AFA24D}"/>
              </a:ext>
            </a:extLst>
          </p:cNvPr>
          <p:cNvGrpSpPr/>
          <p:nvPr/>
        </p:nvGrpSpPr>
        <p:grpSpPr>
          <a:xfrm>
            <a:off x="242272" y="902849"/>
            <a:ext cx="878591" cy="878591"/>
            <a:chOff x="3403200" y="1694625"/>
            <a:chExt cx="820500" cy="820500"/>
          </a:xfrm>
        </p:grpSpPr>
        <p:sp>
          <p:nvSpPr>
            <p:cNvPr id="21" name="Google Shape;91;p14">
              <a:extLst>
                <a:ext uri="{FF2B5EF4-FFF2-40B4-BE49-F238E27FC236}">
                  <a16:creationId xmlns:a16="http://schemas.microsoft.com/office/drawing/2014/main" id="{92288768-5619-6F11-926E-C0FC0908671E}"/>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22" name="Google Shape;89;p14">
              <a:extLst>
                <a:ext uri="{FF2B5EF4-FFF2-40B4-BE49-F238E27FC236}">
                  <a16:creationId xmlns:a16="http://schemas.microsoft.com/office/drawing/2014/main" id="{D8468B9D-5DE0-CB27-D793-A0342FA563BE}"/>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23" name="Google Shape;94;p14">
            <a:extLst>
              <a:ext uri="{FF2B5EF4-FFF2-40B4-BE49-F238E27FC236}">
                <a16:creationId xmlns:a16="http://schemas.microsoft.com/office/drawing/2014/main" id="{228255AF-E058-D3B4-70D4-1D2C4F8EF87C}"/>
              </a:ext>
            </a:extLst>
          </p:cNvPr>
          <p:cNvSpPr/>
          <p:nvPr/>
        </p:nvSpPr>
        <p:spPr>
          <a:xfrm>
            <a:off x="349045" y="1002842"/>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2.</a:t>
            </a:r>
            <a:endParaRPr b="1" dirty="0">
              <a:solidFill>
                <a:srgbClr val="002060"/>
              </a:solidFill>
            </a:endParaRPr>
          </a:p>
        </p:txBody>
      </p:sp>
      <p:pic>
        <p:nvPicPr>
          <p:cNvPr id="1026" name="Picture 2" descr="Shipping Lead Times Explained | BudgetMailboxes">
            <a:extLst>
              <a:ext uri="{FF2B5EF4-FFF2-40B4-BE49-F238E27FC236}">
                <a16:creationId xmlns:a16="http://schemas.microsoft.com/office/drawing/2014/main" id="{C0B08752-007C-714F-84D3-B6B62662833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51016" y="3664987"/>
            <a:ext cx="3766161" cy="104017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2DBCCC4-299F-DBD1-20BE-95D688B2970D}"/>
              </a:ext>
            </a:extLst>
          </p:cNvPr>
          <p:cNvSpPr/>
          <p:nvPr/>
        </p:nvSpPr>
        <p:spPr>
          <a:xfrm>
            <a:off x="2985477" y="3664987"/>
            <a:ext cx="3313723" cy="24710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Roboto" panose="02000000000000000000" pitchFamily="2" charset="0"/>
                <a:ea typeface="Roboto" panose="02000000000000000000" pitchFamily="2" charset="0"/>
                <a:cs typeface="Roboto" panose="02000000000000000000" pitchFamily="2" charset="0"/>
              </a:rPr>
              <a:t>26 weeks</a:t>
            </a:r>
          </a:p>
        </p:txBody>
      </p:sp>
      <p:sp>
        <p:nvSpPr>
          <p:cNvPr id="25" name="TextBox 24">
            <a:extLst>
              <a:ext uri="{FF2B5EF4-FFF2-40B4-BE49-F238E27FC236}">
                <a16:creationId xmlns:a16="http://schemas.microsoft.com/office/drawing/2014/main" id="{8A8DEE55-B043-595D-3F91-E2AF69DD8842}"/>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22.</a:t>
            </a:r>
          </a:p>
        </p:txBody>
      </p:sp>
    </p:spTree>
    <p:extLst>
      <p:ext uri="{BB962C8B-B14F-4D97-AF65-F5344CB8AC3E}">
        <p14:creationId xmlns:p14="http://schemas.microsoft.com/office/powerpoint/2010/main" val="123076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p14">
            <a:extLst>
              <a:ext uri="{FF2B5EF4-FFF2-40B4-BE49-F238E27FC236}">
                <a16:creationId xmlns:a16="http://schemas.microsoft.com/office/drawing/2014/main" id="{497DEB04-ABC9-FC66-8F0C-9E9C7E59D92A}"/>
              </a:ext>
            </a:extLst>
          </p:cNvPr>
          <p:cNvSpPr txBox="1">
            <a:spLocks/>
          </p:cNvSpPr>
          <p:nvPr/>
        </p:nvSpPr>
        <p:spPr>
          <a:xfrm>
            <a:off x="101689" y="184856"/>
            <a:ext cx="48195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1100"/>
              <a:buFont typeface="Arial"/>
              <a:buNone/>
            </a:pPr>
            <a:r>
              <a:rPr lang="en-US" dirty="0">
                <a:solidFill>
                  <a:schemeClr val="bg2">
                    <a:lumMod val="50000"/>
                  </a:schemeClr>
                </a:solidFill>
              </a:rPr>
              <a:t>Formal Supplier Evaluation</a:t>
            </a:r>
          </a:p>
        </p:txBody>
      </p:sp>
      <p:sp>
        <p:nvSpPr>
          <p:cNvPr id="7" name="Rectangle 6">
            <a:extLst>
              <a:ext uri="{FF2B5EF4-FFF2-40B4-BE49-F238E27FC236}">
                <a16:creationId xmlns:a16="http://schemas.microsoft.com/office/drawing/2014/main" id="{CE09E5E4-85FF-DB3E-C067-85FC43CFFBAA}"/>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5CB67F1-7BE6-16FE-8954-FADBBCC76AF8}"/>
              </a:ext>
            </a:extLst>
          </p:cNvPr>
          <p:cNvSpPr>
            <a:spLocks noGrp="1"/>
          </p:cNvSpPr>
          <p:nvPr>
            <p:ph type="title"/>
          </p:nvPr>
        </p:nvSpPr>
        <p:spPr>
          <a:xfrm>
            <a:off x="1224738" y="1082922"/>
            <a:ext cx="8229600" cy="572700"/>
          </a:xfrm>
        </p:spPr>
        <p:txBody>
          <a:bodyPr>
            <a:normAutofit/>
          </a:bodyPr>
          <a:lstStyle/>
          <a:p>
            <a:pPr algn="l"/>
            <a:r>
              <a:rPr lang="en-IN" sz="1800" b="1" dirty="0">
                <a:solidFill>
                  <a:srgbClr val="374151"/>
                </a:solidFill>
                <a:latin typeface="Roboto" panose="02000000000000000000" pitchFamily="2" charset="0"/>
                <a:ea typeface="Roboto" panose="02000000000000000000" pitchFamily="2" charset="0"/>
                <a:cs typeface="Roboto" panose="02000000000000000000" pitchFamily="2" charset="0"/>
              </a:rPr>
              <a:t>Relationship with Suppliers:</a:t>
            </a:r>
            <a:endParaRPr lang="en-IN" sz="2000" dirty="0">
              <a:latin typeface="Roboto" panose="02000000000000000000" pitchFamily="2" charset="0"/>
              <a:ea typeface="Roboto" panose="02000000000000000000" pitchFamily="2" charset="0"/>
              <a:cs typeface="Roboto" panose="02000000000000000000" pitchFamily="2" charset="0"/>
            </a:endParaRPr>
          </a:p>
        </p:txBody>
      </p:sp>
      <p:grpSp>
        <p:nvGrpSpPr>
          <p:cNvPr id="20" name="Google Shape;90;p14">
            <a:extLst>
              <a:ext uri="{FF2B5EF4-FFF2-40B4-BE49-F238E27FC236}">
                <a16:creationId xmlns:a16="http://schemas.microsoft.com/office/drawing/2014/main" id="{C867DB16-C3DF-2288-D41B-031380AFA24D}"/>
              </a:ext>
            </a:extLst>
          </p:cNvPr>
          <p:cNvGrpSpPr/>
          <p:nvPr/>
        </p:nvGrpSpPr>
        <p:grpSpPr>
          <a:xfrm>
            <a:off x="242272" y="902849"/>
            <a:ext cx="878591" cy="878591"/>
            <a:chOff x="3403200" y="1694625"/>
            <a:chExt cx="820500" cy="820500"/>
          </a:xfrm>
        </p:grpSpPr>
        <p:sp>
          <p:nvSpPr>
            <p:cNvPr id="21" name="Google Shape;91;p14">
              <a:extLst>
                <a:ext uri="{FF2B5EF4-FFF2-40B4-BE49-F238E27FC236}">
                  <a16:creationId xmlns:a16="http://schemas.microsoft.com/office/drawing/2014/main" id="{92288768-5619-6F11-926E-C0FC0908671E}"/>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22" name="Google Shape;89;p14">
              <a:extLst>
                <a:ext uri="{FF2B5EF4-FFF2-40B4-BE49-F238E27FC236}">
                  <a16:creationId xmlns:a16="http://schemas.microsoft.com/office/drawing/2014/main" id="{D8468B9D-5DE0-CB27-D793-A0342FA563BE}"/>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23" name="Google Shape;94;p14">
            <a:extLst>
              <a:ext uri="{FF2B5EF4-FFF2-40B4-BE49-F238E27FC236}">
                <a16:creationId xmlns:a16="http://schemas.microsoft.com/office/drawing/2014/main" id="{228255AF-E058-D3B4-70D4-1D2C4F8EF87C}"/>
              </a:ext>
            </a:extLst>
          </p:cNvPr>
          <p:cNvSpPr/>
          <p:nvPr/>
        </p:nvSpPr>
        <p:spPr>
          <a:xfrm>
            <a:off x="349045" y="1002842"/>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3.</a:t>
            </a:r>
            <a:endParaRPr b="1" dirty="0">
              <a:solidFill>
                <a:srgbClr val="002060"/>
              </a:solidFill>
            </a:endParaRPr>
          </a:p>
        </p:txBody>
      </p:sp>
      <p:graphicFrame>
        <p:nvGraphicFramePr>
          <p:cNvPr id="2" name="Diagram 1">
            <a:extLst>
              <a:ext uri="{FF2B5EF4-FFF2-40B4-BE49-F238E27FC236}">
                <a16:creationId xmlns:a16="http://schemas.microsoft.com/office/drawing/2014/main" id="{0A4BBA19-881B-2A97-51D8-F6BB7BBC2570}"/>
              </a:ext>
            </a:extLst>
          </p:cNvPr>
          <p:cNvGraphicFramePr/>
          <p:nvPr>
            <p:extLst>
              <p:ext uri="{D42A27DB-BD31-4B8C-83A1-F6EECF244321}">
                <p14:modId xmlns:p14="http://schemas.microsoft.com/office/powerpoint/2010/main" val="2715098904"/>
              </p:ext>
            </p:extLst>
          </p:nvPr>
        </p:nvGraphicFramePr>
        <p:xfrm>
          <a:off x="190870" y="1590469"/>
          <a:ext cx="8762261" cy="3412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Continuous Improvement with solid fill">
            <a:extLst>
              <a:ext uri="{FF2B5EF4-FFF2-40B4-BE49-F238E27FC236}">
                <a16:creationId xmlns:a16="http://schemas.microsoft.com/office/drawing/2014/main" id="{44618FBC-EB29-87C6-79DE-040407D834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2433" y="1887205"/>
            <a:ext cx="813972" cy="813972"/>
          </a:xfrm>
          <a:prstGeom prst="rect">
            <a:avLst/>
          </a:prstGeom>
        </p:spPr>
      </p:pic>
      <p:pic>
        <p:nvPicPr>
          <p:cNvPr id="5" name="Graphic 4" descr="Puzzle pieces with solid fill">
            <a:extLst>
              <a:ext uri="{FF2B5EF4-FFF2-40B4-BE49-F238E27FC236}">
                <a16:creationId xmlns:a16="http://schemas.microsoft.com/office/drawing/2014/main" id="{29BF530B-961A-72C4-7AB1-2F3758FA8C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8675" y="2947093"/>
            <a:ext cx="685800" cy="685800"/>
          </a:xfrm>
          <a:prstGeom prst="rect">
            <a:avLst/>
          </a:prstGeom>
        </p:spPr>
      </p:pic>
      <p:pic>
        <p:nvPicPr>
          <p:cNvPr id="6" name="Graphic 5" descr="Processor with solid fill">
            <a:extLst>
              <a:ext uri="{FF2B5EF4-FFF2-40B4-BE49-F238E27FC236}">
                <a16:creationId xmlns:a16="http://schemas.microsoft.com/office/drawing/2014/main" id="{395B2ADA-FB70-CD61-A66C-93DBB7D962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519" y="3990591"/>
            <a:ext cx="685800" cy="685800"/>
          </a:xfrm>
          <a:prstGeom prst="rect">
            <a:avLst/>
          </a:prstGeom>
        </p:spPr>
      </p:pic>
      <p:sp>
        <p:nvSpPr>
          <p:cNvPr id="8" name="TextBox 7">
            <a:extLst>
              <a:ext uri="{FF2B5EF4-FFF2-40B4-BE49-F238E27FC236}">
                <a16:creationId xmlns:a16="http://schemas.microsoft.com/office/drawing/2014/main" id="{B121702E-1B72-1F9A-8E35-AD3CD8433393}"/>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23.</a:t>
            </a:r>
          </a:p>
        </p:txBody>
      </p:sp>
    </p:spTree>
    <p:extLst>
      <p:ext uri="{BB962C8B-B14F-4D97-AF65-F5344CB8AC3E}">
        <p14:creationId xmlns:p14="http://schemas.microsoft.com/office/powerpoint/2010/main" val="1477137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p14">
            <a:extLst>
              <a:ext uri="{FF2B5EF4-FFF2-40B4-BE49-F238E27FC236}">
                <a16:creationId xmlns:a16="http://schemas.microsoft.com/office/drawing/2014/main" id="{497DEB04-ABC9-FC66-8F0C-9E9C7E59D92A}"/>
              </a:ext>
            </a:extLst>
          </p:cNvPr>
          <p:cNvSpPr txBox="1">
            <a:spLocks/>
          </p:cNvSpPr>
          <p:nvPr/>
        </p:nvSpPr>
        <p:spPr>
          <a:xfrm>
            <a:off x="101689" y="184856"/>
            <a:ext cx="48195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1100"/>
              <a:buFont typeface="Arial"/>
              <a:buNone/>
            </a:pPr>
            <a:r>
              <a:rPr lang="en-US" dirty="0">
                <a:solidFill>
                  <a:schemeClr val="bg2">
                    <a:lumMod val="50000"/>
                  </a:schemeClr>
                </a:solidFill>
              </a:rPr>
              <a:t>Supplier Selection Criteria</a:t>
            </a:r>
          </a:p>
        </p:txBody>
      </p:sp>
      <p:sp>
        <p:nvSpPr>
          <p:cNvPr id="7" name="Rectangle 6">
            <a:extLst>
              <a:ext uri="{FF2B5EF4-FFF2-40B4-BE49-F238E27FC236}">
                <a16:creationId xmlns:a16="http://schemas.microsoft.com/office/drawing/2014/main" id="{CE09E5E4-85FF-DB3E-C067-85FC43CFFBAA}"/>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11">
            <a:extLst>
              <a:ext uri="{FF2B5EF4-FFF2-40B4-BE49-F238E27FC236}">
                <a16:creationId xmlns:a16="http://schemas.microsoft.com/office/drawing/2014/main" id="{C1347894-EE19-00ED-CAC9-3FC91D379DA2}"/>
              </a:ext>
            </a:extLst>
          </p:cNvPr>
          <p:cNvGraphicFramePr>
            <a:graphicFrameLocks/>
          </p:cNvGraphicFramePr>
          <p:nvPr>
            <p:extLst>
              <p:ext uri="{D42A27DB-BD31-4B8C-83A1-F6EECF244321}">
                <p14:modId xmlns:p14="http://schemas.microsoft.com/office/powerpoint/2010/main" val="1367685725"/>
              </p:ext>
            </p:extLst>
          </p:nvPr>
        </p:nvGraphicFramePr>
        <p:xfrm>
          <a:off x="-1000503" y="771895"/>
          <a:ext cx="9949118" cy="4264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68D67ACB-7509-D469-D6B0-91A48D29BC82}"/>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24.</a:t>
            </a:r>
          </a:p>
        </p:txBody>
      </p:sp>
    </p:spTree>
    <p:extLst>
      <p:ext uri="{BB962C8B-B14F-4D97-AF65-F5344CB8AC3E}">
        <p14:creationId xmlns:p14="http://schemas.microsoft.com/office/powerpoint/2010/main" val="4292092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p14">
            <a:extLst>
              <a:ext uri="{FF2B5EF4-FFF2-40B4-BE49-F238E27FC236}">
                <a16:creationId xmlns:a16="http://schemas.microsoft.com/office/drawing/2014/main" id="{497DEB04-ABC9-FC66-8F0C-9E9C7E59D92A}"/>
              </a:ext>
            </a:extLst>
          </p:cNvPr>
          <p:cNvSpPr txBox="1">
            <a:spLocks/>
          </p:cNvSpPr>
          <p:nvPr/>
        </p:nvSpPr>
        <p:spPr>
          <a:xfrm>
            <a:off x="101688" y="184856"/>
            <a:ext cx="8026311"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1100"/>
              <a:buFont typeface="Arial"/>
              <a:buNone/>
            </a:pPr>
            <a:r>
              <a:rPr lang="en-US" dirty="0">
                <a:solidFill>
                  <a:schemeClr val="bg2">
                    <a:lumMod val="50000"/>
                  </a:schemeClr>
                </a:solidFill>
              </a:rPr>
              <a:t>Supplier Code of Conduct and contract considerations</a:t>
            </a:r>
          </a:p>
        </p:txBody>
      </p:sp>
      <p:sp>
        <p:nvSpPr>
          <p:cNvPr id="7" name="Rectangle 6">
            <a:extLst>
              <a:ext uri="{FF2B5EF4-FFF2-40B4-BE49-F238E27FC236}">
                <a16:creationId xmlns:a16="http://schemas.microsoft.com/office/drawing/2014/main" id="{CE09E5E4-85FF-DB3E-C067-85FC43CFFBAA}"/>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ontent Placeholder 2">
            <a:extLst>
              <a:ext uri="{FF2B5EF4-FFF2-40B4-BE49-F238E27FC236}">
                <a16:creationId xmlns:a16="http://schemas.microsoft.com/office/drawing/2014/main" id="{8DAC296D-B34B-DD33-C063-7BC8ED7F5A42}"/>
              </a:ext>
            </a:extLst>
          </p:cNvPr>
          <p:cNvGraphicFramePr>
            <a:graphicFrameLocks noGrp="1"/>
          </p:cNvGraphicFramePr>
          <p:nvPr>
            <p:ph idx="1"/>
            <p:extLst>
              <p:ext uri="{D42A27DB-BD31-4B8C-83A1-F6EECF244321}">
                <p14:modId xmlns:p14="http://schemas.microsoft.com/office/powerpoint/2010/main" val="3136332006"/>
              </p:ext>
            </p:extLst>
          </p:nvPr>
        </p:nvGraphicFramePr>
        <p:xfrm>
          <a:off x="315253" y="743145"/>
          <a:ext cx="8369423" cy="4158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04577A7-D1B4-A841-C83D-10FE1433AF50}"/>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25.</a:t>
            </a:r>
          </a:p>
        </p:txBody>
      </p:sp>
    </p:spTree>
    <p:extLst>
      <p:ext uri="{BB962C8B-B14F-4D97-AF65-F5344CB8AC3E}">
        <p14:creationId xmlns:p14="http://schemas.microsoft.com/office/powerpoint/2010/main" val="118930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4"/>
          <p:cNvSpPr txBox="1">
            <a:spLocks noGrp="1"/>
          </p:cNvSpPr>
          <p:nvPr>
            <p:ph type="title"/>
          </p:nvPr>
        </p:nvSpPr>
        <p:spPr>
          <a:xfrm>
            <a:off x="276225" y="1219"/>
            <a:ext cx="8229600" cy="656400"/>
          </a:xfrm>
          <a:prstGeom prst="rect">
            <a:avLst/>
          </a:prstGeom>
        </p:spPr>
        <p:txBody>
          <a:bodyPr spcFirstLastPara="1" wrap="square" lIns="91425" tIns="91425" rIns="91425" bIns="91425" anchor="t" anchorCtr="0">
            <a:noAutofit/>
          </a:bodyPr>
          <a:lstStyle/>
          <a:p>
            <a:pPr algn="l"/>
            <a:r>
              <a:rPr lang="en" dirty="0">
                <a:solidFill>
                  <a:schemeClr val="bg2">
                    <a:lumMod val="50000"/>
                  </a:schemeClr>
                </a:solidFill>
                <a:cs typeface="Times New Roman"/>
                <a:sym typeface="Times New Roman"/>
              </a:rPr>
              <a:t>Recommendations</a:t>
            </a:r>
            <a:endParaRPr lang="en-US" dirty="0">
              <a:solidFill>
                <a:schemeClr val="bg2">
                  <a:lumMod val="50000"/>
                </a:schemeClr>
              </a:solidFill>
            </a:endParaRPr>
          </a:p>
        </p:txBody>
      </p:sp>
      <p:sp>
        <p:nvSpPr>
          <p:cNvPr id="324" name="Google Shape;324;p24"/>
          <p:cNvSpPr/>
          <p:nvPr/>
        </p:nvSpPr>
        <p:spPr>
          <a:xfrm>
            <a:off x="885369" y="771700"/>
            <a:ext cx="8006400" cy="825000"/>
          </a:xfrm>
          <a:prstGeom prst="rect">
            <a:avLst/>
          </a:prstGeom>
          <a:solidFill>
            <a:schemeClr val="accent6">
              <a:lumMod val="20000"/>
              <a:lumOff val="80000"/>
            </a:schemeClr>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algn="ctr"/>
            <a:r>
              <a:rPr lang="en-US" sz="1300" b="1" dirty="0">
                <a:solidFill>
                  <a:schemeClr val="tx1"/>
                </a:solidFill>
                <a:latin typeface="Roboto" panose="02000000000000000000" pitchFamily="2" charset="0"/>
                <a:ea typeface="Roboto" panose="02000000000000000000" pitchFamily="2" charset="0"/>
                <a:cs typeface="Roboto" panose="02000000000000000000" pitchFamily="2" charset="0"/>
              </a:rPr>
              <a:t>Collaborate with semiconductor suppliers to enhance communication and prioritize Ford's chip needs</a:t>
            </a:r>
          </a:p>
          <a:p>
            <a:pPr algn="ctr"/>
            <a:endParaRPr lang="en" sz="13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25" name="Google Shape;325;p24"/>
          <p:cNvSpPr/>
          <p:nvPr/>
        </p:nvSpPr>
        <p:spPr>
          <a:xfrm>
            <a:off x="885369" y="1870725"/>
            <a:ext cx="8006400" cy="825000"/>
          </a:xfrm>
          <a:prstGeom prst="rect">
            <a:avLst/>
          </a:prstGeom>
          <a:solidFill>
            <a:schemeClr val="accent6">
              <a:lumMod val="40000"/>
              <a:lumOff val="60000"/>
            </a:schemeClr>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algn="ctr"/>
            <a:r>
              <a:rPr lang="en-US" sz="1300" b="1" dirty="0">
                <a:solidFill>
                  <a:schemeClr val="tx1"/>
                </a:solidFill>
                <a:latin typeface="Roboto" panose="02000000000000000000" pitchFamily="2" charset="0"/>
                <a:ea typeface="Roboto" panose="02000000000000000000" pitchFamily="2" charset="0"/>
                <a:cs typeface="Roboto" panose="02000000000000000000" pitchFamily="2" charset="0"/>
              </a:rPr>
              <a:t>Minimize production delays and increase inventory levels of materials running in short supply</a:t>
            </a:r>
          </a:p>
        </p:txBody>
      </p:sp>
      <p:sp>
        <p:nvSpPr>
          <p:cNvPr id="326" name="Google Shape;326;p24"/>
          <p:cNvSpPr/>
          <p:nvPr/>
        </p:nvSpPr>
        <p:spPr>
          <a:xfrm>
            <a:off x="885366" y="4050525"/>
            <a:ext cx="8006400" cy="770400"/>
          </a:xfrm>
          <a:prstGeom prst="rect">
            <a:avLst/>
          </a:prstGeom>
          <a:solidFill>
            <a:schemeClr val="accent5">
              <a:lumMod val="75000"/>
            </a:schemeClr>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algn="ctr"/>
            <a:r>
              <a:rPr lang="en-US" sz="1300" b="1" dirty="0">
                <a:solidFill>
                  <a:schemeClr val="tx1"/>
                </a:solidFill>
                <a:latin typeface="Roboto" panose="02000000000000000000" pitchFamily="2" charset="0"/>
                <a:ea typeface="Roboto" panose="02000000000000000000" pitchFamily="2" charset="0"/>
                <a:cs typeface="Roboto" panose="02000000000000000000" pitchFamily="2" charset="0"/>
              </a:rPr>
              <a:t>Allocate 80% of business to suppliers for procurement of critical supplies</a:t>
            </a:r>
          </a:p>
        </p:txBody>
      </p:sp>
      <p:sp>
        <p:nvSpPr>
          <p:cNvPr id="327" name="Google Shape;327;p24"/>
          <p:cNvSpPr/>
          <p:nvPr/>
        </p:nvSpPr>
        <p:spPr>
          <a:xfrm>
            <a:off x="885520" y="2993220"/>
            <a:ext cx="8006400" cy="770400"/>
          </a:xfrm>
          <a:prstGeom prst="rect">
            <a:avLst/>
          </a:prstGeom>
          <a:solidFill>
            <a:schemeClr val="accent6">
              <a:lumMod val="60000"/>
              <a:lumOff val="40000"/>
            </a:schemeClr>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algn="ctr"/>
            <a:r>
              <a:rPr lang="en" sz="1300" b="1"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Adopt a partnership model with 20% of business allocation of supplies being delivered through in-house manufacturing </a:t>
            </a:r>
            <a:endParaRPr lang="en-US" sz="13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Rectangle 3">
            <a:extLst>
              <a:ext uri="{FF2B5EF4-FFF2-40B4-BE49-F238E27FC236}">
                <a16:creationId xmlns:a16="http://schemas.microsoft.com/office/drawing/2014/main" id="{8831D05B-6049-5CC9-34F4-721C7C8FE4AA}"/>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90;p14">
            <a:extLst>
              <a:ext uri="{FF2B5EF4-FFF2-40B4-BE49-F238E27FC236}">
                <a16:creationId xmlns:a16="http://schemas.microsoft.com/office/drawing/2014/main" id="{0CF901E1-9A27-4187-DE08-3570FC494AFF}"/>
              </a:ext>
            </a:extLst>
          </p:cNvPr>
          <p:cNvGrpSpPr/>
          <p:nvPr/>
        </p:nvGrpSpPr>
        <p:grpSpPr>
          <a:xfrm>
            <a:off x="117826" y="744892"/>
            <a:ext cx="878591" cy="878591"/>
            <a:chOff x="3403200" y="1694625"/>
            <a:chExt cx="820500" cy="820500"/>
          </a:xfrm>
          <a:solidFill>
            <a:schemeClr val="accent6">
              <a:lumMod val="50000"/>
            </a:schemeClr>
          </a:solidFill>
        </p:grpSpPr>
        <p:sp>
          <p:nvSpPr>
            <p:cNvPr id="5" name="Google Shape;91;p14">
              <a:extLst>
                <a:ext uri="{FF2B5EF4-FFF2-40B4-BE49-F238E27FC236}">
                  <a16:creationId xmlns:a16="http://schemas.microsoft.com/office/drawing/2014/main" id="{FF058C91-D8CF-F121-9C2A-EF317FAC3130}"/>
                </a:ext>
              </a:extLst>
            </p:cNvPr>
            <p:cNvSpPr/>
            <p:nvPr/>
          </p:nvSpPr>
          <p:spPr>
            <a:xfrm>
              <a:off x="3403200" y="1694625"/>
              <a:ext cx="820500" cy="8205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6" name="Google Shape;89;p14">
              <a:extLst>
                <a:ext uri="{FF2B5EF4-FFF2-40B4-BE49-F238E27FC236}">
                  <a16:creationId xmlns:a16="http://schemas.microsoft.com/office/drawing/2014/main" id="{C2C5916F-5A4E-6DC0-C8D1-7600AC819402}"/>
                </a:ext>
              </a:extLst>
            </p:cNvPr>
            <p:cNvSpPr/>
            <p:nvPr/>
          </p:nvSpPr>
          <p:spPr>
            <a:xfrm>
              <a:off x="3498650" y="1790075"/>
              <a:ext cx="629700" cy="6297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7" name="Google Shape;94;p14">
            <a:extLst>
              <a:ext uri="{FF2B5EF4-FFF2-40B4-BE49-F238E27FC236}">
                <a16:creationId xmlns:a16="http://schemas.microsoft.com/office/drawing/2014/main" id="{409FBDE7-944C-7084-7E96-1268779C6E5B}"/>
              </a:ext>
            </a:extLst>
          </p:cNvPr>
          <p:cNvSpPr/>
          <p:nvPr/>
        </p:nvSpPr>
        <p:spPr>
          <a:xfrm>
            <a:off x="216784" y="84488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rPr>
              <a:t>1.</a:t>
            </a:r>
            <a:endParaRPr b="1" dirty="0">
              <a:solidFill>
                <a:schemeClr val="tx1"/>
              </a:solidFill>
            </a:endParaRPr>
          </a:p>
        </p:txBody>
      </p:sp>
      <p:grpSp>
        <p:nvGrpSpPr>
          <p:cNvPr id="8" name="Google Shape;90;p14">
            <a:extLst>
              <a:ext uri="{FF2B5EF4-FFF2-40B4-BE49-F238E27FC236}">
                <a16:creationId xmlns:a16="http://schemas.microsoft.com/office/drawing/2014/main" id="{1EF84BC4-B96E-B177-7FA0-D25A35E7C822}"/>
              </a:ext>
            </a:extLst>
          </p:cNvPr>
          <p:cNvGrpSpPr/>
          <p:nvPr/>
        </p:nvGrpSpPr>
        <p:grpSpPr>
          <a:xfrm>
            <a:off x="116758" y="1843331"/>
            <a:ext cx="878591" cy="878591"/>
            <a:chOff x="3403200" y="1694625"/>
            <a:chExt cx="820500" cy="820500"/>
          </a:xfrm>
          <a:solidFill>
            <a:schemeClr val="accent6">
              <a:lumMod val="50000"/>
            </a:schemeClr>
          </a:solidFill>
        </p:grpSpPr>
        <p:sp>
          <p:nvSpPr>
            <p:cNvPr id="9" name="Google Shape;91;p14">
              <a:extLst>
                <a:ext uri="{FF2B5EF4-FFF2-40B4-BE49-F238E27FC236}">
                  <a16:creationId xmlns:a16="http://schemas.microsoft.com/office/drawing/2014/main" id="{F009D888-4F22-BD17-6E4C-CE606859FF22}"/>
                </a:ext>
              </a:extLst>
            </p:cNvPr>
            <p:cNvSpPr/>
            <p:nvPr/>
          </p:nvSpPr>
          <p:spPr>
            <a:xfrm>
              <a:off x="3403200" y="1694625"/>
              <a:ext cx="820500" cy="8205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10" name="Google Shape;89;p14">
              <a:extLst>
                <a:ext uri="{FF2B5EF4-FFF2-40B4-BE49-F238E27FC236}">
                  <a16:creationId xmlns:a16="http://schemas.microsoft.com/office/drawing/2014/main" id="{02EEB073-FE23-E980-DCBC-6B6F7493E879}"/>
                </a:ext>
              </a:extLst>
            </p:cNvPr>
            <p:cNvSpPr/>
            <p:nvPr/>
          </p:nvSpPr>
          <p:spPr>
            <a:xfrm>
              <a:off x="3498650" y="1790075"/>
              <a:ext cx="629700" cy="6297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11" name="Google Shape;94;p14">
            <a:extLst>
              <a:ext uri="{FF2B5EF4-FFF2-40B4-BE49-F238E27FC236}">
                <a16:creationId xmlns:a16="http://schemas.microsoft.com/office/drawing/2014/main" id="{FE871FA7-C68E-64F9-A282-7C0AC12B3D24}"/>
              </a:ext>
            </a:extLst>
          </p:cNvPr>
          <p:cNvSpPr/>
          <p:nvPr/>
        </p:nvSpPr>
        <p:spPr>
          <a:xfrm>
            <a:off x="215716" y="1943324"/>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rPr>
              <a:t>2.</a:t>
            </a:r>
            <a:endParaRPr b="1" dirty="0">
              <a:solidFill>
                <a:schemeClr val="tx1"/>
              </a:solidFill>
            </a:endParaRPr>
          </a:p>
        </p:txBody>
      </p:sp>
      <p:grpSp>
        <p:nvGrpSpPr>
          <p:cNvPr id="12" name="Google Shape;90;p14">
            <a:extLst>
              <a:ext uri="{FF2B5EF4-FFF2-40B4-BE49-F238E27FC236}">
                <a16:creationId xmlns:a16="http://schemas.microsoft.com/office/drawing/2014/main" id="{4C1583FF-A7EE-806B-5DEF-2C9573F0048E}"/>
              </a:ext>
            </a:extLst>
          </p:cNvPr>
          <p:cNvGrpSpPr/>
          <p:nvPr/>
        </p:nvGrpSpPr>
        <p:grpSpPr>
          <a:xfrm>
            <a:off x="115690" y="2946676"/>
            <a:ext cx="878591" cy="878591"/>
            <a:chOff x="3403200" y="1694625"/>
            <a:chExt cx="820500" cy="820500"/>
          </a:xfrm>
          <a:solidFill>
            <a:schemeClr val="accent6">
              <a:lumMod val="50000"/>
            </a:schemeClr>
          </a:solidFill>
        </p:grpSpPr>
        <p:sp>
          <p:nvSpPr>
            <p:cNvPr id="13" name="Google Shape;91;p14">
              <a:extLst>
                <a:ext uri="{FF2B5EF4-FFF2-40B4-BE49-F238E27FC236}">
                  <a16:creationId xmlns:a16="http://schemas.microsoft.com/office/drawing/2014/main" id="{7093ACB4-41EF-B6C2-46F6-C74023325675}"/>
                </a:ext>
              </a:extLst>
            </p:cNvPr>
            <p:cNvSpPr/>
            <p:nvPr/>
          </p:nvSpPr>
          <p:spPr>
            <a:xfrm>
              <a:off x="3403200" y="1694625"/>
              <a:ext cx="820500" cy="8205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14" name="Google Shape;89;p14">
              <a:extLst>
                <a:ext uri="{FF2B5EF4-FFF2-40B4-BE49-F238E27FC236}">
                  <a16:creationId xmlns:a16="http://schemas.microsoft.com/office/drawing/2014/main" id="{15827A83-EC7B-47D6-10E6-7FD062A5B50C}"/>
                </a:ext>
              </a:extLst>
            </p:cNvPr>
            <p:cNvSpPr/>
            <p:nvPr/>
          </p:nvSpPr>
          <p:spPr>
            <a:xfrm>
              <a:off x="3498650" y="1790075"/>
              <a:ext cx="629700" cy="6297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15" name="Google Shape;94;p14">
            <a:extLst>
              <a:ext uri="{FF2B5EF4-FFF2-40B4-BE49-F238E27FC236}">
                <a16:creationId xmlns:a16="http://schemas.microsoft.com/office/drawing/2014/main" id="{5120F929-16DD-F30E-8C75-8EFF67E52FDC}"/>
              </a:ext>
            </a:extLst>
          </p:cNvPr>
          <p:cNvSpPr/>
          <p:nvPr/>
        </p:nvSpPr>
        <p:spPr>
          <a:xfrm>
            <a:off x="214648" y="3046669"/>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rPr>
              <a:t>3.</a:t>
            </a:r>
            <a:endParaRPr b="1" dirty="0">
              <a:solidFill>
                <a:schemeClr val="tx1"/>
              </a:solidFill>
            </a:endParaRPr>
          </a:p>
        </p:txBody>
      </p:sp>
      <p:grpSp>
        <p:nvGrpSpPr>
          <p:cNvPr id="16" name="Google Shape;90;p14">
            <a:extLst>
              <a:ext uri="{FF2B5EF4-FFF2-40B4-BE49-F238E27FC236}">
                <a16:creationId xmlns:a16="http://schemas.microsoft.com/office/drawing/2014/main" id="{27D0E7E8-E8B4-1B4D-D746-468BEE11E7E5}"/>
              </a:ext>
            </a:extLst>
          </p:cNvPr>
          <p:cNvGrpSpPr/>
          <p:nvPr/>
        </p:nvGrpSpPr>
        <p:grpSpPr>
          <a:xfrm>
            <a:off x="114622" y="4005260"/>
            <a:ext cx="878591" cy="878591"/>
            <a:chOff x="3403200" y="1694625"/>
            <a:chExt cx="820500" cy="820500"/>
          </a:xfrm>
          <a:solidFill>
            <a:schemeClr val="accent6">
              <a:lumMod val="50000"/>
            </a:schemeClr>
          </a:solidFill>
        </p:grpSpPr>
        <p:sp>
          <p:nvSpPr>
            <p:cNvPr id="17" name="Google Shape;91;p14">
              <a:extLst>
                <a:ext uri="{FF2B5EF4-FFF2-40B4-BE49-F238E27FC236}">
                  <a16:creationId xmlns:a16="http://schemas.microsoft.com/office/drawing/2014/main" id="{A45C7F59-F3E4-CBB1-710B-23E7892EEC64}"/>
                </a:ext>
              </a:extLst>
            </p:cNvPr>
            <p:cNvSpPr/>
            <p:nvPr/>
          </p:nvSpPr>
          <p:spPr>
            <a:xfrm>
              <a:off x="3403200" y="1694625"/>
              <a:ext cx="820500" cy="8205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18" name="Google Shape;89;p14">
              <a:extLst>
                <a:ext uri="{FF2B5EF4-FFF2-40B4-BE49-F238E27FC236}">
                  <a16:creationId xmlns:a16="http://schemas.microsoft.com/office/drawing/2014/main" id="{96344EDA-614C-673A-1CA1-4A241B8FEACE}"/>
                </a:ext>
              </a:extLst>
            </p:cNvPr>
            <p:cNvSpPr/>
            <p:nvPr/>
          </p:nvSpPr>
          <p:spPr>
            <a:xfrm>
              <a:off x="3498650" y="1790075"/>
              <a:ext cx="629700" cy="629700"/>
            </a:xfrm>
            <a:prstGeom prst="ellipse">
              <a:avLst/>
            </a:prstGeom>
            <a:grp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19" name="Google Shape;94;p14">
            <a:extLst>
              <a:ext uri="{FF2B5EF4-FFF2-40B4-BE49-F238E27FC236}">
                <a16:creationId xmlns:a16="http://schemas.microsoft.com/office/drawing/2014/main" id="{721E2E49-B24E-C18D-8851-4B8CCCE8E7D3}"/>
              </a:ext>
            </a:extLst>
          </p:cNvPr>
          <p:cNvSpPr/>
          <p:nvPr/>
        </p:nvSpPr>
        <p:spPr>
          <a:xfrm>
            <a:off x="213580" y="4105253"/>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rPr>
              <a:t>4.</a:t>
            </a:r>
            <a:endParaRPr b="1" dirty="0">
              <a:solidFill>
                <a:schemeClr val="tx1"/>
              </a:solidFill>
            </a:endParaRPr>
          </a:p>
        </p:txBody>
      </p:sp>
      <p:sp>
        <p:nvSpPr>
          <p:cNvPr id="20" name="TextBox 19">
            <a:extLst>
              <a:ext uri="{FF2B5EF4-FFF2-40B4-BE49-F238E27FC236}">
                <a16:creationId xmlns:a16="http://schemas.microsoft.com/office/drawing/2014/main" id="{35EFA6B8-6700-C245-2057-EB82CF21636A}"/>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algn="l">
              <a:buSzPts val="1100"/>
            </a:pPr>
            <a:r>
              <a:rPr lang="en" dirty="0">
                <a:solidFill>
                  <a:schemeClr val="bg2">
                    <a:lumMod val="50000"/>
                  </a:schemeClr>
                </a:solidFill>
              </a:rPr>
              <a:t>References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D75980-685D-46FA-9D32-575BB91F0CFB}"/>
              </a:ext>
            </a:extLst>
          </p:cNvPr>
          <p:cNvSpPr txBox="1"/>
          <p:nvPr/>
        </p:nvSpPr>
        <p:spPr>
          <a:xfrm>
            <a:off x="175845" y="751840"/>
            <a:ext cx="7451970" cy="4154984"/>
          </a:xfrm>
          <a:prstGeom prst="rect">
            <a:avLst/>
          </a:prstGeom>
          <a:noFill/>
        </p:spPr>
        <p:txBody>
          <a:bodyPr wrap="square" rtlCol="0">
            <a:spAutoFit/>
          </a:bodyPr>
          <a:lstStyle/>
          <a:p>
            <a:pPr indent="-457200"/>
            <a:r>
              <a:rPr lang="en-US" sz="1200" dirty="0">
                <a:latin typeface="Times New Roman" panose="02020603050405020304" pitchFamily="18" charset="0"/>
                <a:cs typeface="Times New Roman" panose="02020603050405020304" pitchFamily="18" charset="0"/>
              </a:rPr>
              <a:t>Ali, B. J., &amp; Anwar, G. (2021). </a:t>
            </a:r>
            <a:r>
              <a:rPr lang="en-US" sz="1200" i="1" dirty="0">
                <a:latin typeface="Times New Roman" panose="02020603050405020304" pitchFamily="18" charset="0"/>
                <a:cs typeface="Times New Roman" panose="02020603050405020304" pitchFamily="18" charset="0"/>
              </a:rPr>
              <a:t>Porter’s Generic Competitive Strategies and its influence on the Competitive Advantage. </a:t>
            </a:r>
            <a:r>
              <a:rPr lang="en-US" sz="1200" dirty="0">
                <a:latin typeface="Times New Roman" panose="02020603050405020304" pitchFamily="18" charset="0"/>
                <a:cs typeface="Times New Roman" panose="02020603050405020304" pitchFamily="18" charset="0"/>
              </a:rPr>
              <a:t>International Journal of Advanced Engineering, Management and Science, 7(6), 42-51.</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err="1">
                <a:latin typeface="Times New Roman" panose="02020603050405020304" pitchFamily="18" charset="0"/>
                <a:cs typeface="Times New Roman" panose="02020603050405020304" pitchFamily="18" charset="0"/>
              </a:rPr>
              <a:t>Boudette</a:t>
            </a:r>
            <a:r>
              <a:rPr lang="en-US" sz="1200" dirty="0">
                <a:latin typeface="Times New Roman" panose="02020603050405020304" pitchFamily="18" charset="0"/>
                <a:cs typeface="Times New Roman" panose="02020603050405020304" pitchFamily="18" charset="0"/>
              </a:rPr>
              <a:t>, N. E. (2022, September 19). </a:t>
            </a:r>
            <a:r>
              <a:rPr lang="en-US" sz="1200" i="1" dirty="0">
                <a:latin typeface="Times New Roman" panose="02020603050405020304" pitchFamily="18" charset="0"/>
                <a:cs typeface="Times New Roman" panose="02020603050405020304" pitchFamily="18" charset="0"/>
              </a:rPr>
              <a:t>Ford says it will spend $1 billion more in third quarter because of supply chain problems.</a:t>
            </a:r>
            <a:r>
              <a:rPr lang="en-US" sz="1200" dirty="0">
                <a:latin typeface="Times New Roman" panose="02020603050405020304" pitchFamily="18" charset="0"/>
                <a:cs typeface="Times New Roman" panose="02020603050405020304" pitchFamily="18" charset="0"/>
              </a:rPr>
              <a:t> The New York Times. https://www.nytimes.com/2022/09/19/business/ford-supply-chain.html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Britannica, T. Editors of </a:t>
            </a:r>
            <a:r>
              <a:rPr lang="en-US" sz="1200" dirty="0" err="1">
                <a:latin typeface="Times New Roman" panose="02020603050405020304" pitchFamily="18" charset="0"/>
                <a:cs typeface="Times New Roman" panose="02020603050405020304" pitchFamily="18" charset="0"/>
              </a:rPr>
              <a:t>Encyclopaedia</a:t>
            </a:r>
            <a:r>
              <a:rPr lang="en-US" sz="1200" dirty="0">
                <a:latin typeface="Times New Roman" panose="02020603050405020304" pitchFamily="18" charset="0"/>
                <a:cs typeface="Times New Roman" panose="02020603050405020304" pitchFamily="18" charset="0"/>
              </a:rPr>
              <a:t> (2023, July 2). Robert S. McNamara. Encyclopedia Britannica. https://www.britannica.com/biography/Robert-S-McNamara</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Climate Change Report. Ford Corporate (n.d.). </a:t>
            </a:r>
          </a:p>
          <a:p>
            <a:pPr indent="-457200"/>
            <a:r>
              <a:rPr lang="en-US" sz="1200" dirty="0">
                <a:latin typeface="Times New Roman" panose="02020603050405020304" pitchFamily="18" charset="0"/>
                <a:cs typeface="Times New Roman" panose="02020603050405020304" pitchFamily="18" charset="0"/>
              </a:rPr>
              <a:t>https://corporate.ford.com/content/dam/corporate/us/en-us/documents/reports/2023-climate-change-report.pdf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F-20221231. SEC.gov. (n.d.). </a:t>
            </a:r>
          </a:p>
          <a:p>
            <a:pPr indent="-457200"/>
            <a:r>
              <a:rPr lang="en-US" sz="1200" dirty="0">
                <a:latin typeface="Times New Roman" panose="02020603050405020304" pitchFamily="18" charset="0"/>
                <a:cs typeface="Times New Roman" panose="02020603050405020304" pitchFamily="18" charset="0"/>
              </a:rPr>
              <a:t>https://www.sec.gov/Archives/edgar/data/37996/000003799623000012/f-20221231.htm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Eckert, N. (2022, September 23). </a:t>
            </a:r>
            <a:r>
              <a:rPr lang="en-US" sz="1200" i="1" dirty="0">
                <a:latin typeface="Times New Roman" panose="02020603050405020304" pitchFamily="18" charset="0"/>
                <a:cs typeface="Times New Roman" panose="02020603050405020304" pitchFamily="18" charset="0"/>
              </a:rPr>
              <a:t>Ford’s latest supply-chain problem: A shortage of Blue Oval Badges</a:t>
            </a:r>
            <a:r>
              <a:rPr lang="en-US" sz="1200" dirty="0">
                <a:latin typeface="Times New Roman" panose="02020603050405020304" pitchFamily="18" charset="0"/>
                <a:cs typeface="Times New Roman" panose="02020603050405020304" pitchFamily="18" charset="0"/>
              </a:rPr>
              <a:t>. The Wall Street Journal. </a:t>
            </a:r>
          </a:p>
          <a:p>
            <a:pPr indent="-457200"/>
            <a:r>
              <a:rPr lang="en-US" sz="1200" dirty="0">
                <a:latin typeface="Times New Roman" panose="02020603050405020304" pitchFamily="18" charset="0"/>
                <a:cs typeface="Times New Roman" panose="02020603050405020304" pitchFamily="18" charset="0"/>
              </a:rPr>
              <a:t>https://www.wsj.com/articles/fords-latest-supply-chain-snarl-not-enough-blue-oval-badges-11663944141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Farkas, I. (2023, May 10). </a:t>
            </a:r>
            <a:r>
              <a:rPr lang="en-US" sz="1200" i="1" dirty="0">
                <a:latin typeface="Times New Roman" panose="02020603050405020304" pitchFamily="18" charset="0"/>
                <a:cs typeface="Times New Roman" panose="02020603050405020304" pitchFamily="18" charset="0"/>
              </a:rPr>
              <a:t>4 Supply Chain Lessons from Ford Motor Company. </a:t>
            </a:r>
            <a:r>
              <a:rPr lang="en-US" sz="1200" dirty="0" err="1">
                <a:latin typeface="Times New Roman" panose="02020603050405020304" pitchFamily="18" charset="0"/>
                <a:cs typeface="Times New Roman" panose="02020603050405020304" pitchFamily="18" charset="0"/>
              </a:rPr>
              <a:t>Thomasnet</a:t>
            </a:r>
            <a:r>
              <a:rPr lang="en-US" sz="1200" dirty="0">
                <a:latin typeface="Times New Roman" panose="02020603050405020304" pitchFamily="18" charset="0"/>
                <a:cs typeface="Times New Roman" panose="02020603050405020304" pitchFamily="18" charset="0"/>
              </a:rPr>
              <a:t>® - Product Sourcing and Supplier Discovery Platform - Find North American Manufacturers, Suppliers and Industrial Companies. https://www.thomasnet.com/insights/ford-supply-chain/ </a:t>
            </a:r>
          </a:p>
        </p:txBody>
      </p:sp>
      <p:sp>
        <p:nvSpPr>
          <p:cNvPr id="3" name="TextBox 2">
            <a:extLst>
              <a:ext uri="{FF2B5EF4-FFF2-40B4-BE49-F238E27FC236}">
                <a16:creationId xmlns:a16="http://schemas.microsoft.com/office/drawing/2014/main" id="{E0ADC7F0-31B8-2FA5-0F9F-03BC6B8B9006}"/>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27.</a:t>
            </a:r>
          </a:p>
        </p:txBody>
      </p:sp>
    </p:spTree>
    <p:extLst>
      <p:ext uri="{BB962C8B-B14F-4D97-AF65-F5344CB8AC3E}">
        <p14:creationId xmlns:p14="http://schemas.microsoft.com/office/powerpoint/2010/main" val="100584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 name="TextBox 3">
            <a:extLst>
              <a:ext uri="{FF2B5EF4-FFF2-40B4-BE49-F238E27FC236}">
                <a16:creationId xmlns:a16="http://schemas.microsoft.com/office/drawing/2014/main" id="{EED75980-685D-46FA-9D32-575BB91F0CFB}"/>
              </a:ext>
            </a:extLst>
          </p:cNvPr>
          <p:cNvSpPr txBox="1"/>
          <p:nvPr/>
        </p:nvSpPr>
        <p:spPr>
          <a:xfrm>
            <a:off x="175845" y="213360"/>
            <a:ext cx="7451970" cy="5078313"/>
          </a:xfrm>
          <a:prstGeom prst="rect">
            <a:avLst/>
          </a:prstGeom>
          <a:noFill/>
        </p:spPr>
        <p:txBody>
          <a:bodyPr wrap="square" rtlCol="0">
            <a:spAutoFit/>
          </a:bodyPr>
          <a:lstStyle/>
          <a:p>
            <a:pPr indent="-457200"/>
            <a:r>
              <a:rPr lang="en-US" sz="1200" dirty="0">
                <a:latin typeface="Times New Roman" panose="02020603050405020304" pitchFamily="18" charset="0"/>
                <a:cs typeface="Times New Roman" panose="02020603050405020304" pitchFamily="18" charset="0"/>
              </a:rPr>
              <a:t>Foote, B. (2023, June 28). </a:t>
            </a:r>
            <a:r>
              <a:rPr lang="en-US" sz="1200" i="1" dirty="0">
                <a:latin typeface="Times New Roman" panose="02020603050405020304" pitchFamily="18" charset="0"/>
                <a:cs typeface="Times New Roman" panose="02020603050405020304" pitchFamily="18" charset="0"/>
              </a:rPr>
              <a:t>Ford CFO says supply chain issues easing, but not completely</a:t>
            </a:r>
            <a:r>
              <a:rPr lang="en-US" sz="1200" dirty="0">
                <a:latin typeface="Times New Roman" panose="02020603050405020304" pitchFamily="18" charset="0"/>
                <a:cs typeface="Times New Roman" panose="02020603050405020304" pitchFamily="18" charset="0"/>
              </a:rPr>
              <a:t>. Ford Authority. https://fordauthority.com/2023/06/ford-cfo-says-supply-chain-issues-easing-but-not-completely/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Ford Motor Company Global Modern Slavery and human trafficking ... (n.d.-b). https://corporate.ford.com/content/dam/corporate/us/en-us/documents/legal/global-modern-slavery-and-human-trafficking-transparency-statement.pdf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The Ford Motor Company. (2014, August 7). Ford, Suppliers Help Develop Industry-First Technologies for Mustang, F-150; Working Together Key to Ford’s Aggressive 2014 Product Launches. Ford Media Center. </a:t>
            </a:r>
            <a:r>
              <a:rPr lang="en-US" sz="1200">
                <a:latin typeface="Times New Roman" panose="02020603050405020304" pitchFamily="18" charset="0"/>
                <a:cs typeface="Times New Roman" panose="02020603050405020304" pitchFamily="18" charset="0"/>
              </a:rPr>
              <a:t>https://media.ford.com/content/fordmedia/fna/us/en/news/2014/08/07/ford-suppliers-help-develop-industry-first-technologies.html#:~:text=Strong%20ties%20with%20suppliers,in%20vehicles%20the%20company%20sells </a:t>
            </a:r>
            <a:endParaRPr lang="en-US" sz="1200" dirty="0">
              <a:latin typeface="Times New Roman" panose="02020603050405020304" pitchFamily="18" charset="0"/>
              <a:cs typeface="Times New Roman" panose="02020603050405020304" pitchFamily="18" charset="0"/>
            </a:endParaRP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Ford Motor Company. (2023, May 22). Company Says Ford+ is Maximizing Value for Customers, Improving Business Resilience, Efficiency, Growth, Margins. Ford Media Center. https://media.ford.com/content/fordmedia/fna/us/en/news/2023/05/22/company-says-ford--is-maximizing-value-for-customers--improving-.html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Ford Supplier Code of Conduct - Ford Corporate. (2023, July). https://corporate.ford.com/content/dam/corporate/us/en-us/documents/operations/governance-and-policies/Ford_SupplierCodeOfConduct_2023_FINAL_v2.pdf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Governance &amp; Policies. Ford Corporate. (n.d.-a). </a:t>
            </a:r>
          </a:p>
          <a:p>
            <a:pPr indent="-457200"/>
            <a:r>
              <a:rPr lang="en-US" sz="1200" dirty="0">
                <a:latin typeface="Times New Roman" panose="02020603050405020304" pitchFamily="18" charset="0"/>
                <a:cs typeface="Times New Roman" panose="02020603050405020304" pitchFamily="18" charset="0"/>
              </a:rPr>
              <a:t>https://corporate.ford.com/operations/governance-and-policies.html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Isidore, C. (2022, September 20). </a:t>
            </a:r>
            <a:r>
              <a:rPr lang="en-US" sz="1200" i="1" dirty="0">
                <a:latin typeface="Times New Roman" panose="02020603050405020304" pitchFamily="18" charset="0"/>
                <a:cs typeface="Times New Roman" panose="02020603050405020304" pitchFamily="18" charset="0"/>
              </a:rPr>
              <a:t>As many as 45,000 fords can’t be sold because they’re missing parts</a:t>
            </a:r>
            <a:r>
              <a:rPr lang="en-US" sz="1200" dirty="0">
                <a:latin typeface="Times New Roman" panose="02020603050405020304" pitchFamily="18" charset="0"/>
                <a:cs typeface="Times New Roman" panose="02020603050405020304" pitchFamily="18" charset="0"/>
              </a:rPr>
              <a:t>. CNN. https://www.cnn.com/2022/09/20/business/ford-supply-chain-problems/index.html </a:t>
            </a:r>
          </a:p>
        </p:txBody>
      </p:sp>
      <p:sp>
        <p:nvSpPr>
          <p:cNvPr id="2" name="TextBox 1">
            <a:extLst>
              <a:ext uri="{FF2B5EF4-FFF2-40B4-BE49-F238E27FC236}">
                <a16:creationId xmlns:a16="http://schemas.microsoft.com/office/drawing/2014/main" id="{B8684466-0BE2-5480-B8E1-1E339093F493}"/>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28.</a:t>
            </a:r>
          </a:p>
        </p:txBody>
      </p:sp>
    </p:spTree>
    <p:extLst>
      <p:ext uri="{BB962C8B-B14F-4D97-AF65-F5344CB8AC3E}">
        <p14:creationId xmlns:p14="http://schemas.microsoft.com/office/powerpoint/2010/main" val="331003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 name="Rectangle 3">
            <a:extLst>
              <a:ext uri="{FF2B5EF4-FFF2-40B4-BE49-F238E27FC236}">
                <a16:creationId xmlns:a16="http://schemas.microsoft.com/office/drawing/2014/main" id="{1337B8AB-56A2-CCA6-9251-1B57F39D0599}"/>
              </a:ext>
            </a:extLst>
          </p:cNvPr>
          <p:cNvSpPr/>
          <p:nvPr/>
        </p:nvSpPr>
        <p:spPr>
          <a:xfrm>
            <a:off x="0" y="0"/>
            <a:ext cx="9144000" cy="51435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Google Shape;48;p14"/>
          <p:cNvSpPr txBox="1">
            <a:spLocks noGrp="1"/>
          </p:cNvSpPr>
          <p:nvPr>
            <p:ph type="title"/>
          </p:nvPr>
        </p:nvSpPr>
        <p:spPr>
          <a:xfrm>
            <a:off x="1206633" y="544369"/>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5">
                    <a:lumMod val="40000"/>
                    <a:lumOff val="60000"/>
                  </a:schemeClr>
                </a:solidFill>
              </a:rPr>
              <a:t>TOC</a:t>
            </a:r>
            <a:endParaRPr b="1" dirty="0">
              <a:solidFill>
                <a:schemeClr val="accent5">
                  <a:lumMod val="40000"/>
                  <a:lumOff val="60000"/>
                </a:schemeClr>
              </a:solidFill>
            </a:endParaRPr>
          </a:p>
        </p:txBody>
      </p:sp>
      <p:sp>
        <p:nvSpPr>
          <p:cNvPr id="5" name="Google Shape;54;p14">
            <a:extLst>
              <a:ext uri="{FF2B5EF4-FFF2-40B4-BE49-F238E27FC236}">
                <a16:creationId xmlns:a16="http://schemas.microsoft.com/office/drawing/2014/main" id="{6BB1C5C6-44A0-C4C2-731A-277061B60C00}"/>
              </a:ext>
            </a:extLst>
          </p:cNvPr>
          <p:cNvSpPr txBox="1"/>
          <p:nvPr/>
        </p:nvSpPr>
        <p:spPr>
          <a:xfrm>
            <a:off x="625225" y="1368553"/>
            <a:ext cx="6389921" cy="2626279"/>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Problem Statement</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Project Scope and Objectives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Key Stakeholders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Key Performance Indicators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indent="-285750">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Overview: Ford Motor Company</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Strategic objectives </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indent="-285750">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Operational challenges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200" dirty="0">
              <a:solidFill>
                <a:schemeClr val="accent5">
                  <a:lumMod val="40000"/>
                  <a:lumOff val="60000"/>
                </a:schemeClr>
              </a:solidFill>
              <a:latin typeface="Roboto"/>
              <a:ea typeface="Roboto"/>
              <a:cs typeface="Roboto"/>
              <a:sym typeface="Roboto"/>
            </a:endParaRPr>
          </a:p>
        </p:txBody>
      </p:sp>
      <p:sp>
        <p:nvSpPr>
          <p:cNvPr id="6" name="Rectangle 5">
            <a:extLst>
              <a:ext uri="{FF2B5EF4-FFF2-40B4-BE49-F238E27FC236}">
                <a16:creationId xmlns:a16="http://schemas.microsoft.com/office/drawing/2014/main" id="{9A6169D4-86EF-C419-0C4A-BEF7A38B6AD8}"/>
              </a:ext>
            </a:extLst>
          </p:cNvPr>
          <p:cNvSpPr/>
          <p:nvPr/>
        </p:nvSpPr>
        <p:spPr>
          <a:xfrm>
            <a:off x="742462" y="1077168"/>
            <a:ext cx="7772400" cy="45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54;p14">
            <a:extLst>
              <a:ext uri="{FF2B5EF4-FFF2-40B4-BE49-F238E27FC236}">
                <a16:creationId xmlns:a16="http://schemas.microsoft.com/office/drawing/2014/main" id="{2F0E1E2F-FFF3-823A-FF5D-88FC2E921BC5}"/>
              </a:ext>
            </a:extLst>
          </p:cNvPr>
          <p:cNvSpPr txBox="1"/>
          <p:nvPr/>
        </p:nvSpPr>
        <p:spPr>
          <a:xfrm>
            <a:off x="3278559" y="1368553"/>
            <a:ext cx="3067535" cy="2626279"/>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Risks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ESG responsibilities with Suppliers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SWOT analysis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Quadrant Analysis: Understanding the Spend Categories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Issues at a glance</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Supplier Offshore vs onshore</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Onshore and offshore risk-benefit analysis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200" dirty="0">
              <a:solidFill>
                <a:schemeClr val="accent5">
                  <a:lumMod val="40000"/>
                  <a:lumOff val="60000"/>
                </a:schemeClr>
              </a:solidFill>
              <a:latin typeface="Roboto"/>
              <a:ea typeface="Roboto"/>
              <a:cs typeface="Roboto"/>
              <a:sym typeface="Roboto"/>
            </a:endParaRPr>
          </a:p>
        </p:txBody>
      </p:sp>
      <p:sp>
        <p:nvSpPr>
          <p:cNvPr id="3" name="Google Shape;54;p14">
            <a:extLst>
              <a:ext uri="{FF2B5EF4-FFF2-40B4-BE49-F238E27FC236}">
                <a16:creationId xmlns:a16="http://schemas.microsoft.com/office/drawing/2014/main" id="{C2AA487D-8F75-68C2-2AD2-5F2953BB0D44}"/>
              </a:ext>
            </a:extLst>
          </p:cNvPr>
          <p:cNvSpPr txBox="1"/>
          <p:nvPr/>
        </p:nvSpPr>
        <p:spPr>
          <a:xfrm>
            <a:off x="6193698" y="1381486"/>
            <a:ext cx="2864329" cy="2626279"/>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Insourcing vs outsourcing</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Supplier selection</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Formal supplier evaluation </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Supplier selection criteria </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Supplier code of conduct and contract considerations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200" dirty="0">
                <a:solidFill>
                  <a:schemeClr val="accent5">
                    <a:lumMod val="40000"/>
                    <a:lumOff val="60000"/>
                  </a:schemeClr>
                </a:solidFill>
                <a:latin typeface="Roboto"/>
                <a:ea typeface="Roboto"/>
                <a:cs typeface="Roboto"/>
                <a:sym typeface="Roboto"/>
              </a:rPr>
              <a:t>Recommendations</a:t>
            </a: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lang="en-US" sz="1200" dirty="0">
              <a:solidFill>
                <a:schemeClr val="accent5">
                  <a:lumMod val="40000"/>
                  <a:lumOff val="60000"/>
                </a:schemeClr>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200" dirty="0">
              <a:solidFill>
                <a:schemeClr val="accent5">
                  <a:lumMod val="40000"/>
                  <a:lumOff val="60000"/>
                </a:schemeClr>
              </a:solidFill>
              <a:latin typeface="Roboto"/>
              <a:ea typeface="Roboto"/>
              <a:cs typeface="Roboto"/>
              <a:sym typeface="Roboto"/>
            </a:endParaRPr>
          </a:p>
        </p:txBody>
      </p:sp>
      <p:sp>
        <p:nvSpPr>
          <p:cNvPr id="7" name="TextBox 6">
            <a:extLst>
              <a:ext uri="{FF2B5EF4-FFF2-40B4-BE49-F238E27FC236}">
                <a16:creationId xmlns:a16="http://schemas.microsoft.com/office/drawing/2014/main" id="{E7A97472-6100-5027-8130-D163B0E53BDE}"/>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bg1"/>
                </a:solidFill>
                <a:latin typeface="Fira Sans Extra Condensed Medium" panose="020B0604020202020204" charset="0"/>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 name="TextBox 3">
            <a:extLst>
              <a:ext uri="{FF2B5EF4-FFF2-40B4-BE49-F238E27FC236}">
                <a16:creationId xmlns:a16="http://schemas.microsoft.com/office/drawing/2014/main" id="{EED75980-685D-46FA-9D32-575BB91F0CFB}"/>
              </a:ext>
            </a:extLst>
          </p:cNvPr>
          <p:cNvSpPr txBox="1"/>
          <p:nvPr/>
        </p:nvSpPr>
        <p:spPr>
          <a:xfrm>
            <a:off x="175845" y="213360"/>
            <a:ext cx="7451970" cy="4524315"/>
          </a:xfrm>
          <a:prstGeom prst="rect">
            <a:avLst/>
          </a:prstGeom>
          <a:noFill/>
        </p:spPr>
        <p:txBody>
          <a:bodyPr wrap="square" rtlCol="0">
            <a:spAutoFit/>
          </a:bodyPr>
          <a:lstStyle/>
          <a:p>
            <a:pPr indent="-457200"/>
            <a:r>
              <a:rPr lang="en-US" sz="1200" dirty="0" err="1">
                <a:latin typeface="Times New Roman" panose="02020603050405020304" pitchFamily="18" charset="0"/>
                <a:cs typeface="Times New Roman" panose="02020603050405020304" pitchFamily="18" charset="0"/>
              </a:rPr>
              <a:t>Klayman</a:t>
            </a:r>
            <a:r>
              <a:rPr lang="en-US" sz="1200" dirty="0">
                <a:latin typeface="Times New Roman" panose="02020603050405020304" pitchFamily="18" charset="0"/>
                <a:cs typeface="Times New Roman" panose="02020603050405020304" pitchFamily="18" charset="0"/>
              </a:rPr>
              <a:t>, B., &amp; </a:t>
            </a:r>
            <a:r>
              <a:rPr lang="en-US" sz="1200" dirty="0" err="1">
                <a:latin typeface="Times New Roman" panose="02020603050405020304" pitchFamily="18" charset="0"/>
                <a:cs typeface="Times New Roman" panose="02020603050405020304" pitchFamily="18" charset="0"/>
              </a:rPr>
              <a:t>Nellis</a:t>
            </a:r>
            <a:r>
              <a:rPr lang="en-US" sz="1200" dirty="0">
                <a:latin typeface="Times New Roman" panose="02020603050405020304" pitchFamily="18" charset="0"/>
                <a:cs typeface="Times New Roman" panose="02020603050405020304" pitchFamily="18" charset="0"/>
              </a:rPr>
              <a:t>, S. (2023, February 3). </a:t>
            </a:r>
            <a:r>
              <a:rPr lang="en-US" sz="1200" i="1" dirty="0">
                <a:latin typeface="Times New Roman" panose="02020603050405020304" pitchFamily="18" charset="0"/>
                <a:cs typeface="Times New Roman" panose="02020603050405020304" pitchFamily="18" charset="0"/>
              </a:rPr>
              <a:t>Focus: Ford’s pain underscores uneven impact of two-year auto chip shortage. </a:t>
            </a:r>
            <a:r>
              <a:rPr lang="en-US" sz="1200" dirty="0">
                <a:latin typeface="Times New Roman" panose="02020603050405020304" pitchFamily="18" charset="0"/>
                <a:cs typeface="Times New Roman" panose="02020603050405020304" pitchFamily="18" charset="0"/>
              </a:rPr>
              <a:t>Reuters. </a:t>
            </a:r>
          </a:p>
          <a:p>
            <a:pPr indent="-457200"/>
            <a:r>
              <a:rPr lang="en-US" sz="1200" dirty="0">
                <a:latin typeface="Times New Roman" panose="02020603050405020304" pitchFamily="18" charset="0"/>
                <a:cs typeface="Times New Roman" panose="02020603050405020304" pitchFamily="18" charset="0"/>
              </a:rPr>
              <a:t>https://www.reuters.com/business/autos-transportation/fords-pain-underscores-uneven-impact-two-year-auto-chip-shortage-2023-02-03/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err="1">
                <a:latin typeface="Times New Roman" panose="02020603050405020304" pitchFamily="18" charset="0"/>
                <a:cs typeface="Times New Roman" panose="02020603050405020304" pitchFamily="18" charset="0"/>
              </a:rPr>
              <a:t>Lampón</a:t>
            </a:r>
            <a:r>
              <a:rPr lang="en-US" sz="1200" dirty="0">
                <a:latin typeface="Times New Roman" panose="02020603050405020304" pitchFamily="18" charset="0"/>
                <a:cs typeface="Times New Roman" panose="02020603050405020304" pitchFamily="18" charset="0"/>
              </a:rPr>
              <a:t>, J. F., &amp; Muñoz-</a:t>
            </a:r>
            <a:r>
              <a:rPr lang="en-US" sz="1200" dirty="0" err="1">
                <a:latin typeface="Times New Roman" panose="02020603050405020304" pitchFamily="18" charset="0"/>
                <a:cs typeface="Times New Roman" panose="02020603050405020304" pitchFamily="18" charset="0"/>
              </a:rPr>
              <a:t>Dueñas</a:t>
            </a:r>
            <a:r>
              <a:rPr lang="en-US" sz="1200" dirty="0">
                <a:latin typeface="Times New Roman" panose="02020603050405020304" pitchFamily="18" charset="0"/>
                <a:cs typeface="Times New Roman" panose="02020603050405020304" pitchFamily="18" charset="0"/>
              </a:rPr>
              <a:t>, P. (2023). </a:t>
            </a:r>
            <a:r>
              <a:rPr lang="en-US" sz="1200" i="1" dirty="0">
                <a:latin typeface="Times New Roman" panose="02020603050405020304" pitchFamily="18" charset="0"/>
                <a:cs typeface="Times New Roman" panose="02020603050405020304" pitchFamily="18" charset="0"/>
              </a:rPr>
              <a:t>Are sustainable mobility firms reshaping the traditional relationships in the automotive industry value chain?</a:t>
            </a:r>
            <a:r>
              <a:rPr lang="en-US" sz="1200" dirty="0">
                <a:latin typeface="Times New Roman" panose="02020603050405020304" pitchFamily="18" charset="0"/>
                <a:cs typeface="Times New Roman" panose="02020603050405020304" pitchFamily="18" charset="0"/>
              </a:rPr>
              <a:t> Journal of Cleaner Production, 413, 137522.</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err="1">
                <a:latin typeface="Times New Roman" panose="02020603050405020304" pitchFamily="18" charset="0"/>
                <a:cs typeface="Times New Roman" panose="02020603050405020304" pitchFamily="18" charset="0"/>
              </a:rPr>
              <a:t>LaReau</a:t>
            </a:r>
            <a:r>
              <a:rPr lang="en-US" sz="1200" dirty="0">
                <a:latin typeface="Times New Roman" panose="02020603050405020304" pitchFamily="18" charset="0"/>
                <a:cs typeface="Times New Roman" panose="02020603050405020304" pitchFamily="18" charset="0"/>
              </a:rPr>
              <a:t>, J. L. (2021, September 23). Everything you need to know about the chip shortage that’s plaguing automakers. Detroit Free Press. https://www.freep.com/story/money/cars/2021/06/15/car-chip-shortage-2021/7688773002/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err="1">
                <a:latin typeface="Times New Roman" panose="02020603050405020304" pitchFamily="18" charset="0"/>
                <a:cs typeface="Times New Roman" panose="02020603050405020304" pitchFamily="18" charset="0"/>
              </a:rPr>
              <a:t>Mockett</a:t>
            </a:r>
            <a:r>
              <a:rPr lang="en-US" sz="1200" dirty="0">
                <a:latin typeface="Times New Roman" panose="02020603050405020304" pitchFamily="18" charset="0"/>
                <a:cs typeface="Times New Roman" panose="02020603050405020304" pitchFamily="18" charset="0"/>
              </a:rPr>
              <a:t>, A. (2021, July 20). </a:t>
            </a:r>
            <a:r>
              <a:rPr lang="en-US" sz="1200" i="1" dirty="0">
                <a:latin typeface="Times New Roman" panose="02020603050405020304" pitchFamily="18" charset="0"/>
                <a:cs typeface="Times New Roman" panose="02020603050405020304" pitchFamily="18" charset="0"/>
              </a:rPr>
              <a:t>A brief history of Ford Motor Company</a:t>
            </a:r>
            <a:r>
              <a:rPr lang="en-US" sz="1200" dirty="0">
                <a:latin typeface="Times New Roman" panose="02020603050405020304" pitchFamily="18" charset="0"/>
                <a:cs typeface="Times New Roman" panose="02020603050405020304" pitchFamily="18" charset="0"/>
              </a:rPr>
              <a:t>. OSV. </a:t>
            </a:r>
          </a:p>
          <a:p>
            <a:pPr indent="-457200"/>
            <a:r>
              <a:rPr lang="en-US" sz="1200" dirty="0">
                <a:latin typeface="Times New Roman" panose="02020603050405020304" pitchFamily="18" charset="0"/>
                <a:cs typeface="Times New Roman" panose="02020603050405020304" pitchFamily="18" charset="0"/>
              </a:rPr>
              <a:t>https://www.osv.ltd.uk/brief-history-of-ford/</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On the road to better helping build a better world - ford corporate. (n.d.-c). https://corporate.ford.com/content/dam/corporate/us/en-us/documents/reports/2023-integrated-sustainability-and-financial-report-summary.pdf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err="1">
                <a:latin typeface="Times New Roman" panose="02020603050405020304" pitchFamily="18" charset="0"/>
                <a:cs typeface="Times New Roman" panose="02020603050405020304" pitchFamily="18" charset="0"/>
              </a:rPr>
              <a:t>SelectUSA</a:t>
            </a:r>
            <a:r>
              <a:rPr lang="en-US" sz="1200" dirty="0">
                <a:latin typeface="Times New Roman" panose="02020603050405020304" pitchFamily="18" charset="0"/>
                <a:cs typeface="Times New Roman" panose="02020603050405020304" pitchFamily="18" charset="0"/>
              </a:rPr>
              <a:t> Automotive Industry. International Trade Administration | Trade.gov. (n.d.). https://www.trade.gov/selectusa-automotive-industry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Sorkin, A. R., </a:t>
            </a:r>
            <a:r>
              <a:rPr lang="en-US" sz="1200" dirty="0" err="1">
                <a:latin typeface="Times New Roman" panose="02020603050405020304" pitchFamily="18" charset="0"/>
                <a:cs typeface="Times New Roman" panose="02020603050405020304" pitchFamily="18" charset="0"/>
              </a:rPr>
              <a:t>Karaian</a:t>
            </a:r>
            <a:r>
              <a:rPr lang="en-US" sz="1200" dirty="0">
                <a:latin typeface="Times New Roman" panose="02020603050405020304" pitchFamily="18" charset="0"/>
                <a:cs typeface="Times New Roman" panose="02020603050405020304" pitchFamily="18" charset="0"/>
              </a:rPr>
              <a:t>, J., Kessler, S., </a:t>
            </a:r>
            <a:r>
              <a:rPr lang="en-US" sz="1200" dirty="0" err="1">
                <a:latin typeface="Times New Roman" panose="02020603050405020304" pitchFamily="18" charset="0"/>
                <a:cs typeface="Times New Roman" panose="02020603050405020304" pitchFamily="18" charset="0"/>
              </a:rPr>
              <a:t>Gandel</a:t>
            </a:r>
            <a:r>
              <a:rPr lang="en-US" sz="1200" dirty="0">
                <a:latin typeface="Times New Roman" panose="02020603050405020304" pitchFamily="18" charset="0"/>
                <a:cs typeface="Times New Roman" panose="02020603050405020304" pitchFamily="18" charset="0"/>
              </a:rPr>
              <a:t>, S., Merced, M. J. D. L., Hirsch, L., &amp;amp; Livni, E. (2021, November 19). </a:t>
            </a:r>
            <a:r>
              <a:rPr lang="en-US" sz="1200" i="1" dirty="0">
                <a:latin typeface="Times New Roman" panose="02020603050405020304" pitchFamily="18" charset="0"/>
                <a:cs typeface="Times New Roman" panose="02020603050405020304" pitchFamily="18" charset="0"/>
              </a:rPr>
              <a:t>Ford has a D.I.Y. Plan for Computer Chips.</a:t>
            </a:r>
            <a:r>
              <a:rPr lang="en-US" sz="1200" dirty="0">
                <a:latin typeface="Times New Roman" panose="02020603050405020304" pitchFamily="18" charset="0"/>
                <a:cs typeface="Times New Roman" panose="02020603050405020304" pitchFamily="18" charset="0"/>
              </a:rPr>
              <a:t> The New York Times. https://www.nytimes.com/2021/11/19/business/dealbook/ford-computer-chips.html </a:t>
            </a:r>
          </a:p>
        </p:txBody>
      </p:sp>
      <p:sp>
        <p:nvSpPr>
          <p:cNvPr id="2" name="TextBox 1">
            <a:extLst>
              <a:ext uri="{FF2B5EF4-FFF2-40B4-BE49-F238E27FC236}">
                <a16:creationId xmlns:a16="http://schemas.microsoft.com/office/drawing/2014/main" id="{F1DA0A5D-68CA-903F-687F-7ECAD5370875}"/>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29.</a:t>
            </a:r>
          </a:p>
        </p:txBody>
      </p:sp>
    </p:spTree>
    <p:extLst>
      <p:ext uri="{BB962C8B-B14F-4D97-AF65-F5344CB8AC3E}">
        <p14:creationId xmlns:p14="http://schemas.microsoft.com/office/powerpoint/2010/main" val="424424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 name="TextBox 3">
            <a:extLst>
              <a:ext uri="{FF2B5EF4-FFF2-40B4-BE49-F238E27FC236}">
                <a16:creationId xmlns:a16="http://schemas.microsoft.com/office/drawing/2014/main" id="{EED75980-685D-46FA-9D32-575BB91F0CFB}"/>
              </a:ext>
            </a:extLst>
          </p:cNvPr>
          <p:cNvSpPr txBox="1"/>
          <p:nvPr/>
        </p:nvSpPr>
        <p:spPr>
          <a:xfrm>
            <a:off x="175845" y="213360"/>
            <a:ext cx="7451970" cy="2123658"/>
          </a:xfrm>
          <a:prstGeom prst="rect">
            <a:avLst/>
          </a:prstGeom>
          <a:noFill/>
        </p:spPr>
        <p:txBody>
          <a:bodyPr wrap="square" rtlCol="0">
            <a:spAutoFit/>
          </a:bodyPr>
          <a:lstStyle/>
          <a:p>
            <a:pPr indent="-457200"/>
            <a:r>
              <a:rPr lang="en-US" sz="1200" dirty="0">
                <a:latin typeface="Times New Roman" panose="02020603050405020304" pitchFamily="18" charset="0"/>
                <a:cs typeface="Times New Roman" panose="02020603050405020304" pitchFamily="18" charset="0"/>
              </a:rPr>
              <a:t>Stanislaus, M. (2016, March 23). </a:t>
            </a:r>
            <a:r>
              <a:rPr lang="en-US" sz="1200" i="1" dirty="0">
                <a:latin typeface="Times New Roman" panose="02020603050405020304" pitchFamily="18" charset="0"/>
                <a:cs typeface="Times New Roman" panose="02020603050405020304" pitchFamily="18" charset="0"/>
              </a:rPr>
              <a:t>Resource efficiency: Lessons from Henry Ford on doing more with less</a:t>
            </a:r>
            <a:r>
              <a:rPr lang="en-US" sz="1200" dirty="0">
                <a:latin typeface="Times New Roman" panose="02020603050405020304" pitchFamily="18" charset="0"/>
                <a:cs typeface="Times New Roman" panose="02020603050405020304" pitchFamily="18" charset="0"/>
              </a:rPr>
              <a:t>. World Economic Forum. https://www.weforum.org/agenda/2016/03/resource-efficiency-henry-ford-manufacturing/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Wayland, M. (2021, February 11). How Covid led to a $60 billion global chip shortage for the auto industry. CNBC. https://www.cnbc.com/2021/02/11/how-covid-led-to-a-60-billion-global-chip-shortage-for-automakers.html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dirty="0">
                <a:latin typeface="Times New Roman" panose="02020603050405020304" pitchFamily="18" charset="0"/>
                <a:cs typeface="Times New Roman" panose="02020603050405020304" pitchFamily="18" charset="0"/>
              </a:rPr>
              <a:t>Wayland, M. (2022, September 23). </a:t>
            </a:r>
            <a:r>
              <a:rPr lang="en-US" sz="1200" i="1" dirty="0">
                <a:latin typeface="Times New Roman" panose="02020603050405020304" pitchFamily="18" charset="0"/>
                <a:cs typeface="Times New Roman" panose="02020603050405020304" pitchFamily="18" charset="0"/>
              </a:rPr>
              <a:t>Ford’s supply chain problems include Blue Oval badges for F-Series pickups. </a:t>
            </a:r>
            <a:r>
              <a:rPr lang="en-US" sz="1200" dirty="0">
                <a:latin typeface="Times New Roman" panose="02020603050405020304" pitchFamily="18" charset="0"/>
                <a:cs typeface="Times New Roman" panose="02020603050405020304" pitchFamily="18" charset="0"/>
              </a:rPr>
              <a:t>CNBC. https://www.cnbc.com/2022/09/23/fords-supply-chain-problems-include-blue-oval-badges-for-f-series-pickups.html </a:t>
            </a:r>
          </a:p>
          <a:p>
            <a:pPr indent="-457200"/>
            <a:endParaRPr lang="en-US" sz="1200" dirty="0">
              <a:latin typeface="Times New Roman" panose="02020603050405020304" pitchFamily="18" charset="0"/>
              <a:cs typeface="Times New Roman" panose="02020603050405020304" pitchFamily="18" charset="0"/>
            </a:endParaRPr>
          </a:p>
          <a:p>
            <a:pPr indent="-457200"/>
            <a:r>
              <a:rPr lang="en-US" sz="1200" i="1" dirty="0">
                <a:latin typeface="Times New Roman" panose="02020603050405020304" pitchFamily="18" charset="0"/>
                <a:cs typeface="Times New Roman" panose="02020603050405020304" pitchFamily="18" charset="0"/>
              </a:rPr>
              <a:t>Welcome</a:t>
            </a:r>
            <a:r>
              <a:rPr lang="en-US" sz="1200" dirty="0">
                <a:latin typeface="Times New Roman" panose="02020603050405020304" pitchFamily="18" charset="0"/>
                <a:cs typeface="Times New Roman" panose="02020603050405020304" pitchFamily="18" charset="0"/>
              </a:rPr>
              <a:t>. Ford Corporate. (n.d.). https://corporate.ford.com/home.html </a:t>
            </a:r>
          </a:p>
        </p:txBody>
      </p:sp>
      <p:sp>
        <p:nvSpPr>
          <p:cNvPr id="2" name="TextBox 1">
            <a:extLst>
              <a:ext uri="{FF2B5EF4-FFF2-40B4-BE49-F238E27FC236}">
                <a16:creationId xmlns:a16="http://schemas.microsoft.com/office/drawing/2014/main" id="{C7945938-0FFA-FDB8-5CE9-3463EF0822D9}"/>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30.</a:t>
            </a:r>
          </a:p>
        </p:txBody>
      </p:sp>
    </p:spTree>
    <p:extLst>
      <p:ext uri="{BB962C8B-B14F-4D97-AF65-F5344CB8AC3E}">
        <p14:creationId xmlns:p14="http://schemas.microsoft.com/office/powerpoint/2010/main" val="27265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Problem Statement</a:t>
            </a:r>
            <a:endParaRPr dirty="0">
              <a:solidFill>
                <a:schemeClr val="bg2">
                  <a:lumMod val="50000"/>
                </a:schemeClr>
              </a:solidFill>
            </a:endParaRPr>
          </a:p>
        </p:txBody>
      </p:sp>
      <p:grpSp>
        <p:nvGrpSpPr>
          <p:cNvPr id="90" name="Google Shape;90;p14"/>
          <p:cNvGrpSpPr/>
          <p:nvPr/>
        </p:nvGrpSpPr>
        <p:grpSpPr>
          <a:xfrm>
            <a:off x="1305813" y="1439827"/>
            <a:ext cx="878591" cy="878591"/>
            <a:chOff x="3403200" y="1694625"/>
            <a:chExt cx="820500" cy="820500"/>
          </a:xfrm>
        </p:grpSpPr>
        <p:sp>
          <p:nvSpPr>
            <p:cNvPr id="91" name="Google Shape;91;p14"/>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89" name="Google Shape;89;p14"/>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94" name="Google Shape;94;p14"/>
          <p:cNvSpPr/>
          <p:nvPr/>
        </p:nvSpPr>
        <p:spPr>
          <a:xfrm>
            <a:off x="1412586" y="1539820"/>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1.</a:t>
            </a:r>
            <a:endParaRPr b="1" dirty="0">
              <a:solidFill>
                <a:srgbClr val="002060"/>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90;p14">
            <a:extLst>
              <a:ext uri="{FF2B5EF4-FFF2-40B4-BE49-F238E27FC236}">
                <a16:creationId xmlns:a16="http://schemas.microsoft.com/office/drawing/2014/main" id="{27850420-8064-3C55-2AE4-DE5F7FD026B5}"/>
              </a:ext>
            </a:extLst>
          </p:cNvPr>
          <p:cNvGrpSpPr/>
          <p:nvPr/>
        </p:nvGrpSpPr>
        <p:grpSpPr>
          <a:xfrm>
            <a:off x="1305813" y="3022442"/>
            <a:ext cx="878591" cy="878591"/>
            <a:chOff x="3403200" y="1694625"/>
            <a:chExt cx="820500" cy="820500"/>
          </a:xfrm>
        </p:grpSpPr>
        <p:sp>
          <p:nvSpPr>
            <p:cNvPr id="5" name="Google Shape;91;p14">
              <a:extLst>
                <a:ext uri="{FF2B5EF4-FFF2-40B4-BE49-F238E27FC236}">
                  <a16:creationId xmlns:a16="http://schemas.microsoft.com/office/drawing/2014/main" id="{43EBC0CD-1920-5E05-DC2C-C570D3FD34F5}"/>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6" name="Google Shape;89;p14">
              <a:extLst>
                <a:ext uri="{FF2B5EF4-FFF2-40B4-BE49-F238E27FC236}">
                  <a16:creationId xmlns:a16="http://schemas.microsoft.com/office/drawing/2014/main" id="{5A0C0CE5-B008-5758-6FBD-5166577F543A}"/>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7" name="Google Shape;94;p14">
            <a:extLst>
              <a:ext uri="{FF2B5EF4-FFF2-40B4-BE49-F238E27FC236}">
                <a16:creationId xmlns:a16="http://schemas.microsoft.com/office/drawing/2014/main" id="{D4EF17A1-9974-3E3A-2156-3CF3DC6CD81B}"/>
              </a:ext>
            </a:extLst>
          </p:cNvPr>
          <p:cNvSpPr/>
          <p:nvPr/>
        </p:nvSpPr>
        <p:spPr>
          <a:xfrm>
            <a:off x="1412586" y="312243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2.</a:t>
            </a:r>
            <a:endParaRPr b="1" dirty="0">
              <a:solidFill>
                <a:srgbClr val="002060"/>
              </a:solidFill>
            </a:endParaRPr>
          </a:p>
        </p:txBody>
      </p:sp>
      <p:sp>
        <p:nvSpPr>
          <p:cNvPr id="8" name="Rectangle 7">
            <a:extLst>
              <a:ext uri="{FF2B5EF4-FFF2-40B4-BE49-F238E27FC236}">
                <a16:creationId xmlns:a16="http://schemas.microsoft.com/office/drawing/2014/main" id="{1AEE040E-6542-C242-8058-9ADB52A83058}"/>
              </a:ext>
            </a:extLst>
          </p:cNvPr>
          <p:cNvSpPr/>
          <p:nvPr/>
        </p:nvSpPr>
        <p:spPr>
          <a:xfrm>
            <a:off x="1408021" y="2647570"/>
            <a:ext cx="566928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54;p14">
            <a:extLst>
              <a:ext uri="{FF2B5EF4-FFF2-40B4-BE49-F238E27FC236}">
                <a16:creationId xmlns:a16="http://schemas.microsoft.com/office/drawing/2014/main" id="{F879C52B-36CD-3554-801B-F8B03AAB3E05}"/>
              </a:ext>
            </a:extLst>
          </p:cNvPr>
          <p:cNvSpPr txBox="1"/>
          <p:nvPr/>
        </p:nvSpPr>
        <p:spPr>
          <a:xfrm>
            <a:off x="2394572" y="1428216"/>
            <a:ext cx="5336841"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i="1" dirty="0">
                <a:latin typeface="Roboto"/>
                <a:ea typeface="Roboto"/>
                <a:cs typeface="Roboto"/>
                <a:sym typeface="Roboto"/>
              </a:rPr>
              <a:t>To identify sustainable long-term solution to chip shortage:</a:t>
            </a:r>
          </a:p>
          <a:p>
            <a:pPr marL="0" lvl="0" indent="0" algn="l" rtl="0">
              <a:spcBef>
                <a:spcPts val="0"/>
              </a:spcBef>
              <a:spcAft>
                <a:spcPts val="0"/>
              </a:spcAft>
              <a:buNone/>
            </a:pPr>
            <a:endParaRPr lang="en-US" sz="1100" dirty="0">
              <a:latin typeface="Roboto"/>
              <a:ea typeface="Roboto"/>
              <a:cs typeface="Roboto"/>
              <a:sym typeface="Roboto"/>
            </a:endParaRPr>
          </a:p>
          <a:p>
            <a:pPr marL="0" lvl="0" indent="0" algn="l" rtl="0">
              <a:spcBef>
                <a:spcPts val="0"/>
              </a:spcBef>
              <a:spcAft>
                <a:spcPts val="0"/>
              </a:spcAft>
              <a:buNone/>
            </a:pPr>
            <a:r>
              <a:rPr lang="en-US" sz="1100" dirty="0">
                <a:latin typeface="Roboto"/>
                <a:ea typeface="Roboto"/>
                <a:cs typeface="Roboto"/>
                <a:sym typeface="Roboto"/>
              </a:rPr>
              <a:t>Ford, the automaker, has been struggling with a shortage of computer chips, which has choked off vehicle production for much of the last two years costing an additional 1$ billion a quarter</a:t>
            </a:r>
            <a:endParaRPr sz="1100" dirty="0">
              <a:solidFill>
                <a:srgbClr val="000000"/>
              </a:solidFill>
              <a:latin typeface="Roboto"/>
              <a:ea typeface="Roboto"/>
              <a:cs typeface="Roboto"/>
              <a:sym typeface="Roboto"/>
            </a:endParaRPr>
          </a:p>
        </p:txBody>
      </p:sp>
      <p:sp>
        <p:nvSpPr>
          <p:cNvPr id="10" name="Google Shape;54;p14">
            <a:extLst>
              <a:ext uri="{FF2B5EF4-FFF2-40B4-BE49-F238E27FC236}">
                <a16:creationId xmlns:a16="http://schemas.microsoft.com/office/drawing/2014/main" id="{5980048F-4B17-E589-CDE0-BC2973923687}"/>
              </a:ext>
            </a:extLst>
          </p:cNvPr>
          <p:cNvSpPr txBox="1"/>
          <p:nvPr/>
        </p:nvSpPr>
        <p:spPr>
          <a:xfrm>
            <a:off x="2394572" y="3123613"/>
            <a:ext cx="5336841" cy="953100"/>
          </a:xfrm>
          <a:prstGeom prst="rect">
            <a:avLst/>
          </a:prstGeom>
          <a:noFill/>
          <a:ln>
            <a:noFill/>
          </a:ln>
        </p:spPr>
        <p:txBody>
          <a:bodyPr spcFirstLastPara="1" wrap="square" lIns="91425" tIns="91425" rIns="91425" bIns="91425" anchor="t" anchorCtr="0">
            <a:noAutofit/>
          </a:bodyPr>
          <a:lstStyle/>
          <a:p>
            <a:r>
              <a:rPr lang="en-US" sz="1100" b="1" i="1" dirty="0">
                <a:latin typeface="Roboto"/>
                <a:ea typeface="Roboto"/>
                <a:cs typeface="Roboto"/>
                <a:sym typeface="Roboto"/>
              </a:rPr>
              <a:t>To identify cost-effective supplier partnerships to deliver business growth:</a:t>
            </a:r>
          </a:p>
          <a:p>
            <a:pPr marL="0" lvl="0" indent="0" algn="l" rtl="0">
              <a:spcBef>
                <a:spcPts val="0"/>
              </a:spcBef>
              <a:spcAft>
                <a:spcPts val="0"/>
              </a:spcAft>
              <a:buNone/>
            </a:pPr>
            <a:endParaRPr lang="en-US" sz="1100" dirty="0">
              <a:latin typeface="Roboto"/>
              <a:ea typeface="Roboto"/>
              <a:cs typeface="Roboto"/>
              <a:sym typeface="Roboto"/>
            </a:endParaRPr>
          </a:p>
          <a:p>
            <a:pPr marL="0" lvl="0" indent="0" algn="l" rtl="0">
              <a:spcBef>
                <a:spcPts val="0"/>
              </a:spcBef>
              <a:spcAft>
                <a:spcPts val="0"/>
              </a:spcAft>
              <a:buNone/>
            </a:pPr>
            <a:r>
              <a:rPr lang="en-US" sz="1100" dirty="0">
                <a:latin typeface="Roboto"/>
                <a:ea typeface="Roboto"/>
                <a:cs typeface="Roboto"/>
                <a:sym typeface="Roboto"/>
              </a:rPr>
              <a:t>With the massive blow on  production due to shortage, it is critical to evaluate sustainable and cost-effective partnerships to deliver business growth</a:t>
            </a:r>
            <a:endParaRPr sz="1100" dirty="0">
              <a:solidFill>
                <a:srgbClr val="000000"/>
              </a:solidFill>
              <a:latin typeface="Roboto"/>
              <a:ea typeface="Roboto"/>
              <a:cs typeface="Roboto"/>
              <a:sym typeface="Roboto"/>
            </a:endParaRPr>
          </a:p>
        </p:txBody>
      </p:sp>
      <p:sp>
        <p:nvSpPr>
          <p:cNvPr id="3" name="TextBox 2">
            <a:extLst>
              <a:ext uri="{FF2B5EF4-FFF2-40B4-BE49-F238E27FC236}">
                <a16:creationId xmlns:a16="http://schemas.microsoft.com/office/drawing/2014/main" id="{7E64AE6B-A4AA-274E-8E62-1B6F89329E53}"/>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3.</a:t>
            </a:r>
          </a:p>
        </p:txBody>
      </p:sp>
    </p:spTree>
    <p:extLst>
      <p:ext uri="{BB962C8B-B14F-4D97-AF65-F5344CB8AC3E}">
        <p14:creationId xmlns:p14="http://schemas.microsoft.com/office/powerpoint/2010/main" val="418207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Project Scope and objectives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 11">
            <a:extLst>
              <a:ext uri="{FF2B5EF4-FFF2-40B4-BE49-F238E27FC236}">
                <a16:creationId xmlns:a16="http://schemas.microsoft.com/office/drawing/2014/main" id="{AA4C9434-8B4A-E21D-EFE5-B174C3D588DB}"/>
              </a:ext>
            </a:extLst>
          </p:cNvPr>
          <p:cNvGraphicFramePr/>
          <p:nvPr>
            <p:extLst>
              <p:ext uri="{D42A27DB-BD31-4B8C-83A1-F6EECF244321}">
                <p14:modId xmlns:p14="http://schemas.microsoft.com/office/powerpoint/2010/main" val="3421761270"/>
              </p:ext>
            </p:extLst>
          </p:nvPr>
        </p:nvGraphicFramePr>
        <p:xfrm>
          <a:off x="1367692" y="9029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Right 12">
            <a:extLst>
              <a:ext uri="{FF2B5EF4-FFF2-40B4-BE49-F238E27FC236}">
                <a16:creationId xmlns:a16="http://schemas.microsoft.com/office/drawing/2014/main" id="{0D845A5C-5656-4310-8ADB-3093B34F542A}"/>
              </a:ext>
            </a:extLst>
          </p:cNvPr>
          <p:cNvSpPr/>
          <p:nvPr/>
        </p:nvSpPr>
        <p:spPr>
          <a:xfrm>
            <a:off x="1070707" y="4205375"/>
            <a:ext cx="6822831" cy="203200"/>
          </a:xfrm>
          <a:prstGeom prst="rightArrow">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90;p14">
            <a:extLst>
              <a:ext uri="{FF2B5EF4-FFF2-40B4-BE49-F238E27FC236}">
                <a16:creationId xmlns:a16="http://schemas.microsoft.com/office/drawing/2014/main" id="{A17AAF16-8036-2EF6-9002-160EB59CA870}"/>
              </a:ext>
            </a:extLst>
          </p:cNvPr>
          <p:cNvGrpSpPr/>
          <p:nvPr/>
        </p:nvGrpSpPr>
        <p:grpSpPr>
          <a:xfrm>
            <a:off x="1916126" y="878442"/>
            <a:ext cx="878591" cy="878591"/>
            <a:chOff x="3403200" y="1694625"/>
            <a:chExt cx="820500" cy="820500"/>
          </a:xfrm>
        </p:grpSpPr>
        <p:sp>
          <p:nvSpPr>
            <p:cNvPr id="15" name="Google Shape;91;p14">
              <a:extLst>
                <a:ext uri="{FF2B5EF4-FFF2-40B4-BE49-F238E27FC236}">
                  <a16:creationId xmlns:a16="http://schemas.microsoft.com/office/drawing/2014/main" id="{5F86CEC2-FB4A-F663-36C8-6C65CE1CEA0C}"/>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16" name="Google Shape;89;p14">
              <a:extLst>
                <a:ext uri="{FF2B5EF4-FFF2-40B4-BE49-F238E27FC236}">
                  <a16:creationId xmlns:a16="http://schemas.microsoft.com/office/drawing/2014/main" id="{528567E1-3AEF-EF5F-F878-27BC80D52566}"/>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17" name="Google Shape;94;p14">
            <a:extLst>
              <a:ext uri="{FF2B5EF4-FFF2-40B4-BE49-F238E27FC236}">
                <a16:creationId xmlns:a16="http://schemas.microsoft.com/office/drawing/2014/main" id="{F62A6A3A-D544-737E-CA52-83A4F2925D14}"/>
              </a:ext>
            </a:extLst>
          </p:cNvPr>
          <p:cNvSpPr/>
          <p:nvPr/>
        </p:nvSpPr>
        <p:spPr>
          <a:xfrm>
            <a:off x="2022899" y="97843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1.</a:t>
            </a:r>
            <a:endParaRPr b="1" dirty="0">
              <a:solidFill>
                <a:srgbClr val="002060"/>
              </a:solidFill>
            </a:endParaRPr>
          </a:p>
        </p:txBody>
      </p:sp>
      <p:grpSp>
        <p:nvGrpSpPr>
          <p:cNvPr id="18" name="Google Shape;90;p14">
            <a:extLst>
              <a:ext uri="{FF2B5EF4-FFF2-40B4-BE49-F238E27FC236}">
                <a16:creationId xmlns:a16="http://schemas.microsoft.com/office/drawing/2014/main" id="{B742487C-04D9-B620-FC97-67E2240296C6}"/>
              </a:ext>
            </a:extLst>
          </p:cNvPr>
          <p:cNvGrpSpPr/>
          <p:nvPr/>
        </p:nvGrpSpPr>
        <p:grpSpPr>
          <a:xfrm>
            <a:off x="4002232" y="870627"/>
            <a:ext cx="878591" cy="878591"/>
            <a:chOff x="3403200" y="1694625"/>
            <a:chExt cx="820500" cy="820500"/>
          </a:xfrm>
        </p:grpSpPr>
        <p:sp>
          <p:nvSpPr>
            <p:cNvPr id="19" name="Google Shape;91;p14">
              <a:extLst>
                <a:ext uri="{FF2B5EF4-FFF2-40B4-BE49-F238E27FC236}">
                  <a16:creationId xmlns:a16="http://schemas.microsoft.com/office/drawing/2014/main" id="{652DC1DE-BE6D-76EF-01A4-E40D5D068FDD}"/>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20" name="Google Shape;89;p14">
              <a:extLst>
                <a:ext uri="{FF2B5EF4-FFF2-40B4-BE49-F238E27FC236}">
                  <a16:creationId xmlns:a16="http://schemas.microsoft.com/office/drawing/2014/main" id="{30902573-139C-AFA2-878C-9B6D41BC7356}"/>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21" name="Google Shape;94;p14">
            <a:extLst>
              <a:ext uri="{FF2B5EF4-FFF2-40B4-BE49-F238E27FC236}">
                <a16:creationId xmlns:a16="http://schemas.microsoft.com/office/drawing/2014/main" id="{BDBA1EC2-3367-C6C7-2514-43DAA45FFA1D}"/>
              </a:ext>
            </a:extLst>
          </p:cNvPr>
          <p:cNvSpPr/>
          <p:nvPr/>
        </p:nvSpPr>
        <p:spPr>
          <a:xfrm>
            <a:off x="4109005" y="970620"/>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2.</a:t>
            </a:r>
            <a:endParaRPr b="1" dirty="0">
              <a:solidFill>
                <a:srgbClr val="002060"/>
              </a:solidFill>
            </a:endParaRPr>
          </a:p>
        </p:txBody>
      </p:sp>
      <p:grpSp>
        <p:nvGrpSpPr>
          <p:cNvPr id="22" name="Google Shape;90;p14">
            <a:extLst>
              <a:ext uri="{FF2B5EF4-FFF2-40B4-BE49-F238E27FC236}">
                <a16:creationId xmlns:a16="http://schemas.microsoft.com/office/drawing/2014/main" id="{B465509A-A471-1B61-3986-E32E24288411}"/>
              </a:ext>
            </a:extLst>
          </p:cNvPr>
          <p:cNvGrpSpPr/>
          <p:nvPr/>
        </p:nvGrpSpPr>
        <p:grpSpPr>
          <a:xfrm>
            <a:off x="5973750" y="868524"/>
            <a:ext cx="878591" cy="878591"/>
            <a:chOff x="3403200" y="1694625"/>
            <a:chExt cx="820500" cy="820500"/>
          </a:xfrm>
        </p:grpSpPr>
        <p:sp>
          <p:nvSpPr>
            <p:cNvPr id="23" name="Google Shape;91;p14">
              <a:extLst>
                <a:ext uri="{FF2B5EF4-FFF2-40B4-BE49-F238E27FC236}">
                  <a16:creationId xmlns:a16="http://schemas.microsoft.com/office/drawing/2014/main" id="{11681616-6057-F4BD-1BD7-94825DDF8B36}"/>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24" name="Google Shape;89;p14">
              <a:extLst>
                <a:ext uri="{FF2B5EF4-FFF2-40B4-BE49-F238E27FC236}">
                  <a16:creationId xmlns:a16="http://schemas.microsoft.com/office/drawing/2014/main" id="{18410DB7-87B0-36DA-0ED7-74FC70C2C7D8}"/>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25" name="Google Shape;94;p14">
            <a:extLst>
              <a:ext uri="{FF2B5EF4-FFF2-40B4-BE49-F238E27FC236}">
                <a16:creationId xmlns:a16="http://schemas.microsoft.com/office/drawing/2014/main" id="{B0EBE40E-D7C3-6244-2CFC-8EC5DE2D65B7}"/>
              </a:ext>
            </a:extLst>
          </p:cNvPr>
          <p:cNvSpPr/>
          <p:nvPr/>
        </p:nvSpPr>
        <p:spPr>
          <a:xfrm>
            <a:off x="6080523" y="968517"/>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2060"/>
                </a:solidFill>
              </a:rPr>
              <a:t>3.</a:t>
            </a:r>
            <a:endParaRPr b="1" dirty="0">
              <a:solidFill>
                <a:srgbClr val="002060"/>
              </a:solidFill>
            </a:endParaRPr>
          </a:p>
        </p:txBody>
      </p:sp>
      <p:sp>
        <p:nvSpPr>
          <p:cNvPr id="27" name="TextBox 26">
            <a:extLst>
              <a:ext uri="{FF2B5EF4-FFF2-40B4-BE49-F238E27FC236}">
                <a16:creationId xmlns:a16="http://schemas.microsoft.com/office/drawing/2014/main" id="{F968ECD4-CE16-4CBC-24D2-458391BDE321}"/>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4.</a:t>
            </a:r>
          </a:p>
        </p:txBody>
      </p:sp>
      <p:sp>
        <p:nvSpPr>
          <p:cNvPr id="28" name="TextBox 27">
            <a:extLst>
              <a:ext uri="{FF2B5EF4-FFF2-40B4-BE49-F238E27FC236}">
                <a16:creationId xmlns:a16="http://schemas.microsoft.com/office/drawing/2014/main" id="{7A0791A3-C6D7-4867-4864-26672D977141}"/>
              </a:ext>
            </a:extLst>
          </p:cNvPr>
          <p:cNvSpPr txBox="1"/>
          <p:nvPr/>
        </p:nvSpPr>
        <p:spPr>
          <a:xfrm>
            <a:off x="1799174" y="1881512"/>
            <a:ext cx="1149938" cy="461665"/>
          </a:xfrm>
          <a:prstGeom prst="rect">
            <a:avLst/>
          </a:prstGeom>
          <a:noFill/>
        </p:spPr>
        <p:txBody>
          <a:bodyPr wrap="square" rtlCol="0">
            <a:spAutoFit/>
          </a:bodyPr>
          <a:lstStyle/>
          <a:p>
            <a:pPr algn="ct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rPr>
              <a:t>Identification of problem</a:t>
            </a:r>
          </a:p>
        </p:txBody>
      </p:sp>
      <p:sp>
        <p:nvSpPr>
          <p:cNvPr id="29" name="TextBox 28">
            <a:extLst>
              <a:ext uri="{FF2B5EF4-FFF2-40B4-BE49-F238E27FC236}">
                <a16:creationId xmlns:a16="http://schemas.microsoft.com/office/drawing/2014/main" id="{A9764B06-6386-A965-AAFE-5F5D1D6C8807}"/>
              </a:ext>
            </a:extLst>
          </p:cNvPr>
          <p:cNvSpPr txBox="1"/>
          <p:nvPr/>
        </p:nvSpPr>
        <p:spPr>
          <a:xfrm>
            <a:off x="3672360" y="1871701"/>
            <a:ext cx="1473739" cy="646331"/>
          </a:xfrm>
          <a:prstGeom prst="rect">
            <a:avLst/>
          </a:prstGeom>
          <a:noFill/>
        </p:spPr>
        <p:txBody>
          <a:bodyPr wrap="square" rtlCol="0">
            <a:spAutoFit/>
          </a:bodyPr>
          <a:lstStyle/>
          <a:p>
            <a:pPr algn="ct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rPr>
              <a:t>Understanding Supply Chain dynamics</a:t>
            </a:r>
          </a:p>
        </p:txBody>
      </p:sp>
      <p:sp>
        <p:nvSpPr>
          <p:cNvPr id="30" name="TextBox 29">
            <a:extLst>
              <a:ext uri="{FF2B5EF4-FFF2-40B4-BE49-F238E27FC236}">
                <a16:creationId xmlns:a16="http://schemas.microsoft.com/office/drawing/2014/main" id="{D615BB32-CB26-188D-CDAD-32AA09DE621C}"/>
              </a:ext>
            </a:extLst>
          </p:cNvPr>
          <p:cNvSpPr txBox="1"/>
          <p:nvPr/>
        </p:nvSpPr>
        <p:spPr>
          <a:xfrm>
            <a:off x="5722028" y="1874056"/>
            <a:ext cx="1473739" cy="461665"/>
          </a:xfrm>
          <a:prstGeom prst="rect">
            <a:avLst/>
          </a:prstGeom>
          <a:noFill/>
        </p:spPr>
        <p:txBody>
          <a:bodyPr wrap="square" rtlCol="0">
            <a:spAutoFit/>
          </a:bodyPr>
          <a:lstStyle/>
          <a:p>
            <a:pPr algn="ct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rPr>
              <a:t>Finding long-term strategy </a:t>
            </a:r>
          </a:p>
        </p:txBody>
      </p:sp>
    </p:spTree>
    <p:extLst>
      <p:ext uri="{BB962C8B-B14F-4D97-AF65-F5344CB8AC3E}">
        <p14:creationId xmlns:p14="http://schemas.microsoft.com/office/powerpoint/2010/main" val="187326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Key stakeholders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6CCC85A-0255-ED94-E16F-3070BD71E6E5}"/>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5.</a:t>
            </a:r>
          </a:p>
        </p:txBody>
      </p:sp>
      <p:graphicFrame>
        <p:nvGraphicFramePr>
          <p:cNvPr id="5" name="Diagram 4">
            <a:extLst>
              <a:ext uri="{FF2B5EF4-FFF2-40B4-BE49-F238E27FC236}">
                <a16:creationId xmlns:a16="http://schemas.microsoft.com/office/drawing/2014/main" id="{029242CD-10E1-3C9B-519E-3950F9EB8E14}"/>
              </a:ext>
            </a:extLst>
          </p:cNvPr>
          <p:cNvGraphicFramePr/>
          <p:nvPr>
            <p:extLst>
              <p:ext uri="{D42A27DB-BD31-4B8C-83A1-F6EECF244321}">
                <p14:modId xmlns:p14="http://schemas.microsoft.com/office/powerpoint/2010/main" val="1481346277"/>
              </p:ext>
            </p:extLst>
          </p:nvPr>
        </p:nvGraphicFramePr>
        <p:xfrm>
          <a:off x="1539631" y="572829"/>
          <a:ext cx="8424984" cy="3997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81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Key Performance Indicators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B22110F2-26FD-BE2C-D318-4256C149C485}"/>
              </a:ext>
            </a:extLst>
          </p:cNvPr>
          <p:cNvGraphicFramePr/>
          <p:nvPr>
            <p:extLst>
              <p:ext uri="{D42A27DB-BD31-4B8C-83A1-F6EECF244321}">
                <p14:modId xmlns:p14="http://schemas.microsoft.com/office/powerpoint/2010/main" val="344099722"/>
              </p:ext>
            </p:extLst>
          </p:nvPr>
        </p:nvGraphicFramePr>
        <p:xfrm>
          <a:off x="679938" y="428019"/>
          <a:ext cx="7455878" cy="2600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B8F048C5-F509-471D-E977-A926AFE661F7}"/>
              </a:ext>
            </a:extLst>
          </p:cNvPr>
          <p:cNvGraphicFramePr/>
          <p:nvPr>
            <p:extLst>
              <p:ext uri="{D42A27DB-BD31-4B8C-83A1-F6EECF244321}">
                <p14:modId xmlns:p14="http://schemas.microsoft.com/office/powerpoint/2010/main" val="291306402"/>
              </p:ext>
            </p:extLst>
          </p:nvPr>
        </p:nvGraphicFramePr>
        <p:xfrm>
          <a:off x="679938" y="2260727"/>
          <a:ext cx="7455878" cy="26004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BB3D2F5A-11B5-FE2E-53D5-BC5169F2C335}"/>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6.</a:t>
            </a:r>
          </a:p>
        </p:txBody>
      </p:sp>
    </p:spTree>
    <p:extLst>
      <p:ext uri="{BB962C8B-B14F-4D97-AF65-F5344CB8AC3E}">
        <p14:creationId xmlns:p14="http://schemas.microsoft.com/office/powerpoint/2010/main" val="129065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Overview: Ford Motor Company</a:t>
            </a:r>
            <a:endParaRPr dirty="0">
              <a:solidFill>
                <a:schemeClr val="bg2">
                  <a:lumMod val="50000"/>
                </a:schemeClr>
              </a:solidFill>
            </a:endParaRPr>
          </a:p>
        </p:txBody>
      </p:sp>
      <p:sp>
        <p:nvSpPr>
          <p:cNvPr id="49" name="Google Shape;49;p14"/>
          <p:cNvSpPr/>
          <p:nvPr/>
        </p:nvSpPr>
        <p:spPr>
          <a:xfrm>
            <a:off x="475838" y="2168011"/>
            <a:ext cx="7871681" cy="2560431"/>
          </a:xfrm>
          <a:custGeom>
            <a:avLst/>
            <a:gdLst/>
            <a:ahLst/>
            <a:cxnLst/>
            <a:rect l="l" t="t" r="r" b="b"/>
            <a:pathLst>
              <a:path w="225857" h="146919" extrusionOk="0">
                <a:moveTo>
                  <a:pt x="197538" y="3343"/>
                </a:moveTo>
                <a:cubicBezTo>
                  <a:pt x="198976" y="2573"/>
                  <a:pt x="206714" y="1945"/>
                  <a:pt x="215688" y="1621"/>
                </a:cubicBezTo>
                <a:cubicBezTo>
                  <a:pt x="217166" y="1581"/>
                  <a:pt x="220650" y="1439"/>
                  <a:pt x="224641" y="1216"/>
                </a:cubicBezTo>
                <a:lnTo>
                  <a:pt x="224641" y="1"/>
                </a:lnTo>
                <a:cubicBezTo>
                  <a:pt x="214148" y="345"/>
                  <a:pt x="192839" y="1074"/>
                  <a:pt x="189962" y="2695"/>
                </a:cubicBezTo>
                <a:cubicBezTo>
                  <a:pt x="186620" y="4579"/>
                  <a:pt x="192859" y="5409"/>
                  <a:pt x="199625" y="7050"/>
                </a:cubicBezTo>
                <a:cubicBezTo>
                  <a:pt x="206755" y="8792"/>
                  <a:pt x="214270" y="9339"/>
                  <a:pt x="211677" y="11000"/>
                </a:cubicBezTo>
                <a:cubicBezTo>
                  <a:pt x="208841" y="12823"/>
                  <a:pt x="197498" y="12681"/>
                  <a:pt x="185506" y="12985"/>
                </a:cubicBezTo>
                <a:cubicBezTo>
                  <a:pt x="173535" y="13289"/>
                  <a:pt x="160490" y="13836"/>
                  <a:pt x="154069" y="16307"/>
                </a:cubicBezTo>
                <a:cubicBezTo>
                  <a:pt x="146898" y="19062"/>
                  <a:pt x="153967" y="21999"/>
                  <a:pt x="161259" y="25037"/>
                </a:cubicBezTo>
                <a:cubicBezTo>
                  <a:pt x="169605" y="28522"/>
                  <a:pt x="178031" y="32046"/>
                  <a:pt x="171306" y="36361"/>
                </a:cubicBezTo>
                <a:cubicBezTo>
                  <a:pt x="163569" y="41323"/>
                  <a:pt x="146736" y="41263"/>
                  <a:pt x="127999" y="41202"/>
                </a:cubicBezTo>
                <a:cubicBezTo>
                  <a:pt x="109606" y="41121"/>
                  <a:pt x="89634" y="41060"/>
                  <a:pt x="72153" y="47765"/>
                </a:cubicBezTo>
                <a:cubicBezTo>
                  <a:pt x="51026" y="55867"/>
                  <a:pt x="49304" y="67110"/>
                  <a:pt x="47258" y="80418"/>
                </a:cubicBezTo>
                <a:cubicBezTo>
                  <a:pt x="44564" y="97919"/>
                  <a:pt x="41303" y="119168"/>
                  <a:pt x="0" y="146493"/>
                </a:cubicBezTo>
                <a:lnTo>
                  <a:pt x="2573" y="146919"/>
                </a:lnTo>
                <a:lnTo>
                  <a:pt x="45921" y="146919"/>
                </a:lnTo>
                <a:cubicBezTo>
                  <a:pt x="69317" y="117547"/>
                  <a:pt x="68142" y="95509"/>
                  <a:pt x="67372" y="81329"/>
                </a:cubicBezTo>
                <a:cubicBezTo>
                  <a:pt x="66663" y="67920"/>
                  <a:pt x="66177" y="58967"/>
                  <a:pt x="83071" y="51755"/>
                </a:cubicBezTo>
                <a:cubicBezTo>
                  <a:pt x="97432" y="45638"/>
                  <a:pt x="113658" y="45780"/>
                  <a:pt x="133245" y="45942"/>
                </a:cubicBezTo>
                <a:cubicBezTo>
                  <a:pt x="154129" y="46144"/>
                  <a:pt x="179004" y="46367"/>
                  <a:pt x="187856" y="39278"/>
                </a:cubicBezTo>
                <a:cubicBezTo>
                  <a:pt x="195209" y="33383"/>
                  <a:pt x="182062" y="28481"/>
                  <a:pt x="172441" y="24896"/>
                </a:cubicBezTo>
                <a:cubicBezTo>
                  <a:pt x="164399" y="21857"/>
                  <a:pt x="158221" y="19244"/>
                  <a:pt x="163791" y="17279"/>
                </a:cubicBezTo>
                <a:cubicBezTo>
                  <a:pt x="169362" y="15314"/>
                  <a:pt x="179186" y="15071"/>
                  <a:pt x="191522" y="14788"/>
                </a:cubicBezTo>
                <a:cubicBezTo>
                  <a:pt x="204445" y="14484"/>
                  <a:pt x="220063" y="14261"/>
                  <a:pt x="223122" y="11810"/>
                </a:cubicBezTo>
                <a:cubicBezTo>
                  <a:pt x="225856" y="9623"/>
                  <a:pt x="214574" y="7880"/>
                  <a:pt x="206451" y="6604"/>
                </a:cubicBezTo>
                <a:cubicBezTo>
                  <a:pt x="199280" y="5470"/>
                  <a:pt x="195006" y="4700"/>
                  <a:pt x="197538" y="3343"/>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cxnSp>
        <p:nvCxnSpPr>
          <p:cNvPr id="50" name="Google Shape;50;p14"/>
          <p:cNvCxnSpPr>
            <a:stCxn id="51" idx="4"/>
          </p:cNvCxnSpPr>
          <p:nvPr/>
        </p:nvCxnSpPr>
        <p:spPr>
          <a:xfrm>
            <a:off x="976967" y="1990291"/>
            <a:ext cx="0" cy="2549100"/>
          </a:xfrm>
          <a:prstGeom prst="straightConnector1">
            <a:avLst/>
          </a:prstGeom>
          <a:noFill/>
          <a:ln w="28575" cap="flat" cmpd="sng">
            <a:solidFill>
              <a:schemeClr val="accent1"/>
            </a:solidFill>
            <a:prstDash val="solid"/>
            <a:round/>
            <a:headEnd type="none" w="med" len="med"/>
            <a:tailEnd type="oval" w="med" len="med"/>
          </a:ln>
          <a:effectLst>
            <a:outerShdw blurRad="57150" algn="bl" rotWithShape="0">
              <a:srgbClr val="000000">
                <a:alpha val="34000"/>
              </a:srgbClr>
            </a:outerShdw>
          </a:effectLst>
        </p:spPr>
      </p:cxnSp>
      <p:grpSp>
        <p:nvGrpSpPr>
          <p:cNvPr id="52" name="Google Shape;52;p14"/>
          <p:cNvGrpSpPr/>
          <p:nvPr/>
        </p:nvGrpSpPr>
        <p:grpSpPr>
          <a:xfrm>
            <a:off x="537618" y="1213800"/>
            <a:ext cx="878591" cy="878591"/>
            <a:chOff x="3403200" y="1694625"/>
            <a:chExt cx="820500" cy="820500"/>
          </a:xfrm>
        </p:grpSpPr>
        <p:sp>
          <p:nvSpPr>
            <p:cNvPr id="53" name="Google Shape;53;p14"/>
            <p:cNvSpPr/>
            <p:nvPr/>
          </p:nvSpPr>
          <p:spPr>
            <a:xfrm>
              <a:off x="3403200" y="1694625"/>
              <a:ext cx="820500" cy="820500"/>
            </a:xfrm>
            <a:prstGeom prst="ellipse">
              <a:avLst/>
            </a:prstGeom>
            <a:solidFill>
              <a:schemeClr val="accent1"/>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 name="Google Shape;51;p14"/>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54" name="Google Shape;54;p14"/>
          <p:cNvSpPr txBox="1"/>
          <p:nvPr/>
        </p:nvSpPr>
        <p:spPr>
          <a:xfrm>
            <a:off x="1480173" y="1410466"/>
            <a:ext cx="1541700"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latin typeface="Roboto"/>
                <a:ea typeface="Roboto"/>
                <a:cs typeface="Roboto"/>
                <a:sym typeface="Roboto"/>
              </a:rPr>
              <a:t>Is an American multinational automobile manufacturer headquartered in Dearborn, Michigan, United States. </a:t>
            </a:r>
            <a:endParaRPr sz="1050" dirty="0">
              <a:solidFill>
                <a:srgbClr val="000000"/>
              </a:solidFill>
              <a:latin typeface="Roboto"/>
              <a:ea typeface="Roboto"/>
              <a:cs typeface="Roboto"/>
              <a:sym typeface="Roboto"/>
            </a:endParaRPr>
          </a:p>
        </p:txBody>
      </p:sp>
      <p:sp>
        <p:nvSpPr>
          <p:cNvPr id="55" name="Google Shape;55;p14"/>
          <p:cNvSpPr txBox="1"/>
          <p:nvPr/>
        </p:nvSpPr>
        <p:spPr>
          <a:xfrm>
            <a:off x="1480175" y="1159718"/>
            <a:ext cx="18813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1"/>
                </a:solidFill>
                <a:latin typeface="Fira Sans Extra Condensed Medium"/>
                <a:ea typeface="Fira Sans Extra Condensed Medium"/>
                <a:cs typeface="Fira Sans Extra Condensed Medium"/>
                <a:sym typeface="Fira Sans Extra Condensed Medium"/>
              </a:rPr>
              <a:t>What?</a:t>
            </a:r>
            <a:endParaRPr sz="1600" dirty="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56" name="Google Shape;56;p14"/>
          <p:cNvCxnSpPr>
            <a:stCxn id="57" idx="4"/>
          </p:cNvCxnSpPr>
          <p:nvPr/>
        </p:nvCxnSpPr>
        <p:spPr>
          <a:xfrm>
            <a:off x="3588628" y="1907316"/>
            <a:ext cx="0" cy="957900"/>
          </a:xfrm>
          <a:prstGeom prst="straightConnector1">
            <a:avLst/>
          </a:prstGeom>
          <a:noFill/>
          <a:ln w="28575" cap="flat" cmpd="sng">
            <a:solidFill>
              <a:schemeClr val="accent2"/>
            </a:solidFill>
            <a:prstDash val="solid"/>
            <a:round/>
            <a:headEnd type="none" w="med" len="med"/>
            <a:tailEnd type="oval" w="med" len="med"/>
          </a:ln>
          <a:effectLst>
            <a:outerShdw blurRad="57150" algn="bl" rotWithShape="0">
              <a:srgbClr val="000000">
                <a:alpha val="34000"/>
              </a:srgbClr>
            </a:outerShdw>
          </a:effectLst>
        </p:spPr>
      </p:cxnSp>
      <p:grpSp>
        <p:nvGrpSpPr>
          <p:cNvPr id="58" name="Google Shape;58;p14"/>
          <p:cNvGrpSpPr/>
          <p:nvPr/>
        </p:nvGrpSpPr>
        <p:grpSpPr>
          <a:xfrm>
            <a:off x="3149279" y="1130825"/>
            <a:ext cx="878591" cy="878591"/>
            <a:chOff x="3403200" y="1694625"/>
            <a:chExt cx="820500" cy="820500"/>
          </a:xfrm>
        </p:grpSpPr>
        <p:sp>
          <p:nvSpPr>
            <p:cNvPr id="59" name="Google Shape;59;p14"/>
            <p:cNvSpPr/>
            <p:nvPr/>
          </p:nvSpPr>
          <p:spPr>
            <a:xfrm>
              <a:off x="3403200" y="1694625"/>
              <a:ext cx="820500" cy="820500"/>
            </a:xfrm>
            <a:prstGeom prst="ellipse">
              <a:avLst/>
            </a:prstGeom>
            <a:solidFill>
              <a:schemeClr val="accent2"/>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 name="Google Shape;57;p14"/>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60" name="Google Shape;60;p14"/>
          <p:cNvSpPr txBox="1"/>
          <p:nvPr/>
        </p:nvSpPr>
        <p:spPr>
          <a:xfrm>
            <a:off x="4091834" y="1327491"/>
            <a:ext cx="1541700"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latin typeface="Roboto"/>
                <a:ea typeface="Roboto"/>
                <a:cs typeface="Roboto"/>
                <a:sym typeface="Roboto"/>
              </a:rPr>
              <a:t>Was founded in 1903 by Henry Ford.</a:t>
            </a:r>
            <a:endParaRPr sz="1050" dirty="0">
              <a:solidFill>
                <a:srgbClr val="000000"/>
              </a:solidFill>
              <a:latin typeface="Roboto"/>
              <a:ea typeface="Roboto"/>
              <a:cs typeface="Roboto"/>
              <a:sym typeface="Roboto"/>
            </a:endParaRPr>
          </a:p>
        </p:txBody>
      </p:sp>
      <p:sp>
        <p:nvSpPr>
          <p:cNvPr id="61" name="Google Shape;61;p14"/>
          <p:cNvSpPr txBox="1"/>
          <p:nvPr/>
        </p:nvSpPr>
        <p:spPr>
          <a:xfrm>
            <a:off x="4091834" y="1076743"/>
            <a:ext cx="15417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2"/>
                </a:solidFill>
                <a:latin typeface="Fira Sans Extra Condensed Medium"/>
                <a:ea typeface="Fira Sans Extra Condensed Medium"/>
                <a:cs typeface="Fira Sans Extra Condensed Medium"/>
                <a:sym typeface="Fira Sans Extra Condensed Medium"/>
              </a:rPr>
              <a:t>When?</a:t>
            </a:r>
            <a:endParaRPr sz="160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62" name="Google Shape;62;p14"/>
          <p:cNvCxnSpPr/>
          <p:nvPr/>
        </p:nvCxnSpPr>
        <p:spPr>
          <a:xfrm rot="10800000">
            <a:off x="4772171" y="2976534"/>
            <a:ext cx="0" cy="1059900"/>
          </a:xfrm>
          <a:prstGeom prst="straightConnector1">
            <a:avLst/>
          </a:prstGeom>
          <a:noFill/>
          <a:ln w="28575" cap="flat" cmpd="sng">
            <a:solidFill>
              <a:schemeClr val="accent3"/>
            </a:solidFill>
            <a:prstDash val="solid"/>
            <a:round/>
            <a:headEnd type="none" w="med" len="med"/>
            <a:tailEnd type="oval" w="med" len="med"/>
          </a:ln>
          <a:effectLst>
            <a:outerShdw blurRad="57150" algn="bl" rotWithShape="0">
              <a:srgbClr val="000000">
                <a:alpha val="34000"/>
              </a:srgbClr>
            </a:outerShdw>
          </a:effectLst>
        </p:spPr>
      </p:cxnSp>
      <p:grpSp>
        <p:nvGrpSpPr>
          <p:cNvPr id="63" name="Google Shape;63;p14"/>
          <p:cNvGrpSpPr/>
          <p:nvPr/>
        </p:nvGrpSpPr>
        <p:grpSpPr>
          <a:xfrm rot="10800000">
            <a:off x="4323113" y="3934333"/>
            <a:ext cx="878591" cy="878591"/>
            <a:chOff x="3403200" y="1694625"/>
            <a:chExt cx="820500" cy="820500"/>
          </a:xfrm>
        </p:grpSpPr>
        <p:sp>
          <p:nvSpPr>
            <p:cNvPr id="64" name="Google Shape;64;p14"/>
            <p:cNvSpPr/>
            <p:nvPr/>
          </p:nvSpPr>
          <p:spPr>
            <a:xfrm>
              <a:off x="3403200" y="1694625"/>
              <a:ext cx="820500" cy="820500"/>
            </a:xfrm>
            <a:prstGeom prst="ellipse">
              <a:avLst/>
            </a:prstGeom>
            <a:solidFill>
              <a:schemeClr val="accent3"/>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 name="Google Shape;65;p14"/>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66" name="Google Shape;66;p14"/>
          <p:cNvSpPr txBox="1"/>
          <p:nvPr/>
        </p:nvSpPr>
        <p:spPr>
          <a:xfrm>
            <a:off x="2075977" y="3848001"/>
            <a:ext cx="2192670" cy="95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dirty="0">
                <a:latin typeface="Roboto"/>
                <a:ea typeface="Roboto"/>
                <a:cs typeface="Roboto"/>
                <a:sym typeface="Roboto"/>
              </a:rPr>
              <a:t>Ford Motor Company was incorporated with 12 investors owning 1000 shares with a purpose to help build a better world</a:t>
            </a:r>
            <a:endParaRPr sz="1050" dirty="0">
              <a:solidFill>
                <a:srgbClr val="000000"/>
              </a:solidFill>
              <a:latin typeface="Roboto"/>
              <a:ea typeface="Roboto"/>
              <a:cs typeface="Roboto"/>
              <a:sym typeface="Roboto"/>
            </a:endParaRPr>
          </a:p>
        </p:txBody>
      </p:sp>
      <p:sp>
        <p:nvSpPr>
          <p:cNvPr id="67" name="Google Shape;67;p14"/>
          <p:cNvSpPr txBox="1"/>
          <p:nvPr/>
        </p:nvSpPr>
        <p:spPr>
          <a:xfrm>
            <a:off x="2727046" y="3597261"/>
            <a:ext cx="1541700" cy="30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accent3"/>
                </a:solidFill>
                <a:latin typeface="Fira Sans Extra Condensed Medium"/>
                <a:ea typeface="Fira Sans Extra Condensed Medium"/>
                <a:cs typeface="Fira Sans Extra Condensed Medium"/>
                <a:sym typeface="Fira Sans Extra Condensed Medium"/>
              </a:rPr>
              <a:t>How?</a:t>
            </a:r>
            <a:endParaRPr sz="16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4" name="Google Shape;74;p14"/>
          <p:cNvSpPr/>
          <p:nvPr/>
        </p:nvSpPr>
        <p:spPr>
          <a:xfrm>
            <a:off x="794382" y="1467366"/>
            <a:ext cx="362288" cy="36228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 name="Google Shape;75;p14"/>
          <p:cNvSpPr/>
          <p:nvPr/>
        </p:nvSpPr>
        <p:spPr>
          <a:xfrm>
            <a:off x="898127" y="1570221"/>
            <a:ext cx="156556" cy="156542"/>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 name="Google Shape;76;p14"/>
          <p:cNvSpPr/>
          <p:nvPr/>
        </p:nvSpPr>
        <p:spPr>
          <a:xfrm>
            <a:off x="3452510" y="1384235"/>
            <a:ext cx="265684" cy="362277"/>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 name="Google Shape;77;p14"/>
          <p:cNvSpPr/>
          <p:nvPr/>
        </p:nvSpPr>
        <p:spPr>
          <a:xfrm>
            <a:off x="3573840" y="1589184"/>
            <a:ext cx="23928" cy="47678"/>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78" name="Google Shape;78;p14"/>
          <p:cNvGrpSpPr/>
          <p:nvPr/>
        </p:nvGrpSpPr>
        <p:grpSpPr>
          <a:xfrm>
            <a:off x="4585757" y="4186437"/>
            <a:ext cx="380867" cy="374251"/>
            <a:chOff x="-60988625" y="2310475"/>
            <a:chExt cx="316650" cy="311150"/>
          </a:xfrm>
        </p:grpSpPr>
        <p:sp>
          <p:nvSpPr>
            <p:cNvPr id="79" name="Google Shape;79;p14"/>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 name="Google Shape;80;p14"/>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 name="Google Shape;81;p14"/>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 name="Google Shape;82;p14"/>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 name="Google Shape;83;p14"/>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 name="Google Shape;84;p14"/>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88" name="Google Shape;88;p14"/>
          <p:cNvCxnSpPr>
            <a:cxnSpLocks/>
          </p:cNvCxnSpPr>
          <p:nvPr/>
        </p:nvCxnSpPr>
        <p:spPr>
          <a:xfrm>
            <a:off x="8208488" y="1220666"/>
            <a:ext cx="0" cy="957900"/>
          </a:xfrm>
          <a:prstGeom prst="straightConnector1">
            <a:avLst/>
          </a:prstGeom>
          <a:noFill/>
          <a:ln w="28575" cap="flat" cmpd="sng">
            <a:solidFill>
              <a:srgbClr val="A5B7C5"/>
            </a:solidFill>
            <a:prstDash val="solid"/>
            <a:round/>
            <a:headEnd type="none" w="med" len="med"/>
            <a:tailEnd type="oval" w="med" len="med"/>
          </a:ln>
          <a:effectLst>
            <a:outerShdw blurRad="57150" algn="bl" rotWithShape="0">
              <a:srgbClr val="000000">
                <a:alpha val="34000"/>
              </a:srgbClr>
            </a:outerShdw>
          </a:effectLst>
        </p:spPr>
      </p:cxnSp>
      <p:grpSp>
        <p:nvGrpSpPr>
          <p:cNvPr id="90" name="Google Shape;90;p14"/>
          <p:cNvGrpSpPr/>
          <p:nvPr/>
        </p:nvGrpSpPr>
        <p:grpSpPr>
          <a:xfrm>
            <a:off x="7769139" y="741153"/>
            <a:ext cx="878591" cy="878591"/>
            <a:chOff x="3403200" y="1694625"/>
            <a:chExt cx="820500" cy="820500"/>
          </a:xfrm>
        </p:grpSpPr>
        <p:sp>
          <p:nvSpPr>
            <p:cNvPr id="91" name="Google Shape;91;p14"/>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sp>
          <p:nvSpPr>
            <p:cNvPr id="89" name="Google Shape;89;p14"/>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B8D1"/>
                </a:solidFill>
              </a:endParaRPr>
            </a:p>
          </p:txBody>
        </p:sp>
      </p:grpSp>
      <p:sp>
        <p:nvSpPr>
          <p:cNvPr id="92" name="Google Shape;92;p14"/>
          <p:cNvSpPr txBox="1"/>
          <p:nvPr/>
        </p:nvSpPr>
        <p:spPr>
          <a:xfrm>
            <a:off x="6924430" y="2442968"/>
            <a:ext cx="2047119" cy="95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dirty="0">
                <a:latin typeface="Roboto"/>
                <a:ea typeface="Roboto"/>
                <a:cs typeface="Roboto"/>
                <a:sym typeface="Roboto"/>
              </a:rPr>
              <a:t>Ford is dedicating more than $50 billion from 2022 through 2026 to develop and manufacture electric vehicles and batteries.</a:t>
            </a:r>
            <a:endParaRPr sz="1050" dirty="0">
              <a:solidFill>
                <a:srgbClr val="000000"/>
              </a:solidFill>
              <a:latin typeface="Roboto"/>
              <a:ea typeface="Roboto"/>
              <a:cs typeface="Roboto"/>
              <a:sym typeface="Roboto"/>
            </a:endParaRPr>
          </a:p>
        </p:txBody>
      </p:sp>
      <p:sp>
        <p:nvSpPr>
          <p:cNvPr id="93" name="Google Shape;93;p14"/>
          <p:cNvSpPr txBox="1"/>
          <p:nvPr/>
        </p:nvSpPr>
        <p:spPr>
          <a:xfrm>
            <a:off x="8111429" y="2253508"/>
            <a:ext cx="805644"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latin typeface="Fira Sans Extra Condensed Medium"/>
                <a:ea typeface="Fira Sans Extra Condensed Medium"/>
                <a:cs typeface="Fira Sans Extra Condensed Medium"/>
                <a:sym typeface="Fira Sans Extra Condensed Medium"/>
              </a:rPr>
              <a:t>Future?</a:t>
            </a:r>
            <a:endParaRPr sz="16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94" name="Google Shape;94;p14"/>
          <p:cNvSpPr/>
          <p:nvPr/>
        </p:nvSpPr>
        <p:spPr>
          <a:xfrm>
            <a:off x="7875912" y="841146"/>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4"/>
          <p:cNvGrpSpPr/>
          <p:nvPr/>
        </p:nvGrpSpPr>
        <p:grpSpPr>
          <a:xfrm>
            <a:off x="8001469" y="961318"/>
            <a:ext cx="427469" cy="375751"/>
            <a:chOff x="2081650" y="2050750"/>
            <a:chExt cx="483125" cy="424625"/>
          </a:xfrm>
        </p:grpSpPr>
        <p:sp>
          <p:nvSpPr>
            <p:cNvPr id="96" name="Google Shape;96;p14"/>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97" name="Google Shape;97;p14"/>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98" name="Google Shape;98;p14"/>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99" name="Google Shape;99;p14"/>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100" name="Google Shape;100;p14"/>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101" name="Google Shape;101;p14"/>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gr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Google Shape;62;p14">
            <a:extLst>
              <a:ext uri="{FF2B5EF4-FFF2-40B4-BE49-F238E27FC236}">
                <a16:creationId xmlns:a16="http://schemas.microsoft.com/office/drawing/2014/main" id="{27F838A9-9749-0386-BDDF-CBDA8DBDB439}"/>
              </a:ext>
            </a:extLst>
          </p:cNvPr>
          <p:cNvCxnSpPr/>
          <p:nvPr/>
        </p:nvCxnSpPr>
        <p:spPr>
          <a:xfrm rot="10800000">
            <a:off x="6411598" y="3006857"/>
            <a:ext cx="0" cy="1059900"/>
          </a:xfrm>
          <a:prstGeom prst="straightConnector1">
            <a:avLst/>
          </a:prstGeom>
          <a:noFill/>
          <a:ln w="28575" cap="flat" cmpd="sng">
            <a:solidFill>
              <a:schemeClr val="accent3"/>
            </a:solidFill>
            <a:prstDash val="solid"/>
            <a:round/>
            <a:headEnd type="none" w="med" len="med"/>
            <a:tailEnd type="oval" w="med" len="med"/>
          </a:ln>
          <a:effectLst>
            <a:outerShdw blurRad="57150" algn="bl" rotWithShape="0">
              <a:srgbClr val="000000">
                <a:alpha val="34000"/>
              </a:srgbClr>
            </a:outerShdw>
          </a:effectLst>
        </p:spPr>
      </p:cxnSp>
      <p:grpSp>
        <p:nvGrpSpPr>
          <p:cNvPr id="4" name="Google Shape;63;p14">
            <a:extLst>
              <a:ext uri="{FF2B5EF4-FFF2-40B4-BE49-F238E27FC236}">
                <a16:creationId xmlns:a16="http://schemas.microsoft.com/office/drawing/2014/main" id="{0B5D2E91-AFC2-FD12-6CD3-197F2844B31B}"/>
              </a:ext>
            </a:extLst>
          </p:cNvPr>
          <p:cNvGrpSpPr/>
          <p:nvPr/>
        </p:nvGrpSpPr>
        <p:grpSpPr>
          <a:xfrm rot="10800000">
            <a:off x="5962540" y="3964656"/>
            <a:ext cx="878591" cy="878591"/>
            <a:chOff x="3403200" y="1694625"/>
            <a:chExt cx="820500" cy="820500"/>
          </a:xfrm>
        </p:grpSpPr>
        <p:sp>
          <p:nvSpPr>
            <p:cNvPr id="5" name="Google Shape;64;p14">
              <a:extLst>
                <a:ext uri="{FF2B5EF4-FFF2-40B4-BE49-F238E27FC236}">
                  <a16:creationId xmlns:a16="http://schemas.microsoft.com/office/drawing/2014/main" id="{B28DBAB3-88AE-7292-53C1-947567E40DC8}"/>
                </a:ext>
              </a:extLst>
            </p:cNvPr>
            <p:cNvSpPr/>
            <p:nvPr/>
          </p:nvSpPr>
          <p:spPr>
            <a:xfrm>
              <a:off x="3403200" y="1694625"/>
              <a:ext cx="820500" cy="820500"/>
            </a:xfrm>
            <a:prstGeom prst="ellipse">
              <a:avLst/>
            </a:prstGeom>
            <a:solidFill>
              <a:schemeClr val="accent3">
                <a:lumMod val="50000"/>
              </a:schemeClr>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 name="Google Shape;65;p14">
              <a:extLst>
                <a:ext uri="{FF2B5EF4-FFF2-40B4-BE49-F238E27FC236}">
                  <a16:creationId xmlns:a16="http://schemas.microsoft.com/office/drawing/2014/main" id="{B5C76DAC-3E53-7F85-4543-4931961DF6B1}"/>
                </a:ext>
              </a:extLst>
            </p:cNvPr>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7" name="Google Shape;66;p14">
            <a:extLst>
              <a:ext uri="{FF2B5EF4-FFF2-40B4-BE49-F238E27FC236}">
                <a16:creationId xmlns:a16="http://schemas.microsoft.com/office/drawing/2014/main" id="{D2372280-8CEF-6655-6BC3-B09CF8C53CAD}"/>
              </a:ext>
            </a:extLst>
          </p:cNvPr>
          <p:cNvSpPr txBox="1"/>
          <p:nvPr/>
        </p:nvSpPr>
        <p:spPr>
          <a:xfrm>
            <a:off x="6696566" y="3729081"/>
            <a:ext cx="2192670" cy="95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50" dirty="0">
                <a:latin typeface="Roboto"/>
                <a:ea typeface="Roboto"/>
                <a:cs typeface="Roboto"/>
                <a:sym typeface="Roboto"/>
              </a:rPr>
              <a:t>During the COVID pandemic, the company experienced a major production disruption due to a shortage of chips used in automobile manufacturing</a:t>
            </a:r>
            <a:endParaRPr sz="1050" dirty="0">
              <a:solidFill>
                <a:srgbClr val="000000"/>
              </a:solidFill>
              <a:latin typeface="Roboto"/>
              <a:ea typeface="Roboto"/>
              <a:cs typeface="Roboto"/>
              <a:sym typeface="Roboto"/>
            </a:endParaRPr>
          </a:p>
        </p:txBody>
      </p:sp>
      <p:sp>
        <p:nvSpPr>
          <p:cNvPr id="8" name="Google Shape;67;p14">
            <a:extLst>
              <a:ext uri="{FF2B5EF4-FFF2-40B4-BE49-F238E27FC236}">
                <a16:creationId xmlns:a16="http://schemas.microsoft.com/office/drawing/2014/main" id="{EB6F68D8-CB52-1BE7-A70F-1F268F280A11}"/>
              </a:ext>
            </a:extLst>
          </p:cNvPr>
          <p:cNvSpPr txBox="1"/>
          <p:nvPr/>
        </p:nvSpPr>
        <p:spPr>
          <a:xfrm>
            <a:off x="4860081" y="3025038"/>
            <a:ext cx="1541700" cy="30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accent3"/>
                </a:solidFill>
                <a:latin typeface="Fira Sans Extra Condensed Medium"/>
                <a:ea typeface="Fira Sans Extra Condensed Medium"/>
                <a:cs typeface="Fira Sans Extra Condensed Medium"/>
                <a:sym typeface="Fira Sans Extra Condensed Medium"/>
              </a:rPr>
              <a:t>Crisis?</a:t>
            </a:r>
            <a:endParaRPr sz="1600" dirty="0">
              <a:solidFill>
                <a:schemeClr val="accent3"/>
              </a:solidFill>
              <a:latin typeface="Fira Sans Extra Condensed Medium"/>
              <a:ea typeface="Fira Sans Extra Condensed Medium"/>
              <a:cs typeface="Fira Sans Extra Condensed Medium"/>
              <a:sym typeface="Fira Sans Extra Condensed Medium"/>
            </a:endParaRPr>
          </a:p>
        </p:txBody>
      </p:sp>
      <p:pic>
        <p:nvPicPr>
          <p:cNvPr id="2050" name="Picture 2" descr="warning, alert, hand, crisis, management, risk, attention ">
            <a:extLst>
              <a:ext uri="{FF2B5EF4-FFF2-40B4-BE49-F238E27FC236}">
                <a16:creationId xmlns:a16="http://schemas.microsoft.com/office/drawing/2014/main" id="{0A14C2A0-9B8B-0FF3-FDF5-72A4CD0B12BD}"/>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9323" y="406495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DB3B63-5CBD-0156-77B4-F60D3EDE20F8}"/>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7.</a:t>
            </a:r>
          </a:p>
        </p:txBody>
      </p:sp>
    </p:spTree>
    <p:extLst>
      <p:ext uri="{BB962C8B-B14F-4D97-AF65-F5344CB8AC3E}">
        <p14:creationId xmlns:p14="http://schemas.microsoft.com/office/powerpoint/2010/main" val="370248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01689" y="184856"/>
            <a:ext cx="4819534"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bg2">
                    <a:lumMod val="50000"/>
                  </a:schemeClr>
                </a:solidFill>
              </a:rPr>
              <a:t>Strategic Objectives</a:t>
            </a:r>
            <a:endParaRPr dirty="0">
              <a:solidFill>
                <a:schemeClr val="bg2">
                  <a:lumMod val="50000"/>
                </a:schemeClr>
              </a:solidFill>
            </a:endParaRPr>
          </a:p>
        </p:txBody>
      </p:sp>
      <p:sp>
        <p:nvSpPr>
          <p:cNvPr id="2" name="Rectangle 1">
            <a:extLst>
              <a:ext uri="{FF2B5EF4-FFF2-40B4-BE49-F238E27FC236}">
                <a16:creationId xmlns:a16="http://schemas.microsoft.com/office/drawing/2014/main" id="{773219B5-E9E8-0E42-C407-CA5841EAD0BF}"/>
              </a:ext>
            </a:extLst>
          </p:cNvPr>
          <p:cNvSpPr/>
          <p:nvPr/>
        </p:nvSpPr>
        <p:spPr>
          <a:xfrm>
            <a:off x="0" y="592616"/>
            <a:ext cx="9144000" cy="45719"/>
          </a:xfrm>
          <a:prstGeom prst="rect">
            <a:avLst/>
          </a:prstGeom>
          <a:solidFill>
            <a:schemeClr val="tx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oogle Shape;90;p14">
            <a:extLst>
              <a:ext uri="{FF2B5EF4-FFF2-40B4-BE49-F238E27FC236}">
                <a16:creationId xmlns:a16="http://schemas.microsoft.com/office/drawing/2014/main" id="{50090313-DDB5-D143-EA41-42C22BC3294C}"/>
              </a:ext>
            </a:extLst>
          </p:cNvPr>
          <p:cNvGrpSpPr/>
          <p:nvPr/>
        </p:nvGrpSpPr>
        <p:grpSpPr>
          <a:xfrm>
            <a:off x="461752" y="1136154"/>
            <a:ext cx="878591" cy="878591"/>
            <a:chOff x="3403200" y="1694625"/>
            <a:chExt cx="820500" cy="820500"/>
          </a:xfrm>
        </p:grpSpPr>
        <p:sp>
          <p:nvSpPr>
            <p:cNvPr id="12" name="Google Shape;91;p14">
              <a:extLst>
                <a:ext uri="{FF2B5EF4-FFF2-40B4-BE49-F238E27FC236}">
                  <a16:creationId xmlns:a16="http://schemas.microsoft.com/office/drawing/2014/main" id="{E811F05C-B1D9-0AE1-9198-B92CEDAAC376}"/>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89;p14">
              <a:extLst>
                <a:ext uri="{FF2B5EF4-FFF2-40B4-BE49-F238E27FC236}">
                  <a16:creationId xmlns:a16="http://schemas.microsoft.com/office/drawing/2014/main" id="{FDA3FE6B-6297-7D8F-D0C7-C3899104CD98}"/>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4" name="Google Shape;94;p14">
            <a:extLst>
              <a:ext uri="{FF2B5EF4-FFF2-40B4-BE49-F238E27FC236}">
                <a16:creationId xmlns:a16="http://schemas.microsoft.com/office/drawing/2014/main" id="{A9355C8D-84AC-B6F4-6512-7C3CD2780637}"/>
              </a:ext>
            </a:extLst>
          </p:cNvPr>
          <p:cNvSpPr/>
          <p:nvPr/>
        </p:nvSpPr>
        <p:spPr>
          <a:xfrm>
            <a:off x="568525" y="1236147"/>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DF1CFAF7-F8AA-978B-A655-BAECDC705C9E}"/>
              </a:ext>
            </a:extLst>
          </p:cNvPr>
          <p:cNvSpPr txBox="1"/>
          <p:nvPr/>
        </p:nvSpPr>
        <p:spPr>
          <a:xfrm>
            <a:off x="1355974" y="1421558"/>
            <a:ext cx="3176955" cy="646331"/>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Innovation and Sustainability</a:t>
            </a:r>
          </a:p>
          <a:p>
            <a:r>
              <a:rPr lang="en-US" sz="1100" i="1" dirty="0">
                <a:latin typeface="Roboto" panose="02000000000000000000" pitchFamily="2" charset="0"/>
                <a:ea typeface="Roboto" panose="02000000000000000000" pitchFamily="2" charset="0"/>
                <a:cs typeface="Roboto" panose="02000000000000000000" pitchFamily="2" charset="0"/>
              </a:rPr>
              <a:t>Drives product development</a:t>
            </a:r>
          </a:p>
          <a:p>
            <a:endParaRPr lang="en-US" sz="1200" b="1" dirty="0">
              <a:latin typeface="Roboto" panose="02000000000000000000" pitchFamily="2" charset="0"/>
              <a:ea typeface="Roboto" panose="02000000000000000000" pitchFamily="2" charset="0"/>
              <a:cs typeface="Roboto" panose="02000000000000000000" pitchFamily="2" charset="0"/>
            </a:endParaRPr>
          </a:p>
        </p:txBody>
      </p:sp>
      <p:grpSp>
        <p:nvGrpSpPr>
          <p:cNvPr id="16" name="Google Shape;90;p14">
            <a:extLst>
              <a:ext uri="{FF2B5EF4-FFF2-40B4-BE49-F238E27FC236}">
                <a16:creationId xmlns:a16="http://schemas.microsoft.com/office/drawing/2014/main" id="{8FA7C747-C904-81D8-AC58-14716548237E}"/>
              </a:ext>
            </a:extLst>
          </p:cNvPr>
          <p:cNvGrpSpPr/>
          <p:nvPr/>
        </p:nvGrpSpPr>
        <p:grpSpPr>
          <a:xfrm>
            <a:off x="461752" y="2220022"/>
            <a:ext cx="878591" cy="878591"/>
            <a:chOff x="3403200" y="1694625"/>
            <a:chExt cx="820500" cy="820500"/>
          </a:xfrm>
        </p:grpSpPr>
        <p:sp>
          <p:nvSpPr>
            <p:cNvPr id="17" name="Google Shape;91;p14">
              <a:extLst>
                <a:ext uri="{FF2B5EF4-FFF2-40B4-BE49-F238E27FC236}">
                  <a16:creationId xmlns:a16="http://schemas.microsoft.com/office/drawing/2014/main" id="{671B3F1B-6562-B0D4-0E8A-9051BB5EA8B8}"/>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18" name="Google Shape;89;p14">
              <a:extLst>
                <a:ext uri="{FF2B5EF4-FFF2-40B4-BE49-F238E27FC236}">
                  <a16:creationId xmlns:a16="http://schemas.microsoft.com/office/drawing/2014/main" id="{13C8BCE2-D323-84DA-9F36-08E4C504583F}"/>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19" name="Google Shape;94;p14">
            <a:extLst>
              <a:ext uri="{FF2B5EF4-FFF2-40B4-BE49-F238E27FC236}">
                <a16:creationId xmlns:a16="http://schemas.microsoft.com/office/drawing/2014/main" id="{24CC52D0-104C-03B8-3C78-78E97EC25810}"/>
              </a:ext>
            </a:extLst>
          </p:cNvPr>
          <p:cNvSpPr/>
          <p:nvPr/>
        </p:nvSpPr>
        <p:spPr>
          <a:xfrm>
            <a:off x="568525" y="2320015"/>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20" name="TextBox 19">
            <a:extLst>
              <a:ext uri="{FF2B5EF4-FFF2-40B4-BE49-F238E27FC236}">
                <a16:creationId xmlns:a16="http://schemas.microsoft.com/office/drawing/2014/main" id="{8EC5122F-F7AD-6A2A-C5E6-0F5AE504F076}"/>
              </a:ext>
            </a:extLst>
          </p:cNvPr>
          <p:cNvSpPr txBox="1"/>
          <p:nvPr/>
        </p:nvSpPr>
        <p:spPr>
          <a:xfrm>
            <a:off x="1355974" y="2505426"/>
            <a:ext cx="3176955" cy="461665"/>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Growth and value creation</a:t>
            </a:r>
          </a:p>
          <a:p>
            <a:r>
              <a:rPr lang="en-US" sz="1100" i="1" dirty="0">
                <a:latin typeface="Roboto" panose="02000000000000000000" pitchFamily="2" charset="0"/>
                <a:ea typeface="Roboto" panose="02000000000000000000" pitchFamily="2" charset="0"/>
                <a:cs typeface="Roboto" panose="02000000000000000000" pitchFamily="2" charset="0"/>
              </a:rPr>
              <a:t>Drives product development</a:t>
            </a:r>
          </a:p>
        </p:txBody>
      </p:sp>
      <p:grpSp>
        <p:nvGrpSpPr>
          <p:cNvPr id="27" name="Google Shape;90;p14">
            <a:extLst>
              <a:ext uri="{FF2B5EF4-FFF2-40B4-BE49-F238E27FC236}">
                <a16:creationId xmlns:a16="http://schemas.microsoft.com/office/drawing/2014/main" id="{E62506F7-6679-51A1-89DF-C34853DF1CFB}"/>
              </a:ext>
            </a:extLst>
          </p:cNvPr>
          <p:cNvGrpSpPr/>
          <p:nvPr/>
        </p:nvGrpSpPr>
        <p:grpSpPr>
          <a:xfrm>
            <a:off x="461752" y="3286693"/>
            <a:ext cx="878591" cy="878591"/>
            <a:chOff x="3403200" y="1694625"/>
            <a:chExt cx="820500" cy="820500"/>
          </a:xfrm>
        </p:grpSpPr>
        <p:sp>
          <p:nvSpPr>
            <p:cNvPr id="28" name="Google Shape;91;p14">
              <a:extLst>
                <a:ext uri="{FF2B5EF4-FFF2-40B4-BE49-F238E27FC236}">
                  <a16:creationId xmlns:a16="http://schemas.microsoft.com/office/drawing/2014/main" id="{3F6F15F0-B14A-77C1-FC8B-5AC07E9E3BCF}"/>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29" name="Google Shape;89;p14">
              <a:extLst>
                <a:ext uri="{FF2B5EF4-FFF2-40B4-BE49-F238E27FC236}">
                  <a16:creationId xmlns:a16="http://schemas.microsoft.com/office/drawing/2014/main" id="{341EB6FC-7D8D-BC08-FCF7-D5310478241E}"/>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30" name="Google Shape;94;p14">
            <a:extLst>
              <a:ext uri="{FF2B5EF4-FFF2-40B4-BE49-F238E27FC236}">
                <a16:creationId xmlns:a16="http://schemas.microsoft.com/office/drawing/2014/main" id="{CC395126-1E7A-6485-F87F-2216924A9EDA}"/>
              </a:ext>
            </a:extLst>
          </p:cNvPr>
          <p:cNvSpPr/>
          <p:nvPr/>
        </p:nvSpPr>
        <p:spPr>
          <a:xfrm>
            <a:off x="568525" y="3386686"/>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31" name="TextBox 30">
            <a:extLst>
              <a:ext uri="{FF2B5EF4-FFF2-40B4-BE49-F238E27FC236}">
                <a16:creationId xmlns:a16="http://schemas.microsoft.com/office/drawing/2014/main" id="{6D82564B-4292-C717-3D5A-769B240A1FE9}"/>
              </a:ext>
            </a:extLst>
          </p:cNvPr>
          <p:cNvSpPr txBox="1"/>
          <p:nvPr/>
        </p:nvSpPr>
        <p:spPr>
          <a:xfrm>
            <a:off x="1355974" y="3572097"/>
            <a:ext cx="3176955" cy="446276"/>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Global expansion</a:t>
            </a:r>
          </a:p>
          <a:p>
            <a:r>
              <a:rPr lang="en-US" sz="1100" i="1" dirty="0">
                <a:latin typeface="Roboto" panose="02000000000000000000" pitchFamily="2" charset="0"/>
                <a:ea typeface="Roboto" panose="02000000000000000000" pitchFamily="2" charset="0"/>
                <a:cs typeface="Roboto" panose="02000000000000000000" pitchFamily="2" charset="0"/>
              </a:rPr>
              <a:t>Drives market penetration</a:t>
            </a:r>
          </a:p>
        </p:txBody>
      </p:sp>
      <p:grpSp>
        <p:nvGrpSpPr>
          <p:cNvPr id="33" name="Google Shape;90;p14">
            <a:extLst>
              <a:ext uri="{FF2B5EF4-FFF2-40B4-BE49-F238E27FC236}">
                <a16:creationId xmlns:a16="http://schemas.microsoft.com/office/drawing/2014/main" id="{73B3902A-3D28-2405-51E4-8D6B12D5722F}"/>
              </a:ext>
            </a:extLst>
          </p:cNvPr>
          <p:cNvGrpSpPr/>
          <p:nvPr/>
        </p:nvGrpSpPr>
        <p:grpSpPr>
          <a:xfrm>
            <a:off x="4064639" y="1140971"/>
            <a:ext cx="878591" cy="878591"/>
            <a:chOff x="3403200" y="1694625"/>
            <a:chExt cx="820500" cy="820500"/>
          </a:xfrm>
        </p:grpSpPr>
        <p:sp>
          <p:nvSpPr>
            <p:cNvPr id="34" name="Google Shape;91;p14">
              <a:extLst>
                <a:ext uri="{FF2B5EF4-FFF2-40B4-BE49-F238E27FC236}">
                  <a16:creationId xmlns:a16="http://schemas.microsoft.com/office/drawing/2014/main" id="{15311DA7-9A70-A671-25BA-53107C0E520D}"/>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35" name="Google Shape;89;p14">
              <a:extLst>
                <a:ext uri="{FF2B5EF4-FFF2-40B4-BE49-F238E27FC236}">
                  <a16:creationId xmlns:a16="http://schemas.microsoft.com/office/drawing/2014/main" id="{6F72EA20-CE9C-1387-B4FE-4F0CBF3EB715}"/>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36" name="Google Shape;94;p14">
            <a:extLst>
              <a:ext uri="{FF2B5EF4-FFF2-40B4-BE49-F238E27FC236}">
                <a16:creationId xmlns:a16="http://schemas.microsoft.com/office/drawing/2014/main" id="{61E3CD08-A3BE-61B7-7B61-C424A346C646}"/>
              </a:ext>
            </a:extLst>
          </p:cNvPr>
          <p:cNvSpPr/>
          <p:nvPr/>
        </p:nvSpPr>
        <p:spPr>
          <a:xfrm>
            <a:off x="4171412" y="1240964"/>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37" name="TextBox 36">
            <a:extLst>
              <a:ext uri="{FF2B5EF4-FFF2-40B4-BE49-F238E27FC236}">
                <a16:creationId xmlns:a16="http://schemas.microsoft.com/office/drawing/2014/main" id="{4A869221-1BA4-CF1C-9960-76C6553440F6}"/>
              </a:ext>
            </a:extLst>
          </p:cNvPr>
          <p:cNvSpPr txBox="1"/>
          <p:nvPr/>
        </p:nvSpPr>
        <p:spPr>
          <a:xfrm>
            <a:off x="7703977" y="2407838"/>
            <a:ext cx="1294085" cy="523220"/>
          </a:xfrm>
          <a:prstGeom prst="rect">
            <a:avLst/>
          </a:prstGeom>
          <a:noFill/>
        </p:spPr>
        <p:txBody>
          <a:bodyPr wrap="square" rtlCol="0">
            <a:spAutoFit/>
          </a:bodyPr>
          <a:lstStyle/>
          <a:p>
            <a:pPr algn="ctr"/>
            <a:r>
              <a:rPr lang="en-US" b="1" dirty="0">
                <a:solidFill>
                  <a:schemeClr val="accent3">
                    <a:lumMod val="50000"/>
                  </a:schemeClr>
                </a:solidFill>
                <a:latin typeface="Roboto" panose="02000000000000000000" pitchFamily="2" charset="0"/>
                <a:ea typeface="Roboto" panose="02000000000000000000" pitchFamily="2" charset="0"/>
                <a:cs typeface="Roboto" panose="02000000000000000000" pitchFamily="2" charset="0"/>
              </a:rPr>
              <a:t>Cost Leadership</a:t>
            </a:r>
          </a:p>
        </p:txBody>
      </p:sp>
      <p:grpSp>
        <p:nvGrpSpPr>
          <p:cNvPr id="39" name="Google Shape;90;p14">
            <a:extLst>
              <a:ext uri="{FF2B5EF4-FFF2-40B4-BE49-F238E27FC236}">
                <a16:creationId xmlns:a16="http://schemas.microsoft.com/office/drawing/2014/main" id="{80B050A9-E18E-7881-C502-034C3150065B}"/>
              </a:ext>
            </a:extLst>
          </p:cNvPr>
          <p:cNvGrpSpPr/>
          <p:nvPr/>
        </p:nvGrpSpPr>
        <p:grpSpPr>
          <a:xfrm>
            <a:off x="4056825" y="2221781"/>
            <a:ext cx="878591" cy="878591"/>
            <a:chOff x="3403200" y="1694625"/>
            <a:chExt cx="820500" cy="820500"/>
          </a:xfrm>
        </p:grpSpPr>
        <p:sp>
          <p:nvSpPr>
            <p:cNvPr id="40" name="Google Shape;91;p14">
              <a:extLst>
                <a:ext uri="{FF2B5EF4-FFF2-40B4-BE49-F238E27FC236}">
                  <a16:creationId xmlns:a16="http://schemas.microsoft.com/office/drawing/2014/main" id="{DDC42AFC-BF03-C3D6-580C-51F86E5D83B4}"/>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41" name="Google Shape;89;p14">
              <a:extLst>
                <a:ext uri="{FF2B5EF4-FFF2-40B4-BE49-F238E27FC236}">
                  <a16:creationId xmlns:a16="http://schemas.microsoft.com/office/drawing/2014/main" id="{64419933-C0E0-CB9E-A9A8-8CD7E9DC03A3}"/>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42" name="Google Shape;94;p14">
            <a:extLst>
              <a:ext uri="{FF2B5EF4-FFF2-40B4-BE49-F238E27FC236}">
                <a16:creationId xmlns:a16="http://schemas.microsoft.com/office/drawing/2014/main" id="{1E8BF159-A284-2EAC-DC58-7168AF4287B5}"/>
              </a:ext>
            </a:extLst>
          </p:cNvPr>
          <p:cNvSpPr/>
          <p:nvPr/>
        </p:nvSpPr>
        <p:spPr>
          <a:xfrm>
            <a:off x="4163598" y="2321774"/>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43" name="TextBox 42">
            <a:extLst>
              <a:ext uri="{FF2B5EF4-FFF2-40B4-BE49-F238E27FC236}">
                <a16:creationId xmlns:a16="http://schemas.microsoft.com/office/drawing/2014/main" id="{D933F9A9-33A4-D674-4509-6F7643472047}"/>
              </a:ext>
            </a:extLst>
          </p:cNvPr>
          <p:cNvSpPr txBox="1"/>
          <p:nvPr/>
        </p:nvSpPr>
        <p:spPr>
          <a:xfrm>
            <a:off x="4951047" y="2507185"/>
            <a:ext cx="3176955" cy="446276"/>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Operational efficiency</a:t>
            </a:r>
          </a:p>
          <a:p>
            <a:r>
              <a:rPr lang="en-US" sz="1100" i="1" dirty="0">
                <a:latin typeface="Roboto" panose="02000000000000000000" pitchFamily="2" charset="0"/>
                <a:ea typeface="Roboto" panose="02000000000000000000" pitchFamily="2" charset="0"/>
                <a:cs typeface="Roboto" panose="02000000000000000000" pitchFamily="2" charset="0"/>
              </a:rPr>
              <a:t>Drives business competitiveness</a:t>
            </a:r>
            <a:endParaRPr lang="en-US" sz="1200" b="1" dirty="0">
              <a:latin typeface="Roboto" panose="02000000000000000000" pitchFamily="2" charset="0"/>
              <a:ea typeface="Roboto" panose="02000000000000000000" pitchFamily="2" charset="0"/>
              <a:cs typeface="Roboto" panose="02000000000000000000" pitchFamily="2" charset="0"/>
            </a:endParaRPr>
          </a:p>
        </p:txBody>
      </p:sp>
      <p:grpSp>
        <p:nvGrpSpPr>
          <p:cNvPr id="45" name="Google Shape;90;p14">
            <a:extLst>
              <a:ext uri="{FF2B5EF4-FFF2-40B4-BE49-F238E27FC236}">
                <a16:creationId xmlns:a16="http://schemas.microsoft.com/office/drawing/2014/main" id="{1F0C21BC-BCF1-DA8B-D7B1-592308C70D3B}"/>
              </a:ext>
            </a:extLst>
          </p:cNvPr>
          <p:cNvGrpSpPr/>
          <p:nvPr/>
        </p:nvGrpSpPr>
        <p:grpSpPr>
          <a:xfrm>
            <a:off x="4064639" y="3286111"/>
            <a:ext cx="878591" cy="878591"/>
            <a:chOff x="3403200" y="1694625"/>
            <a:chExt cx="820500" cy="820500"/>
          </a:xfrm>
        </p:grpSpPr>
        <p:sp>
          <p:nvSpPr>
            <p:cNvPr id="46" name="Google Shape;91;p14">
              <a:extLst>
                <a:ext uri="{FF2B5EF4-FFF2-40B4-BE49-F238E27FC236}">
                  <a16:creationId xmlns:a16="http://schemas.microsoft.com/office/drawing/2014/main" id="{F305FB54-BBD2-7D06-6DD8-F76397E0545D}"/>
                </a:ext>
              </a:extLst>
            </p:cNvPr>
            <p:cNvSpPr/>
            <p:nvPr/>
          </p:nvSpPr>
          <p:spPr>
            <a:xfrm>
              <a:off x="3403200" y="1694625"/>
              <a:ext cx="820500" cy="8205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sp>
          <p:nvSpPr>
            <p:cNvPr id="47" name="Google Shape;89;p14">
              <a:extLst>
                <a:ext uri="{FF2B5EF4-FFF2-40B4-BE49-F238E27FC236}">
                  <a16:creationId xmlns:a16="http://schemas.microsoft.com/office/drawing/2014/main" id="{8B4D7059-9847-2154-D404-38EFCCE51527}"/>
                </a:ext>
              </a:extLst>
            </p:cNvPr>
            <p:cNvSpPr/>
            <p:nvPr/>
          </p:nvSpPr>
          <p:spPr>
            <a:xfrm>
              <a:off x="3498650" y="1790075"/>
              <a:ext cx="629700" cy="629700"/>
            </a:xfrm>
            <a:prstGeom prst="ellipse">
              <a:avLst/>
            </a:prstGeom>
            <a:solidFill>
              <a:srgbClr val="A5B7C5"/>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A4B8D1"/>
                </a:solidFill>
                <a:latin typeface="Roboto" panose="02000000000000000000" pitchFamily="2" charset="0"/>
                <a:ea typeface="Roboto" panose="02000000000000000000" pitchFamily="2" charset="0"/>
                <a:cs typeface="Roboto" panose="02000000000000000000" pitchFamily="2" charset="0"/>
              </a:endParaRPr>
            </a:p>
          </p:txBody>
        </p:sp>
      </p:grpSp>
      <p:sp>
        <p:nvSpPr>
          <p:cNvPr id="49" name="Google Shape;94;p14">
            <a:extLst>
              <a:ext uri="{FF2B5EF4-FFF2-40B4-BE49-F238E27FC236}">
                <a16:creationId xmlns:a16="http://schemas.microsoft.com/office/drawing/2014/main" id="{D88BBC98-5517-0223-2617-029D3851B0AC}"/>
              </a:ext>
            </a:extLst>
          </p:cNvPr>
          <p:cNvSpPr/>
          <p:nvPr/>
        </p:nvSpPr>
        <p:spPr>
          <a:xfrm>
            <a:off x="4171412" y="3386104"/>
            <a:ext cx="678600" cy="678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50" name="TextBox 49">
            <a:extLst>
              <a:ext uri="{FF2B5EF4-FFF2-40B4-BE49-F238E27FC236}">
                <a16:creationId xmlns:a16="http://schemas.microsoft.com/office/drawing/2014/main" id="{E9ACE44F-270E-CC60-A310-A9257C86617B}"/>
              </a:ext>
            </a:extLst>
          </p:cNvPr>
          <p:cNvSpPr txBox="1"/>
          <p:nvPr/>
        </p:nvSpPr>
        <p:spPr>
          <a:xfrm>
            <a:off x="4958861" y="3571515"/>
            <a:ext cx="3176955" cy="461665"/>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Diversification of Mobility Service </a:t>
            </a:r>
          </a:p>
          <a:p>
            <a:r>
              <a:rPr lang="en-US" sz="1200" i="1" dirty="0">
                <a:latin typeface="Roboto" panose="02000000000000000000" pitchFamily="2" charset="0"/>
                <a:ea typeface="Roboto" panose="02000000000000000000" pitchFamily="2" charset="0"/>
                <a:cs typeface="Roboto" panose="02000000000000000000" pitchFamily="2" charset="0"/>
              </a:rPr>
              <a:t>D</a:t>
            </a:r>
            <a:r>
              <a:rPr lang="en-US" sz="1100" i="1" dirty="0">
                <a:latin typeface="Roboto" panose="02000000000000000000" pitchFamily="2" charset="0"/>
                <a:ea typeface="Roboto" panose="02000000000000000000" pitchFamily="2" charset="0"/>
                <a:cs typeface="Roboto" panose="02000000000000000000" pitchFamily="2" charset="0"/>
              </a:rPr>
              <a:t>rives market penetration</a:t>
            </a:r>
          </a:p>
        </p:txBody>
      </p:sp>
      <p:pic>
        <p:nvPicPr>
          <p:cNvPr id="1028" name="Picture 4" descr="analytic, display, grwoth, monitor, screen ">
            <a:extLst>
              <a:ext uri="{FF2B5EF4-FFF2-40B4-BE49-F238E27FC236}">
                <a16:creationId xmlns:a16="http://schemas.microsoft.com/office/drawing/2014/main" id="{F2AD81E8-4865-1452-AAF7-81A7FFA8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77" y="238417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siness, expansion, global, hand, hold, international, world ">
            <a:extLst>
              <a:ext uri="{FF2B5EF4-FFF2-40B4-BE49-F238E27FC236}">
                <a16:creationId xmlns:a16="http://schemas.microsoft.com/office/drawing/2014/main" id="{42351FF5-FBBB-6E60-6881-AFAD6E23A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47" y="342060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enter, centric, customer, customer centric, internal, person, user ">
            <a:extLst>
              <a:ext uri="{FF2B5EF4-FFF2-40B4-BE49-F238E27FC236}">
                <a16:creationId xmlns:a16="http://schemas.microsoft.com/office/drawing/2014/main" id="{0B5BE129-10AB-4FA6-A258-D22124DE3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898" y="1270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siness, creativity, idea, innovate, innovation, lamp, thinking ">
            <a:extLst>
              <a:ext uri="{FF2B5EF4-FFF2-40B4-BE49-F238E27FC236}">
                <a16:creationId xmlns:a16="http://schemas.microsoft.com/office/drawing/2014/main" id="{350A5748-792C-0AC8-5BE4-8A7FE92D1D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25" y="125899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fficiency, gear, processing, productivity, progress, rotation, working ">
            <a:extLst>
              <a:ext uri="{FF2B5EF4-FFF2-40B4-BE49-F238E27FC236}">
                <a16:creationId xmlns:a16="http://schemas.microsoft.com/office/drawing/2014/main" id="{65D4BB34-5D6C-853E-77F1-3EEC419100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5898" y="23480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ranches, costs, expenses, fund, incomes, investments, stock portfolio, diversification, capital, sponsors ">
            <a:extLst>
              <a:ext uri="{FF2B5EF4-FFF2-40B4-BE49-F238E27FC236}">
                <a16:creationId xmlns:a16="http://schemas.microsoft.com/office/drawing/2014/main" id="{3CEDB2C8-0498-1346-09AD-17A87336BB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950" y="342060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5E4FF396-3A9E-E51F-89D7-6C18C4C59BBD}"/>
              </a:ext>
            </a:extLst>
          </p:cNvPr>
          <p:cNvSpPr/>
          <p:nvPr/>
        </p:nvSpPr>
        <p:spPr>
          <a:xfrm>
            <a:off x="6783750" y="2520815"/>
            <a:ext cx="878591" cy="276999"/>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6FA70A2-E4CD-E19A-CE4A-ECEB8217BBF7}"/>
              </a:ext>
            </a:extLst>
          </p:cNvPr>
          <p:cNvSpPr txBox="1"/>
          <p:nvPr/>
        </p:nvSpPr>
        <p:spPr>
          <a:xfrm>
            <a:off x="4958861" y="1415595"/>
            <a:ext cx="3176955" cy="646331"/>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Customer centricity</a:t>
            </a:r>
          </a:p>
          <a:p>
            <a:r>
              <a:rPr lang="en-US" sz="1100" i="1" dirty="0">
                <a:latin typeface="Roboto" panose="02000000000000000000" pitchFamily="2" charset="0"/>
                <a:ea typeface="Roboto" panose="02000000000000000000" pitchFamily="2" charset="0"/>
                <a:cs typeface="Roboto" panose="02000000000000000000" pitchFamily="2" charset="0"/>
              </a:rPr>
              <a:t>Drives market development</a:t>
            </a:r>
          </a:p>
          <a:p>
            <a:endParaRPr lang="en-US" sz="1200" b="1" dirty="0">
              <a:latin typeface="Roboto" panose="02000000000000000000" pitchFamily="2" charset="0"/>
              <a:ea typeface="Roboto" panose="02000000000000000000" pitchFamily="2" charset="0"/>
              <a:cs typeface="Roboto" panose="02000000000000000000" pitchFamily="2" charset="0"/>
            </a:endParaRPr>
          </a:p>
        </p:txBody>
      </p:sp>
      <p:grpSp>
        <p:nvGrpSpPr>
          <p:cNvPr id="4" name="Google Shape;335;p27">
            <a:extLst>
              <a:ext uri="{FF2B5EF4-FFF2-40B4-BE49-F238E27FC236}">
                <a16:creationId xmlns:a16="http://schemas.microsoft.com/office/drawing/2014/main" id="{1D95CEF7-BAF6-97E9-6FE2-03ADE9F77B23}"/>
              </a:ext>
            </a:extLst>
          </p:cNvPr>
          <p:cNvGrpSpPr/>
          <p:nvPr/>
        </p:nvGrpSpPr>
        <p:grpSpPr>
          <a:xfrm rot="5400000">
            <a:off x="2069054" y="2887739"/>
            <a:ext cx="154114" cy="3108960"/>
            <a:chOff x="830389" y="2345225"/>
            <a:chExt cx="5849592" cy="891075"/>
          </a:xfrm>
          <a:solidFill>
            <a:schemeClr val="accent5">
              <a:lumMod val="40000"/>
              <a:lumOff val="60000"/>
            </a:schemeClr>
          </a:solidFill>
        </p:grpSpPr>
        <p:sp>
          <p:nvSpPr>
            <p:cNvPr id="5" name="Google Shape;336;p27">
              <a:extLst>
                <a:ext uri="{FF2B5EF4-FFF2-40B4-BE49-F238E27FC236}">
                  <a16:creationId xmlns:a16="http://schemas.microsoft.com/office/drawing/2014/main" id="{DF1BDDDB-A53B-58A7-09A2-841D0A823F20}"/>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7;p27">
              <a:extLst>
                <a:ext uri="{FF2B5EF4-FFF2-40B4-BE49-F238E27FC236}">
                  <a16:creationId xmlns:a16="http://schemas.microsoft.com/office/drawing/2014/main" id="{9A733FA4-BE5E-86A1-59B8-A64D4BC7BD32}"/>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p27">
              <a:extLst>
                <a:ext uri="{FF2B5EF4-FFF2-40B4-BE49-F238E27FC236}">
                  <a16:creationId xmlns:a16="http://schemas.microsoft.com/office/drawing/2014/main" id="{8FCB0AB2-8F61-3F9F-8F96-A73FB567C375}"/>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9;p27">
              <a:extLst>
                <a:ext uri="{FF2B5EF4-FFF2-40B4-BE49-F238E27FC236}">
                  <a16:creationId xmlns:a16="http://schemas.microsoft.com/office/drawing/2014/main" id="{F74A7241-8F4F-C9AF-4FA6-B26F06E4764A}"/>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0;p27">
              <a:extLst>
                <a:ext uri="{FF2B5EF4-FFF2-40B4-BE49-F238E27FC236}">
                  <a16:creationId xmlns:a16="http://schemas.microsoft.com/office/drawing/2014/main" id="{9A0170E2-9DFD-DE07-1CF8-F4A5AECF5FD9}"/>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1;p27">
              <a:extLst>
                <a:ext uri="{FF2B5EF4-FFF2-40B4-BE49-F238E27FC236}">
                  <a16:creationId xmlns:a16="http://schemas.microsoft.com/office/drawing/2014/main" id="{357E00AC-5B84-6986-031C-1F0C4E518194}"/>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2;p27">
              <a:extLst>
                <a:ext uri="{FF2B5EF4-FFF2-40B4-BE49-F238E27FC236}">
                  <a16:creationId xmlns:a16="http://schemas.microsoft.com/office/drawing/2014/main" id="{7A11BDBC-2E07-933E-97B3-EA71686D30EE}"/>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3;p27">
              <a:extLst>
                <a:ext uri="{FF2B5EF4-FFF2-40B4-BE49-F238E27FC236}">
                  <a16:creationId xmlns:a16="http://schemas.microsoft.com/office/drawing/2014/main" id="{15713017-281F-64A3-96C7-9A885E3BA8C6}"/>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4;p27">
              <a:extLst>
                <a:ext uri="{FF2B5EF4-FFF2-40B4-BE49-F238E27FC236}">
                  <a16:creationId xmlns:a16="http://schemas.microsoft.com/office/drawing/2014/main" id="{58FC8C6A-A10A-3CFD-1A5B-C61E9FC0FB36}"/>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5;p27">
              <a:extLst>
                <a:ext uri="{FF2B5EF4-FFF2-40B4-BE49-F238E27FC236}">
                  <a16:creationId xmlns:a16="http://schemas.microsoft.com/office/drawing/2014/main" id="{6EDAB598-3284-B53F-8AD7-7CFE294E50CC}"/>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6;p27">
              <a:extLst>
                <a:ext uri="{FF2B5EF4-FFF2-40B4-BE49-F238E27FC236}">
                  <a16:creationId xmlns:a16="http://schemas.microsoft.com/office/drawing/2014/main" id="{DD323D8D-6EEB-DEF4-8A7A-402B10BD34F5}"/>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7;p27">
              <a:extLst>
                <a:ext uri="{FF2B5EF4-FFF2-40B4-BE49-F238E27FC236}">
                  <a16:creationId xmlns:a16="http://schemas.microsoft.com/office/drawing/2014/main" id="{04F33BDF-76B6-FBB6-5B19-C95932C34479}"/>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8;p27">
              <a:extLst>
                <a:ext uri="{FF2B5EF4-FFF2-40B4-BE49-F238E27FC236}">
                  <a16:creationId xmlns:a16="http://schemas.microsoft.com/office/drawing/2014/main" id="{236082E6-2038-965A-7B72-87420DC3A58D}"/>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9;p27">
              <a:extLst>
                <a:ext uri="{FF2B5EF4-FFF2-40B4-BE49-F238E27FC236}">
                  <a16:creationId xmlns:a16="http://schemas.microsoft.com/office/drawing/2014/main" id="{BDE3937F-E538-2A36-CF31-78BB8E091D0E}"/>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0;p27">
              <a:extLst>
                <a:ext uri="{FF2B5EF4-FFF2-40B4-BE49-F238E27FC236}">
                  <a16:creationId xmlns:a16="http://schemas.microsoft.com/office/drawing/2014/main" id="{4FBA8772-0D59-40AA-6729-042048EB6E5D}"/>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1;p27">
              <a:extLst>
                <a:ext uri="{FF2B5EF4-FFF2-40B4-BE49-F238E27FC236}">
                  <a16:creationId xmlns:a16="http://schemas.microsoft.com/office/drawing/2014/main" id="{19A513B8-75C2-1827-A30E-13F1AE0A1D45}"/>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2;p27">
              <a:extLst>
                <a:ext uri="{FF2B5EF4-FFF2-40B4-BE49-F238E27FC236}">
                  <a16:creationId xmlns:a16="http://schemas.microsoft.com/office/drawing/2014/main" id="{766EB436-5600-18E7-C911-E40A2DACEDBF}"/>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p27">
              <a:extLst>
                <a:ext uri="{FF2B5EF4-FFF2-40B4-BE49-F238E27FC236}">
                  <a16:creationId xmlns:a16="http://schemas.microsoft.com/office/drawing/2014/main" id="{DC782E77-60B3-BFBB-4746-04EA4B6D48C4}"/>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4;p27">
              <a:extLst>
                <a:ext uri="{FF2B5EF4-FFF2-40B4-BE49-F238E27FC236}">
                  <a16:creationId xmlns:a16="http://schemas.microsoft.com/office/drawing/2014/main" id="{8C5DC5E7-E1E5-0B44-CB15-5AB1080997E0}"/>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5;p27">
              <a:extLst>
                <a:ext uri="{FF2B5EF4-FFF2-40B4-BE49-F238E27FC236}">
                  <a16:creationId xmlns:a16="http://schemas.microsoft.com/office/drawing/2014/main" id="{6929D7DC-A520-0019-5AD8-2E22021218C1}"/>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6;p27">
              <a:extLst>
                <a:ext uri="{FF2B5EF4-FFF2-40B4-BE49-F238E27FC236}">
                  <a16:creationId xmlns:a16="http://schemas.microsoft.com/office/drawing/2014/main" id="{689695C2-EDD7-3D50-2F0B-EEE8164F974C}"/>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7;p27">
              <a:extLst>
                <a:ext uri="{FF2B5EF4-FFF2-40B4-BE49-F238E27FC236}">
                  <a16:creationId xmlns:a16="http://schemas.microsoft.com/office/drawing/2014/main" id="{41A53BFD-7EAF-B890-F219-C640930CD8EB}"/>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8;p27">
              <a:extLst>
                <a:ext uri="{FF2B5EF4-FFF2-40B4-BE49-F238E27FC236}">
                  <a16:creationId xmlns:a16="http://schemas.microsoft.com/office/drawing/2014/main" id="{2C70ECD3-EF12-40CD-69DD-1219F318FCBD}"/>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9;p27">
              <a:extLst>
                <a:ext uri="{FF2B5EF4-FFF2-40B4-BE49-F238E27FC236}">
                  <a16:creationId xmlns:a16="http://schemas.microsoft.com/office/drawing/2014/main" id="{DD3F8482-C6E8-61C0-29D5-4956A698BDCE}"/>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0;p27">
              <a:extLst>
                <a:ext uri="{FF2B5EF4-FFF2-40B4-BE49-F238E27FC236}">
                  <a16:creationId xmlns:a16="http://schemas.microsoft.com/office/drawing/2014/main" id="{743E405C-94D6-8D0A-FCF8-88B15ED7ADAD}"/>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61;p27">
              <a:extLst>
                <a:ext uri="{FF2B5EF4-FFF2-40B4-BE49-F238E27FC236}">
                  <a16:creationId xmlns:a16="http://schemas.microsoft.com/office/drawing/2014/main" id="{5B50DC6B-9E7B-235A-F8C3-B893815382CF}"/>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62;p27">
              <a:extLst>
                <a:ext uri="{FF2B5EF4-FFF2-40B4-BE49-F238E27FC236}">
                  <a16:creationId xmlns:a16="http://schemas.microsoft.com/office/drawing/2014/main" id="{8442C738-476F-755A-36C1-E7B4F6411082}"/>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63;p27">
              <a:extLst>
                <a:ext uri="{FF2B5EF4-FFF2-40B4-BE49-F238E27FC236}">
                  <a16:creationId xmlns:a16="http://schemas.microsoft.com/office/drawing/2014/main" id="{32A25E53-553C-85FC-82EB-6B8DAA5E3F77}"/>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64;p27">
              <a:extLst>
                <a:ext uri="{FF2B5EF4-FFF2-40B4-BE49-F238E27FC236}">
                  <a16:creationId xmlns:a16="http://schemas.microsoft.com/office/drawing/2014/main" id="{9C3133C4-3C88-6284-1E7F-0A28C9D87714}"/>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65;p27">
              <a:extLst>
                <a:ext uri="{FF2B5EF4-FFF2-40B4-BE49-F238E27FC236}">
                  <a16:creationId xmlns:a16="http://schemas.microsoft.com/office/drawing/2014/main" id="{593DEDC1-8137-CEEB-D835-4C2675202191}"/>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66;p27">
              <a:extLst>
                <a:ext uri="{FF2B5EF4-FFF2-40B4-BE49-F238E27FC236}">
                  <a16:creationId xmlns:a16="http://schemas.microsoft.com/office/drawing/2014/main" id="{EA04633E-36F6-DD81-A4BB-67215F88AA68}"/>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67;p27">
              <a:extLst>
                <a:ext uri="{FF2B5EF4-FFF2-40B4-BE49-F238E27FC236}">
                  <a16:creationId xmlns:a16="http://schemas.microsoft.com/office/drawing/2014/main" id="{EEA8FD39-5B89-AE58-F268-4B78E6C2B8BC}"/>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68;p27">
              <a:extLst>
                <a:ext uri="{FF2B5EF4-FFF2-40B4-BE49-F238E27FC236}">
                  <a16:creationId xmlns:a16="http://schemas.microsoft.com/office/drawing/2014/main" id="{D094B06B-586F-69C7-FCAE-A8DA6F5AD024}"/>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69;p27">
              <a:extLst>
                <a:ext uri="{FF2B5EF4-FFF2-40B4-BE49-F238E27FC236}">
                  <a16:creationId xmlns:a16="http://schemas.microsoft.com/office/drawing/2014/main" id="{75380A5A-D554-179B-57ED-2302CCD97A30}"/>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70;p27">
              <a:extLst>
                <a:ext uri="{FF2B5EF4-FFF2-40B4-BE49-F238E27FC236}">
                  <a16:creationId xmlns:a16="http://schemas.microsoft.com/office/drawing/2014/main" id="{E9528820-51F7-037A-1EDD-B635DB6DAE10}"/>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71;p27">
              <a:extLst>
                <a:ext uri="{FF2B5EF4-FFF2-40B4-BE49-F238E27FC236}">
                  <a16:creationId xmlns:a16="http://schemas.microsoft.com/office/drawing/2014/main" id="{0D9D40BC-DAD6-199D-48CE-D4A0D2020EC7}"/>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72;p27">
              <a:extLst>
                <a:ext uri="{FF2B5EF4-FFF2-40B4-BE49-F238E27FC236}">
                  <a16:creationId xmlns:a16="http://schemas.microsoft.com/office/drawing/2014/main" id="{830701F2-B73C-B500-BAB2-B2284860D6FD}"/>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73;p27">
              <a:extLst>
                <a:ext uri="{FF2B5EF4-FFF2-40B4-BE49-F238E27FC236}">
                  <a16:creationId xmlns:a16="http://schemas.microsoft.com/office/drawing/2014/main" id="{182E6AF8-4789-2D0E-657D-97EEFE1B4BF8}"/>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74;p27">
              <a:extLst>
                <a:ext uri="{FF2B5EF4-FFF2-40B4-BE49-F238E27FC236}">
                  <a16:creationId xmlns:a16="http://schemas.microsoft.com/office/drawing/2014/main" id="{D02F2B23-079D-EA70-2F28-F8F27F79C693}"/>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75;p27">
              <a:extLst>
                <a:ext uri="{FF2B5EF4-FFF2-40B4-BE49-F238E27FC236}">
                  <a16:creationId xmlns:a16="http://schemas.microsoft.com/office/drawing/2014/main" id="{B58185F5-3625-0F50-512B-A74B849CD11D}"/>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76;p27">
              <a:extLst>
                <a:ext uri="{FF2B5EF4-FFF2-40B4-BE49-F238E27FC236}">
                  <a16:creationId xmlns:a16="http://schemas.microsoft.com/office/drawing/2014/main" id="{74E0C549-CF99-7D15-E36B-9F7F4C3F23A2}"/>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77;p27">
              <a:extLst>
                <a:ext uri="{FF2B5EF4-FFF2-40B4-BE49-F238E27FC236}">
                  <a16:creationId xmlns:a16="http://schemas.microsoft.com/office/drawing/2014/main" id="{F3474408-F4CA-5BB9-C9B3-1CA0EBE9B628}"/>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78;p27">
              <a:extLst>
                <a:ext uri="{FF2B5EF4-FFF2-40B4-BE49-F238E27FC236}">
                  <a16:creationId xmlns:a16="http://schemas.microsoft.com/office/drawing/2014/main" id="{D5215AE9-8FA1-EE99-E1C2-9087C58B24B3}"/>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79;p27">
              <a:extLst>
                <a:ext uri="{FF2B5EF4-FFF2-40B4-BE49-F238E27FC236}">
                  <a16:creationId xmlns:a16="http://schemas.microsoft.com/office/drawing/2014/main" id="{783839DC-E196-6F96-1886-02D720AF5346}"/>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80;p27">
              <a:extLst>
                <a:ext uri="{FF2B5EF4-FFF2-40B4-BE49-F238E27FC236}">
                  <a16:creationId xmlns:a16="http://schemas.microsoft.com/office/drawing/2014/main" id="{BBB31B20-8CC6-5AAC-24B4-A63B070D8AC2}"/>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81;p27">
              <a:extLst>
                <a:ext uri="{FF2B5EF4-FFF2-40B4-BE49-F238E27FC236}">
                  <a16:creationId xmlns:a16="http://schemas.microsoft.com/office/drawing/2014/main" id="{C2CAC61B-77CE-6A4E-F146-413B42BE8A10}"/>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82;p27">
              <a:extLst>
                <a:ext uri="{FF2B5EF4-FFF2-40B4-BE49-F238E27FC236}">
                  <a16:creationId xmlns:a16="http://schemas.microsoft.com/office/drawing/2014/main" id="{B05DD4E8-B4F9-13CD-B6CB-821CDE32473A}"/>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83;p27">
              <a:extLst>
                <a:ext uri="{FF2B5EF4-FFF2-40B4-BE49-F238E27FC236}">
                  <a16:creationId xmlns:a16="http://schemas.microsoft.com/office/drawing/2014/main" id="{6EEA5AC1-1AE6-765A-41A3-202C3B45AD84}"/>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84;p27">
              <a:extLst>
                <a:ext uri="{FF2B5EF4-FFF2-40B4-BE49-F238E27FC236}">
                  <a16:creationId xmlns:a16="http://schemas.microsoft.com/office/drawing/2014/main" id="{532BAEF2-A7FB-6972-00DF-DA588E5E22A5}"/>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85;p27">
              <a:extLst>
                <a:ext uri="{FF2B5EF4-FFF2-40B4-BE49-F238E27FC236}">
                  <a16:creationId xmlns:a16="http://schemas.microsoft.com/office/drawing/2014/main" id="{7011CE2C-CCA7-4D55-FEF0-3D065188A526}"/>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86;p27">
              <a:extLst>
                <a:ext uri="{FF2B5EF4-FFF2-40B4-BE49-F238E27FC236}">
                  <a16:creationId xmlns:a16="http://schemas.microsoft.com/office/drawing/2014/main" id="{2D440E54-8AD4-7869-72DB-F3FB30FB700A}"/>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87;p27">
              <a:extLst>
                <a:ext uri="{FF2B5EF4-FFF2-40B4-BE49-F238E27FC236}">
                  <a16:creationId xmlns:a16="http://schemas.microsoft.com/office/drawing/2014/main" id="{D2DEA6FB-5A68-AEBB-BA51-341210634FC5}"/>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88;p27">
              <a:extLst>
                <a:ext uri="{FF2B5EF4-FFF2-40B4-BE49-F238E27FC236}">
                  <a16:creationId xmlns:a16="http://schemas.microsoft.com/office/drawing/2014/main" id="{3A41630D-9707-F81C-452B-342FA1755256}"/>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89;p27">
              <a:extLst>
                <a:ext uri="{FF2B5EF4-FFF2-40B4-BE49-F238E27FC236}">
                  <a16:creationId xmlns:a16="http://schemas.microsoft.com/office/drawing/2014/main" id="{2CF5FB14-1B31-A88C-7AD2-ED34AF9495F6}"/>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90;p27">
              <a:extLst>
                <a:ext uri="{FF2B5EF4-FFF2-40B4-BE49-F238E27FC236}">
                  <a16:creationId xmlns:a16="http://schemas.microsoft.com/office/drawing/2014/main" id="{39A92B50-34A9-BE96-FF62-A2799E992319}"/>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91;p27">
              <a:extLst>
                <a:ext uri="{FF2B5EF4-FFF2-40B4-BE49-F238E27FC236}">
                  <a16:creationId xmlns:a16="http://schemas.microsoft.com/office/drawing/2014/main" id="{B1575DE9-8525-DE1A-551B-F4886970951B}"/>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92;p27">
              <a:extLst>
                <a:ext uri="{FF2B5EF4-FFF2-40B4-BE49-F238E27FC236}">
                  <a16:creationId xmlns:a16="http://schemas.microsoft.com/office/drawing/2014/main" id="{897BB27D-061D-51CA-80A2-CC1EEC4DEA39}"/>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93;p27">
              <a:extLst>
                <a:ext uri="{FF2B5EF4-FFF2-40B4-BE49-F238E27FC236}">
                  <a16:creationId xmlns:a16="http://schemas.microsoft.com/office/drawing/2014/main" id="{84DFE5C1-4169-97D6-A440-6994FE9FA9BC}"/>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94;p27">
              <a:extLst>
                <a:ext uri="{FF2B5EF4-FFF2-40B4-BE49-F238E27FC236}">
                  <a16:creationId xmlns:a16="http://schemas.microsoft.com/office/drawing/2014/main" id="{4A0159C6-7552-93FB-F876-228156114A38}"/>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95;p27">
              <a:extLst>
                <a:ext uri="{FF2B5EF4-FFF2-40B4-BE49-F238E27FC236}">
                  <a16:creationId xmlns:a16="http://schemas.microsoft.com/office/drawing/2014/main" id="{3CC0B5FC-B013-40C0-0288-0245D86D9B8C}"/>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96;p27">
              <a:extLst>
                <a:ext uri="{FF2B5EF4-FFF2-40B4-BE49-F238E27FC236}">
                  <a16:creationId xmlns:a16="http://schemas.microsoft.com/office/drawing/2014/main" id="{854FE904-12D7-350A-4C92-EAE548EE4C82}"/>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97;p27">
              <a:extLst>
                <a:ext uri="{FF2B5EF4-FFF2-40B4-BE49-F238E27FC236}">
                  <a16:creationId xmlns:a16="http://schemas.microsoft.com/office/drawing/2014/main" id="{78B459B5-32DF-D814-AEA5-AAAE1B31D512}"/>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98;p27">
              <a:extLst>
                <a:ext uri="{FF2B5EF4-FFF2-40B4-BE49-F238E27FC236}">
                  <a16:creationId xmlns:a16="http://schemas.microsoft.com/office/drawing/2014/main" id="{ED31CAF4-C1C7-6132-095D-735F0E8D06B4}"/>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99;p27">
              <a:extLst>
                <a:ext uri="{FF2B5EF4-FFF2-40B4-BE49-F238E27FC236}">
                  <a16:creationId xmlns:a16="http://schemas.microsoft.com/office/drawing/2014/main" id="{18842B3A-8AD5-C8BC-6677-23BD63A78A59}"/>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400;p27">
              <a:extLst>
                <a:ext uri="{FF2B5EF4-FFF2-40B4-BE49-F238E27FC236}">
                  <a16:creationId xmlns:a16="http://schemas.microsoft.com/office/drawing/2014/main" id="{1B380D7E-23D9-BE9F-B06B-6A5CE03A92AE}"/>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401;p27">
              <a:extLst>
                <a:ext uri="{FF2B5EF4-FFF2-40B4-BE49-F238E27FC236}">
                  <a16:creationId xmlns:a16="http://schemas.microsoft.com/office/drawing/2014/main" id="{06882538-F013-7E91-D327-9FD140FB9C3C}"/>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402;p27">
              <a:extLst>
                <a:ext uri="{FF2B5EF4-FFF2-40B4-BE49-F238E27FC236}">
                  <a16:creationId xmlns:a16="http://schemas.microsoft.com/office/drawing/2014/main" id="{474C0340-06C7-788A-87F6-E34A9300C50C}"/>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403;p27">
              <a:extLst>
                <a:ext uri="{FF2B5EF4-FFF2-40B4-BE49-F238E27FC236}">
                  <a16:creationId xmlns:a16="http://schemas.microsoft.com/office/drawing/2014/main" id="{9AB8365F-1882-1B3C-1E46-FC1EFA687702}"/>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404;p27">
              <a:extLst>
                <a:ext uri="{FF2B5EF4-FFF2-40B4-BE49-F238E27FC236}">
                  <a16:creationId xmlns:a16="http://schemas.microsoft.com/office/drawing/2014/main" id="{0AF0AEB8-4A25-293A-6B08-BD61A29FB530}"/>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405;p27">
              <a:extLst>
                <a:ext uri="{FF2B5EF4-FFF2-40B4-BE49-F238E27FC236}">
                  <a16:creationId xmlns:a16="http://schemas.microsoft.com/office/drawing/2014/main" id="{D916BEA3-D0FB-0502-FE22-18E68FFC0E24}"/>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406;p27">
              <a:extLst>
                <a:ext uri="{FF2B5EF4-FFF2-40B4-BE49-F238E27FC236}">
                  <a16:creationId xmlns:a16="http://schemas.microsoft.com/office/drawing/2014/main" id="{89B54ABF-8484-5ACD-0A7D-58D4877FEFFA}"/>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407;p27">
              <a:extLst>
                <a:ext uri="{FF2B5EF4-FFF2-40B4-BE49-F238E27FC236}">
                  <a16:creationId xmlns:a16="http://schemas.microsoft.com/office/drawing/2014/main" id="{E453F8F3-D3C0-BE12-1818-49B127376C88}"/>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408;p27">
              <a:extLst>
                <a:ext uri="{FF2B5EF4-FFF2-40B4-BE49-F238E27FC236}">
                  <a16:creationId xmlns:a16="http://schemas.microsoft.com/office/drawing/2014/main" id="{B49B0A89-861F-28D0-E858-F1EA7A181B4F}"/>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409;p27">
              <a:extLst>
                <a:ext uri="{FF2B5EF4-FFF2-40B4-BE49-F238E27FC236}">
                  <a16:creationId xmlns:a16="http://schemas.microsoft.com/office/drawing/2014/main" id="{30EC1536-E8EF-27BC-8570-B5D09D2F4BE2}"/>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410;p27">
              <a:extLst>
                <a:ext uri="{FF2B5EF4-FFF2-40B4-BE49-F238E27FC236}">
                  <a16:creationId xmlns:a16="http://schemas.microsoft.com/office/drawing/2014/main" id="{50B51E6E-5F2A-5B07-1048-690D0953B7FB}"/>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411;p27">
              <a:extLst>
                <a:ext uri="{FF2B5EF4-FFF2-40B4-BE49-F238E27FC236}">
                  <a16:creationId xmlns:a16="http://schemas.microsoft.com/office/drawing/2014/main" id="{1BE1C188-48FA-D1A9-BE54-52A445432E0C}"/>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412;p27">
              <a:extLst>
                <a:ext uri="{FF2B5EF4-FFF2-40B4-BE49-F238E27FC236}">
                  <a16:creationId xmlns:a16="http://schemas.microsoft.com/office/drawing/2014/main" id="{61F6B689-59C3-7D3D-35FC-5BBE09D1A9C1}"/>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413;p27">
              <a:extLst>
                <a:ext uri="{FF2B5EF4-FFF2-40B4-BE49-F238E27FC236}">
                  <a16:creationId xmlns:a16="http://schemas.microsoft.com/office/drawing/2014/main" id="{477C17CC-84EB-2CFF-149F-07B809A71765}"/>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414;p27">
              <a:extLst>
                <a:ext uri="{FF2B5EF4-FFF2-40B4-BE49-F238E27FC236}">
                  <a16:creationId xmlns:a16="http://schemas.microsoft.com/office/drawing/2014/main" id="{139AE4A5-8379-5CF1-99D8-5AE4978FE2B7}"/>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415;p27">
              <a:extLst>
                <a:ext uri="{FF2B5EF4-FFF2-40B4-BE49-F238E27FC236}">
                  <a16:creationId xmlns:a16="http://schemas.microsoft.com/office/drawing/2014/main" id="{483FC420-D6E1-348C-337E-0D08C9756F30}"/>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416;p27">
              <a:extLst>
                <a:ext uri="{FF2B5EF4-FFF2-40B4-BE49-F238E27FC236}">
                  <a16:creationId xmlns:a16="http://schemas.microsoft.com/office/drawing/2014/main" id="{83F99ACC-E5B7-9741-F204-9C8255E6231B}"/>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417;p27">
              <a:extLst>
                <a:ext uri="{FF2B5EF4-FFF2-40B4-BE49-F238E27FC236}">
                  <a16:creationId xmlns:a16="http://schemas.microsoft.com/office/drawing/2014/main" id="{B71F0064-4F03-257E-824D-D628BBF1DA14}"/>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418;p27">
              <a:extLst>
                <a:ext uri="{FF2B5EF4-FFF2-40B4-BE49-F238E27FC236}">
                  <a16:creationId xmlns:a16="http://schemas.microsoft.com/office/drawing/2014/main" id="{BE855122-47F2-8107-0603-938EE3547CB8}"/>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19;p27">
              <a:extLst>
                <a:ext uri="{FF2B5EF4-FFF2-40B4-BE49-F238E27FC236}">
                  <a16:creationId xmlns:a16="http://schemas.microsoft.com/office/drawing/2014/main" id="{1DBFFE8E-6661-D794-DA81-E4E65B0402E1}"/>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420;p27">
              <a:extLst>
                <a:ext uri="{FF2B5EF4-FFF2-40B4-BE49-F238E27FC236}">
                  <a16:creationId xmlns:a16="http://schemas.microsoft.com/office/drawing/2014/main" id="{769A48CC-EB60-9131-E546-03E14E3D9994}"/>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421;p27">
              <a:extLst>
                <a:ext uri="{FF2B5EF4-FFF2-40B4-BE49-F238E27FC236}">
                  <a16:creationId xmlns:a16="http://schemas.microsoft.com/office/drawing/2014/main" id="{6AF2DB44-0840-5E9C-9543-3B0AB91DB1D6}"/>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22;p27">
              <a:extLst>
                <a:ext uri="{FF2B5EF4-FFF2-40B4-BE49-F238E27FC236}">
                  <a16:creationId xmlns:a16="http://schemas.microsoft.com/office/drawing/2014/main" id="{73E4717E-23B4-C8B5-99EE-6A183EEAFA47}"/>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423;p27">
              <a:extLst>
                <a:ext uri="{FF2B5EF4-FFF2-40B4-BE49-F238E27FC236}">
                  <a16:creationId xmlns:a16="http://schemas.microsoft.com/office/drawing/2014/main" id="{FED3CC3B-4468-387D-161B-9B8E6549838D}"/>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24;p27">
              <a:extLst>
                <a:ext uri="{FF2B5EF4-FFF2-40B4-BE49-F238E27FC236}">
                  <a16:creationId xmlns:a16="http://schemas.microsoft.com/office/drawing/2014/main" id="{EB00E2E6-98A9-2D86-EB6F-7B05904DB46D}"/>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425;p27">
              <a:extLst>
                <a:ext uri="{FF2B5EF4-FFF2-40B4-BE49-F238E27FC236}">
                  <a16:creationId xmlns:a16="http://schemas.microsoft.com/office/drawing/2014/main" id="{32F5C76D-A7B5-638F-D442-72822E0614D3}"/>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26;p27">
              <a:extLst>
                <a:ext uri="{FF2B5EF4-FFF2-40B4-BE49-F238E27FC236}">
                  <a16:creationId xmlns:a16="http://schemas.microsoft.com/office/drawing/2014/main" id="{6FF6C3F2-BC46-9B2B-2E8B-557E4DEF4D53}"/>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427;p27">
              <a:extLst>
                <a:ext uri="{FF2B5EF4-FFF2-40B4-BE49-F238E27FC236}">
                  <a16:creationId xmlns:a16="http://schemas.microsoft.com/office/drawing/2014/main" id="{1C3AA3FB-6C38-AF48-BFD1-EFAFF6C1D7C6}"/>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28;p27">
              <a:extLst>
                <a:ext uri="{FF2B5EF4-FFF2-40B4-BE49-F238E27FC236}">
                  <a16:creationId xmlns:a16="http://schemas.microsoft.com/office/drawing/2014/main" id="{71C9FFB0-B6A0-25A0-B351-7A776729B26C}"/>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429;p27">
              <a:extLst>
                <a:ext uri="{FF2B5EF4-FFF2-40B4-BE49-F238E27FC236}">
                  <a16:creationId xmlns:a16="http://schemas.microsoft.com/office/drawing/2014/main" id="{9550A080-444D-D6C8-1399-35E8057DA32D}"/>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30;p27">
              <a:extLst>
                <a:ext uri="{FF2B5EF4-FFF2-40B4-BE49-F238E27FC236}">
                  <a16:creationId xmlns:a16="http://schemas.microsoft.com/office/drawing/2014/main" id="{1D7C2004-F515-C7B3-474B-BD48320D1637}"/>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431;p27">
              <a:extLst>
                <a:ext uri="{FF2B5EF4-FFF2-40B4-BE49-F238E27FC236}">
                  <a16:creationId xmlns:a16="http://schemas.microsoft.com/office/drawing/2014/main" id="{80932A61-A7A3-A4CF-732F-AAEC040D4742}"/>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32;p27">
              <a:extLst>
                <a:ext uri="{FF2B5EF4-FFF2-40B4-BE49-F238E27FC236}">
                  <a16:creationId xmlns:a16="http://schemas.microsoft.com/office/drawing/2014/main" id="{B11C172C-F934-C519-F390-13E7C57AE8A3}"/>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433;p27">
              <a:extLst>
                <a:ext uri="{FF2B5EF4-FFF2-40B4-BE49-F238E27FC236}">
                  <a16:creationId xmlns:a16="http://schemas.microsoft.com/office/drawing/2014/main" id="{346B0555-A773-1316-1EE8-868E92D6E5F1}"/>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34;p27">
              <a:extLst>
                <a:ext uri="{FF2B5EF4-FFF2-40B4-BE49-F238E27FC236}">
                  <a16:creationId xmlns:a16="http://schemas.microsoft.com/office/drawing/2014/main" id="{CE9CBD9D-A9D3-63AC-9F29-84EC6185DD12}"/>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435;p27">
              <a:extLst>
                <a:ext uri="{FF2B5EF4-FFF2-40B4-BE49-F238E27FC236}">
                  <a16:creationId xmlns:a16="http://schemas.microsoft.com/office/drawing/2014/main" id="{0F8E62D3-02F5-F11A-04C5-7C032829E2B1}"/>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Plus Sign 53">
            <a:extLst>
              <a:ext uri="{FF2B5EF4-FFF2-40B4-BE49-F238E27FC236}">
                <a16:creationId xmlns:a16="http://schemas.microsoft.com/office/drawing/2014/main" id="{2C1B5D46-16F8-CE4C-1F0F-B48F07EACF6A}"/>
              </a:ext>
            </a:extLst>
          </p:cNvPr>
          <p:cNvSpPr/>
          <p:nvPr/>
        </p:nvSpPr>
        <p:spPr>
          <a:xfrm>
            <a:off x="3457434" y="2504032"/>
            <a:ext cx="364003" cy="378450"/>
          </a:xfrm>
          <a:prstGeom prst="mathPlus">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6" name="Google Shape;335;p27">
            <a:extLst>
              <a:ext uri="{FF2B5EF4-FFF2-40B4-BE49-F238E27FC236}">
                <a16:creationId xmlns:a16="http://schemas.microsoft.com/office/drawing/2014/main" id="{EB3A131F-6F5C-95EA-F9AB-E3154F2801CA}"/>
              </a:ext>
            </a:extLst>
          </p:cNvPr>
          <p:cNvGrpSpPr/>
          <p:nvPr/>
        </p:nvGrpSpPr>
        <p:grpSpPr>
          <a:xfrm rot="5400000">
            <a:off x="5693321" y="2891580"/>
            <a:ext cx="154114" cy="3108960"/>
            <a:chOff x="830389" y="2345225"/>
            <a:chExt cx="5849592" cy="891075"/>
          </a:xfrm>
          <a:solidFill>
            <a:schemeClr val="accent6">
              <a:lumMod val="60000"/>
              <a:lumOff val="40000"/>
            </a:schemeClr>
          </a:solidFill>
        </p:grpSpPr>
        <p:sp>
          <p:nvSpPr>
            <p:cNvPr id="1207" name="Google Shape;336;p27">
              <a:extLst>
                <a:ext uri="{FF2B5EF4-FFF2-40B4-BE49-F238E27FC236}">
                  <a16:creationId xmlns:a16="http://schemas.microsoft.com/office/drawing/2014/main" id="{3EDEFA92-5A2E-2FAC-4369-8EA368CC0840}"/>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37;p27">
              <a:extLst>
                <a:ext uri="{FF2B5EF4-FFF2-40B4-BE49-F238E27FC236}">
                  <a16:creationId xmlns:a16="http://schemas.microsoft.com/office/drawing/2014/main" id="{AB775F2B-D98F-6084-8315-76BD1ACCC573}"/>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338;p27">
              <a:extLst>
                <a:ext uri="{FF2B5EF4-FFF2-40B4-BE49-F238E27FC236}">
                  <a16:creationId xmlns:a16="http://schemas.microsoft.com/office/drawing/2014/main" id="{AE7D7315-6995-67C9-868E-6E61CE58B04A}"/>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39;p27">
              <a:extLst>
                <a:ext uri="{FF2B5EF4-FFF2-40B4-BE49-F238E27FC236}">
                  <a16:creationId xmlns:a16="http://schemas.microsoft.com/office/drawing/2014/main" id="{5F64A2CD-1C17-D207-4EE2-BA7D4E9279C8}"/>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340;p27">
              <a:extLst>
                <a:ext uri="{FF2B5EF4-FFF2-40B4-BE49-F238E27FC236}">
                  <a16:creationId xmlns:a16="http://schemas.microsoft.com/office/drawing/2014/main" id="{8C7D3CC3-C4DA-1AB7-30DD-0D1EC449B1E8}"/>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41;p27">
              <a:extLst>
                <a:ext uri="{FF2B5EF4-FFF2-40B4-BE49-F238E27FC236}">
                  <a16:creationId xmlns:a16="http://schemas.microsoft.com/office/drawing/2014/main" id="{98770DC8-6694-7BFB-8BD2-023B829F17EF}"/>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342;p27">
              <a:extLst>
                <a:ext uri="{FF2B5EF4-FFF2-40B4-BE49-F238E27FC236}">
                  <a16:creationId xmlns:a16="http://schemas.microsoft.com/office/drawing/2014/main" id="{B534556F-A7EB-3920-34B6-3867ABDD401C}"/>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43;p27">
              <a:extLst>
                <a:ext uri="{FF2B5EF4-FFF2-40B4-BE49-F238E27FC236}">
                  <a16:creationId xmlns:a16="http://schemas.microsoft.com/office/drawing/2014/main" id="{ACC641E2-47AF-821A-F17C-BD53881F8CE6}"/>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344;p27">
              <a:extLst>
                <a:ext uri="{FF2B5EF4-FFF2-40B4-BE49-F238E27FC236}">
                  <a16:creationId xmlns:a16="http://schemas.microsoft.com/office/drawing/2014/main" id="{2B118D29-445C-6673-8FFF-394B8B32EECD}"/>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45;p27">
              <a:extLst>
                <a:ext uri="{FF2B5EF4-FFF2-40B4-BE49-F238E27FC236}">
                  <a16:creationId xmlns:a16="http://schemas.microsoft.com/office/drawing/2014/main" id="{2D824C0E-A107-8491-CC0D-E7C6A455FB6E}"/>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346;p27">
              <a:extLst>
                <a:ext uri="{FF2B5EF4-FFF2-40B4-BE49-F238E27FC236}">
                  <a16:creationId xmlns:a16="http://schemas.microsoft.com/office/drawing/2014/main" id="{61D3F2FA-5C97-5E9C-4E7C-088879F526B1}"/>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47;p27">
              <a:extLst>
                <a:ext uri="{FF2B5EF4-FFF2-40B4-BE49-F238E27FC236}">
                  <a16:creationId xmlns:a16="http://schemas.microsoft.com/office/drawing/2014/main" id="{72F0A152-02EC-18F2-A2F7-B1A6537E8F74}"/>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348;p27">
              <a:extLst>
                <a:ext uri="{FF2B5EF4-FFF2-40B4-BE49-F238E27FC236}">
                  <a16:creationId xmlns:a16="http://schemas.microsoft.com/office/drawing/2014/main" id="{5F663D33-7C81-B518-42A0-95A4293E06BC}"/>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49;p27">
              <a:extLst>
                <a:ext uri="{FF2B5EF4-FFF2-40B4-BE49-F238E27FC236}">
                  <a16:creationId xmlns:a16="http://schemas.microsoft.com/office/drawing/2014/main" id="{41A21D50-9249-EDCF-6005-6AE44B0A6328}"/>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50;p27">
              <a:extLst>
                <a:ext uri="{FF2B5EF4-FFF2-40B4-BE49-F238E27FC236}">
                  <a16:creationId xmlns:a16="http://schemas.microsoft.com/office/drawing/2014/main" id="{798534C2-F866-37AF-2900-A532B7C021D0}"/>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51;p27">
              <a:extLst>
                <a:ext uri="{FF2B5EF4-FFF2-40B4-BE49-F238E27FC236}">
                  <a16:creationId xmlns:a16="http://schemas.microsoft.com/office/drawing/2014/main" id="{5E6B050C-69A1-F5AC-3519-5D50066DBD90}"/>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52;p27">
              <a:extLst>
                <a:ext uri="{FF2B5EF4-FFF2-40B4-BE49-F238E27FC236}">
                  <a16:creationId xmlns:a16="http://schemas.microsoft.com/office/drawing/2014/main" id="{9021CD9D-D505-D275-E259-24002EC2BF63}"/>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53;p27">
              <a:extLst>
                <a:ext uri="{FF2B5EF4-FFF2-40B4-BE49-F238E27FC236}">
                  <a16:creationId xmlns:a16="http://schemas.microsoft.com/office/drawing/2014/main" id="{10C990E6-8DD6-0518-AB22-954853E65E7E}"/>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54;p27">
              <a:extLst>
                <a:ext uri="{FF2B5EF4-FFF2-40B4-BE49-F238E27FC236}">
                  <a16:creationId xmlns:a16="http://schemas.microsoft.com/office/drawing/2014/main" id="{835F0B8A-E045-FB5B-9A3F-BF2A9589FCDD}"/>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55;p27">
              <a:extLst>
                <a:ext uri="{FF2B5EF4-FFF2-40B4-BE49-F238E27FC236}">
                  <a16:creationId xmlns:a16="http://schemas.microsoft.com/office/drawing/2014/main" id="{F4030046-9CF0-6738-4499-1CB431E78DF3}"/>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356;p27">
              <a:extLst>
                <a:ext uri="{FF2B5EF4-FFF2-40B4-BE49-F238E27FC236}">
                  <a16:creationId xmlns:a16="http://schemas.microsoft.com/office/drawing/2014/main" id="{717F14AD-7A6F-7A32-9CC0-244CD74D2A67}"/>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357;p27">
              <a:extLst>
                <a:ext uri="{FF2B5EF4-FFF2-40B4-BE49-F238E27FC236}">
                  <a16:creationId xmlns:a16="http://schemas.microsoft.com/office/drawing/2014/main" id="{46007E3D-A53B-50DB-4DDE-07FD75984AE2}"/>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358;p27">
              <a:extLst>
                <a:ext uri="{FF2B5EF4-FFF2-40B4-BE49-F238E27FC236}">
                  <a16:creationId xmlns:a16="http://schemas.microsoft.com/office/drawing/2014/main" id="{F845C5C9-ACB9-D484-31F2-D41DDBBE18F9}"/>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359;p27">
              <a:extLst>
                <a:ext uri="{FF2B5EF4-FFF2-40B4-BE49-F238E27FC236}">
                  <a16:creationId xmlns:a16="http://schemas.microsoft.com/office/drawing/2014/main" id="{4E4F2F36-ADB9-23EA-54E4-880E930182F1}"/>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60;p27">
              <a:extLst>
                <a:ext uri="{FF2B5EF4-FFF2-40B4-BE49-F238E27FC236}">
                  <a16:creationId xmlns:a16="http://schemas.microsoft.com/office/drawing/2014/main" id="{DD243380-A481-DAD9-35BC-2D3D9B5C7DB9}"/>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361;p27">
              <a:extLst>
                <a:ext uri="{FF2B5EF4-FFF2-40B4-BE49-F238E27FC236}">
                  <a16:creationId xmlns:a16="http://schemas.microsoft.com/office/drawing/2014/main" id="{589AC58E-70BD-ED71-7D7E-A340D2E96224}"/>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362;p27">
              <a:extLst>
                <a:ext uri="{FF2B5EF4-FFF2-40B4-BE49-F238E27FC236}">
                  <a16:creationId xmlns:a16="http://schemas.microsoft.com/office/drawing/2014/main" id="{C888DAED-C3E6-83CA-0155-4C5A49D6C6AA}"/>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363;p27">
              <a:extLst>
                <a:ext uri="{FF2B5EF4-FFF2-40B4-BE49-F238E27FC236}">
                  <a16:creationId xmlns:a16="http://schemas.microsoft.com/office/drawing/2014/main" id="{972B016E-F823-0CA3-FC1E-315140C68333}"/>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364;p27">
              <a:extLst>
                <a:ext uri="{FF2B5EF4-FFF2-40B4-BE49-F238E27FC236}">
                  <a16:creationId xmlns:a16="http://schemas.microsoft.com/office/drawing/2014/main" id="{7534A43D-27DE-B75B-73C9-91FF9FCAEE72}"/>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365;p27">
              <a:extLst>
                <a:ext uri="{FF2B5EF4-FFF2-40B4-BE49-F238E27FC236}">
                  <a16:creationId xmlns:a16="http://schemas.microsoft.com/office/drawing/2014/main" id="{371B8CB6-0EC4-6BD9-0EC1-0584D8429753}"/>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366;p27">
              <a:extLst>
                <a:ext uri="{FF2B5EF4-FFF2-40B4-BE49-F238E27FC236}">
                  <a16:creationId xmlns:a16="http://schemas.microsoft.com/office/drawing/2014/main" id="{A731189C-B4DF-9E53-F812-67F48A6E82AF}"/>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367;p27">
              <a:extLst>
                <a:ext uri="{FF2B5EF4-FFF2-40B4-BE49-F238E27FC236}">
                  <a16:creationId xmlns:a16="http://schemas.microsoft.com/office/drawing/2014/main" id="{B0F72D5A-4A64-44AC-75E7-F38D1EAD2179}"/>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368;p27">
              <a:extLst>
                <a:ext uri="{FF2B5EF4-FFF2-40B4-BE49-F238E27FC236}">
                  <a16:creationId xmlns:a16="http://schemas.microsoft.com/office/drawing/2014/main" id="{743F8B3A-49EF-4D27-2577-DD9D3A958D2B}"/>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369;p27">
              <a:extLst>
                <a:ext uri="{FF2B5EF4-FFF2-40B4-BE49-F238E27FC236}">
                  <a16:creationId xmlns:a16="http://schemas.microsoft.com/office/drawing/2014/main" id="{B59395C8-E1DD-0996-9B31-83043BBF396E}"/>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370;p27">
              <a:extLst>
                <a:ext uri="{FF2B5EF4-FFF2-40B4-BE49-F238E27FC236}">
                  <a16:creationId xmlns:a16="http://schemas.microsoft.com/office/drawing/2014/main" id="{55DA05C9-E1ED-65DD-888F-4C068495DFA6}"/>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371;p27">
              <a:extLst>
                <a:ext uri="{FF2B5EF4-FFF2-40B4-BE49-F238E27FC236}">
                  <a16:creationId xmlns:a16="http://schemas.microsoft.com/office/drawing/2014/main" id="{EBAE05CF-B5C7-F79E-68D1-38498CB30764}"/>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372;p27">
              <a:extLst>
                <a:ext uri="{FF2B5EF4-FFF2-40B4-BE49-F238E27FC236}">
                  <a16:creationId xmlns:a16="http://schemas.microsoft.com/office/drawing/2014/main" id="{FC051C8E-1511-5832-0779-BEA26DDB95F1}"/>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373;p27">
              <a:extLst>
                <a:ext uri="{FF2B5EF4-FFF2-40B4-BE49-F238E27FC236}">
                  <a16:creationId xmlns:a16="http://schemas.microsoft.com/office/drawing/2014/main" id="{BF119D3A-061E-27FF-7D62-2EF6AAA12130}"/>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374;p27">
              <a:extLst>
                <a:ext uri="{FF2B5EF4-FFF2-40B4-BE49-F238E27FC236}">
                  <a16:creationId xmlns:a16="http://schemas.microsoft.com/office/drawing/2014/main" id="{8D4976BB-33F5-9031-6A8F-A121A3043086}"/>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375;p27">
              <a:extLst>
                <a:ext uri="{FF2B5EF4-FFF2-40B4-BE49-F238E27FC236}">
                  <a16:creationId xmlns:a16="http://schemas.microsoft.com/office/drawing/2014/main" id="{CB5F8639-E71A-669B-CA78-901DDC9B5660}"/>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376;p27">
              <a:extLst>
                <a:ext uri="{FF2B5EF4-FFF2-40B4-BE49-F238E27FC236}">
                  <a16:creationId xmlns:a16="http://schemas.microsoft.com/office/drawing/2014/main" id="{82D98EB3-1F36-5929-4FDB-7B79D88A4EA7}"/>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377;p27">
              <a:extLst>
                <a:ext uri="{FF2B5EF4-FFF2-40B4-BE49-F238E27FC236}">
                  <a16:creationId xmlns:a16="http://schemas.microsoft.com/office/drawing/2014/main" id="{2D6ECF6B-A89A-8EB0-CA83-DA683082130F}"/>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378;p27">
              <a:extLst>
                <a:ext uri="{FF2B5EF4-FFF2-40B4-BE49-F238E27FC236}">
                  <a16:creationId xmlns:a16="http://schemas.microsoft.com/office/drawing/2014/main" id="{DE55C5E0-1382-EB96-32DD-F089B1F17F39}"/>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379;p27">
              <a:extLst>
                <a:ext uri="{FF2B5EF4-FFF2-40B4-BE49-F238E27FC236}">
                  <a16:creationId xmlns:a16="http://schemas.microsoft.com/office/drawing/2014/main" id="{93D89BB0-5243-6B74-6B18-6177005FA6AF}"/>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380;p27">
              <a:extLst>
                <a:ext uri="{FF2B5EF4-FFF2-40B4-BE49-F238E27FC236}">
                  <a16:creationId xmlns:a16="http://schemas.microsoft.com/office/drawing/2014/main" id="{0C54A79E-1500-70D6-3D83-CD0ECE76EAF9}"/>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381;p27">
              <a:extLst>
                <a:ext uri="{FF2B5EF4-FFF2-40B4-BE49-F238E27FC236}">
                  <a16:creationId xmlns:a16="http://schemas.microsoft.com/office/drawing/2014/main" id="{96803F7C-679D-8468-3F1D-41B9E77F7569}"/>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382;p27">
              <a:extLst>
                <a:ext uri="{FF2B5EF4-FFF2-40B4-BE49-F238E27FC236}">
                  <a16:creationId xmlns:a16="http://schemas.microsoft.com/office/drawing/2014/main" id="{FB5809C4-D315-59D2-2995-A8A381BEAB90}"/>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383;p27">
              <a:extLst>
                <a:ext uri="{FF2B5EF4-FFF2-40B4-BE49-F238E27FC236}">
                  <a16:creationId xmlns:a16="http://schemas.microsoft.com/office/drawing/2014/main" id="{474F9328-3F1F-8222-B265-5E63DA9FC9A9}"/>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384;p27">
              <a:extLst>
                <a:ext uri="{FF2B5EF4-FFF2-40B4-BE49-F238E27FC236}">
                  <a16:creationId xmlns:a16="http://schemas.microsoft.com/office/drawing/2014/main" id="{538E827F-1DA2-8A5E-F1D9-3999CD39E1EF}"/>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385;p27">
              <a:extLst>
                <a:ext uri="{FF2B5EF4-FFF2-40B4-BE49-F238E27FC236}">
                  <a16:creationId xmlns:a16="http://schemas.microsoft.com/office/drawing/2014/main" id="{A5B694B9-9524-FAD2-DEDD-02FE2F0B16D0}"/>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386;p27">
              <a:extLst>
                <a:ext uri="{FF2B5EF4-FFF2-40B4-BE49-F238E27FC236}">
                  <a16:creationId xmlns:a16="http://schemas.microsoft.com/office/drawing/2014/main" id="{D657EAC8-DC76-1403-60C4-E5D7AC9A0D4E}"/>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87;p27">
              <a:extLst>
                <a:ext uri="{FF2B5EF4-FFF2-40B4-BE49-F238E27FC236}">
                  <a16:creationId xmlns:a16="http://schemas.microsoft.com/office/drawing/2014/main" id="{282D31A8-1744-E880-9F6B-44808F8F853D}"/>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88;p27">
              <a:extLst>
                <a:ext uri="{FF2B5EF4-FFF2-40B4-BE49-F238E27FC236}">
                  <a16:creationId xmlns:a16="http://schemas.microsoft.com/office/drawing/2014/main" id="{3B194E7E-8A09-F3EC-6D28-31FE40F75711}"/>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89;p27">
              <a:extLst>
                <a:ext uri="{FF2B5EF4-FFF2-40B4-BE49-F238E27FC236}">
                  <a16:creationId xmlns:a16="http://schemas.microsoft.com/office/drawing/2014/main" id="{3D065906-60A4-8A1C-DA93-49678224CCBA}"/>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90;p27">
              <a:extLst>
                <a:ext uri="{FF2B5EF4-FFF2-40B4-BE49-F238E27FC236}">
                  <a16:creationId xmlns:a16="http://schemas.microsoft.com/office/drawing/2014/main" id="{0381679F-9B69-932B-CEC4-F4A201463695}"/>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91;p27">
              <a:extLst>
                <a:ext uri="{FF2B5EF4-FFF2-40B4-BE49-F238E27FC236}">
                  <a16:creationId xmlns:a16="http://schemas.microsoft.com/office/drawing/2014/main" id="{3CDDB4E5-CFCC-9CD5-9078-253B53C23019}"/>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92;p27">
              <a:extLst>
                <a:ext uri="{FF2B5EF4-FFF2-40B4-BE49-F238E27FC236}">
                  <a16:creationId xmlns:a16="http://schemas.microsoft.com/office/drawing/2014/main" id="{DD1CEEA6-6949-CF45-C037-D42D0FCE6D40}"/>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93;p27">
              <a:extLst>
                <a:ext uri="{FF2B5EF4-FFF2-40B4-BE49-F238E27FC236}">
                  <a16:creationId xmlns:a16="http://schemas.microsoft.com/office/drawing/2014/main" id="{D529BA2E-4440-FF21-5807-AE5C61C1FED0}"/>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94;p27">
              <a:extLst>
                <a:ext uri="{FF2B5EF4-FFF2-40B4-BE49-F238E27FC236}">
                  <a16:creationId xmlns:a16="http://schemas.microsoft.com/office/drawing/2014/main" id="{AC40DB54-1DB0-E3B4-F32D-B59CEFB787E9}"/>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95;p27">
              <a:extLst>
                <a:ext uri="{FF2B5EF4-FFF2-40B4-BE49-F238E27FC236}">
                  <a16:creationId xmlns:a16="http://schemas.microsoft.com/office/drawing/2014/main" id="{F01FED1D-6E06-ECB8-73DC-41E226E47638}"/>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96;p27">
              <a:extLst>
                <a:ext uri="{FF2B5EF4-FFF2-40B4-BE49-F238E27FC236}">
                  <a16:creationId xmlns:a16="http://schemas.microsoft.com/office/drawing/2014/main" id="{3F2888F7-137D-7FDD-0E16-9B54BE2DD1F5}"/>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97;p27">
              <a:extLst>
                <a:ext uri="{FF2B5EF4-FFF2-40B4-BE49-F238E27FC236}">
                  <a16:creationId xmlns:a16="http://schemas.microsoft.com/office/drawing/2014/main" id="{28CF359D-F537-7225-44F4-C1883C95EAB1}"/>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98;p27">
              <a:extLst>
                <a:ext uri="{FF2B5EF4-FFF2-40B4-BE49-F238E27FC236}">
                  <a16:creationId xmlns:a16="http://schemas.microsoft.com/office/drawing/2014/main" id="{C9524870-B281-E669-31A9-800B5185DB6E}"/>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99;p27">
              <a:extLst>
                <a:ext uri="{FF2B5EF4-FFF2-40B4-BE49-F238E27FC236}">
                  <a16:creationId xmlns:a16="http://schemas.microsoft.com/office/drawing/2014/main" id="{7DEBE9FA-B89B-CEA7-4368-C36F0FB76689}"/>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400;p27">
              <a:extLst>
                <a:ext uri="{FF2B5EF4-FFF2-40B4-BE49-F238E27FC236}">
                  <a16:creationId xmlns:a16="http://schemas.microsoft.com/office/drawing/2014/main" id="{58B6218E-747B-42FC-48F6-648F4B7FD555}"/>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401;p27">
              <a:extLst>
                <a:ext uri="{FF2B5EF4-FFF2-40B4-BE49-F238E27FC236}">
                  <a16:creationId xmlns:a16="http://schemas.microsoft.com/office/drawing/2014/main" id="{DE9382CB-938E-4534-B9AA-23C12BB02A6D}"/>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402;p27">
              <a:extLst>
                <a:ext uri="{FF2B5EF4-FFF2-40B4-BE49-F238E27FC236}">
                  <a16:creationId xmlns:a16="http://schemas.microsoft.com/office/drawing/2014/main" id="{79AFCC88-8E6A-8BDF-13AB-D145CF987848}"/>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403;p27">
              <a:extLst>
                <a:ext uri="{FF2B5EF4-FFF2-40B4-BE49-F238E27FC236}">
                  <a16:creationId xmlns:a16="http://schemas.microsoft.com/office/drawing/2014/main" id="{702332C6-9EFD-D7A8-A065-20A1E99277AF}"/>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404;p27">
              <a:extLst>
                <a:ext uri="{FF2B5EF4-FFF2-40B4-BE49-F238E27FC236}">
                  <a16:creationId xmlns:a16="http://schemas.microsoft.com/office/drawing/2014/main" id="{3F4394F8-4CC1-C266-A364-7702500424F1}"/>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405;p27">
              <a:extLst>
                <a:ext uri="{FF2B5EF4-FFF2-40B4-BE49-F238E27FC236}">
                  <a16:creationId xmlns:a16="http://schemas.microsoft.com/office/drawing/2014/main" id="{A32CDC34-163E-F046-1405-F4F57E87D847}"/>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06;p27">
              <a:extLst>
                <a:ext uri="{FF2B5EF4-FFF2-40B4-BE49-F238E27FC236}">
                  <a16:creationId xmlns:a16="http://schemas.microsoft.com/office/drawing/2014/main" id="{3375119D-8ECD-B00B-0718-A8B7BCCA66CA}"/>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407;p27">
              <a:extLst>
                <a:ext uri="{FF2B5EF4-FFF2-40B4-BE49-F238E27FC236}">
                  <a16:creationId xmlns:a16="http://schemas.microsoft.com/office/drawing/2014/main" id="{D5593F92-C8B2-E4D8-B3D8-90DFFA1C4247}"/>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408;p27">
              <a:extLst>
                <a:ext uri="{FF2B5EF4-FFF2-40B4-BE49-F238E27FC236}">
                  <a16:creationId xmlns:a16="http://schemas.microsoft.com/office/drawing/2014/main" id="{5EA29CEF-73F5-1F9E-9ED6-49E5E37C22B8}"/>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409;p27">
              <a:extLst>
                <a:ext uri="{FF2B5EF4-FFF2-40B4-BE49-F238E27FC236}">
                  <a16:creationId xmlns:a16="http://schemas.microsoft.com/office/drawing/2014/main" id="{1ECD1F35-C13F-E51C-C9A0-1D36C4DC29C0}"/>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410;p27">
              <a:extLst>
                <a:ext uri="{FF2B5EF4-FFF2-40B4-BE49-F238E27FC236}">
                  <a16:creationId xmlns:a16="http://schemas.microsoft.com/office/drawing/2014/main" id="{ADE4B920-F639-D6EF-D711-7DAD7B1BF3C4}"/>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411;p27">
              <a:extLst>
                <a:ext uri="{FF2B5EF4-FFF2-40B4-BE49-F238E27FC236}">
                  <a16:creationId xmlns:a16="http://schemas.microsoft.com/office/drawing/2014/main" id="{933747B1-15E0-DCAE-9348-1700685C273F}"/>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412;p27">
              <a:extLst>
                <a:ext uri="{FF2B5EF4-FFF2-40B4-BE49-F238E27FC236}">
                  <a16:creationId xmlns:a16="http://schemas.microsoft.com/office/drawing/2014/main" id="{54ECD15B-FDF6-B33E-D6EF-25617DACE9F3}"/>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413;p27">
              <a:extLst>
                <a:ext uri="{FF2B5EF4-FFF2-40B4-BE49-F238E27FC236}">
                  <a16:creationId xmlns:a16="http://schemas.microsoft.com/office/drawing/2014/main" id="{6150890E-323A-ECC5-59A6-6A5DE09F23A4}"/>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414;p27">
              <a:extLst>
                <a:ext uri="{FF2B5EF4-FFF2-40B4-BE49-F238E27FC236}">
                  <a16:creationId xmlns:a16="http://schemas.microsoft.com/office/drawing/2014/main" id="{D8C937A7-9548-B688-9581-63909652EFB5}"/>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415;p27">
              <a:extLst>
                <a:ext uri="{FF2B5EF4-FFF2-40B4-BE49-F238E27FC236}">
                  <a16:creationId xmlns:a16="http://schemas.microsoft.com/office/drawing/2014/main" id="{DCC3B597-B95D-A156-438E-ECED34358A4C}"/>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416;p27">
              <a:extLst>
                <a:ext uri="{FF2B5EF4-FFF2-40B4-BE49-F238E27FC236}">
                  <a16:creationId xmlns:a16="http://schemas.microsoft.com/office/drawing/2014/main" id="{1C39BA40-7302-AFCB-566A-FD6843424DA6}"/>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417;p27">
              <a:extLst>
                <a:ext uri="{FF2B5EF4-FFF2-40B4-BE49-F238E27FC236}">
                  <a16:creationId xmlns:a16="http://schemas.microsoft.com/office/drawing/2014/main" id="{D9053BE0-3E44-1EE5-7463-9C51935FCDD9}"/>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418;p27">
              <a:extLst>
                <a:ext uri="{FF2B5EF4-FFF2-40B4-BE49-F238E27FC236}">
                  <a16:creationId xmlns:a16="http://schemas.microsoft.com/office/drawing/2014/main" id="{67796A77-7236-D053-51DF-BBC8EE99C740}"/>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419;p27">
              <a:extLst>
                <a:ext uri="{FF2B5EF4-FFF2-40B4-BE49-F238E27FC236}">
                  <a16:creationId xmlns:a16="http://schemas.microsoft.com/office/drawing/2014/main" id="{AD83B329-DF9D-971D-E8B9-AA5A5AB63879}"/>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420;p27">
              <a:extLst>
                <a:ext uri="{FF2B5EF4-FFF2-40B4-BE49-F238E27FC236}">
                  <a16:creationId xmlns:a16="http://schemas.microsoft.com/office/drawing/2014/main" id="{005C68D5-FADF-594A-5FC7-705124F9AC94}"/>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421;p27">
              <a:extLst>
                <a:ext uri="{FF2B5EF4-FFF2-40B4-BE49-F238E27FC236}">
                  <a16:creationId xmlns:a16="http://schemas.microsoft.com/office/drawing/2014/main" id="{67444319-D39D-D952-5D84-4B9550299EBB}"/>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422;p27">
              <a:extLst>
                <a:ext uri="{FF2B5EF4-FFF2-40B4-BE49-F238E27FC236}">
                  <a16:creationId xmlns:a16="http://schemas.microsoft.com/office/drawing/2014/main" id="{59F66810-5383-4936-2C1F-F23512442C0B}"/>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423;p27">
              <a:extLst>
                <a:ext uri="{FF2B5EF4-FFF2-40B4-BE49-F238E27FC236}">
                  <a16:creationId xmlns:a16="http://schemas.microsoft.com/office/drawing/2014/main" id="{D77324E6-536A-2200-2093-3F2BC4079730}"/>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424;p27">
              <a:extLst>
                <a:ext uri="{FF2B5EF4-FFF2-40B4-BE49-F238E27FC236}">
                  <a16:creationId xmlns:a16="http://schemas.microsoft.com/office/drawing/2014/main" id="{28287C5A-0ECE-A3B5-85FB-304AF44805B3}"/>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425;p27">
              <a:extLst>
                <a:ext uri="{FF2B5EF4-FFF2-40B4-BE49-F238E27FC236}">
                  <a16:creationId xmlns:a16="http://schemas.microsoft.com/office/drawing/2014/main" id="{DDF39834-FFC1-6638-EDF1-F8F5851D3EF5}"/>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426;p27">
              <a:extLst>
                <a:ext uri="{FF2B5EF4-FFF2-40B4-BE49-F238E27FC236}">
                  <a16:creationId xmlns:a16="http://schemas.microsoft.com/office/drawing/2014/main" id="{C5F295E9-E9EE-0C47-8E2F-F8FA40A15297}"/>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427;p27">
              <a:extLst>
                <a:ext uri="{FF2B5EF4-FFF2-40B4-BE49-F238E27FC236}">
                  <a16:creationId xmlns:a16="http://schemas.microsoft.com/office/drawing/2014/main" id="{17E1CEF7-2642-F4EB-4F27-639942E1E081}"/>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428;p27">
              <a:extLst>
                <a:ext uri="{FF2B5EF4-FFF2-40B4-BE49-F238E27FC236}">
                  <a16:creationId xmlns:a16="http://schemas.microsoft.com/office/drawing/2014/main" id="{E03C0E31-AB12-8FE5-B294-DAE6F065FB71}"/>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429;p27">
              <a:extLst>
                <a:ext uri="{FF2B5EF4-FFF2-40B4-BE49-F238E27FC236}">
                  <a16:creationId xmlns:a16="http://schemas.microsoft.com/office/drawing/2014/main" id="{2339C8D1-F50F-D94E-0740-0E774AB1DCA3}"/>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430;p27">
              <a:extLst>
                <a:ext uri="{FF2B5EF4-FFF2-40B4-BE49-F238E27FC236}">
                  <a16:creationId xmlns:a16="http://schemas.microsoft.com/office/drawing/2014/main" id="{34BAAEE1-81ED-75CC-84EB-F01CCFC5C3B3}"/>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431;p27">
              <a:extLst>
                <a:ext uri="{FF2B5EF4-FFF2-40B4-BE49-F238E27FC236}">
                  <a16:creationId xmlns:a16="http://schemas.microsoft.com/office/drawing/2014/main" id="{68A9ABB1-45D5-CDA0-22E1-B7669B0D1DBA}"/>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432;p27">
              <a:extLst>
                <a:ext uri="{FF2B5EF4-FFF2-40B4-BE49-F238E27FC236}">
                  <a16:creationId xmlns:a16="http://schemas.microsoft.com/office/drawing/2014/main" id="{41EE16FD-9881-2EA5-0A43-86A748928D4D}"/>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433;p27">
              <a:extLst>
                <a:ext uri="{FF2B5EF4-FFF2-40B4-BE49-F238E27FC236}">
                  <a16:creationId xmlns:a16="http://schemas.microsoft.com/office/drawing/2014/main" id="{FED7C43C-5D74-1BC4-D85D-AAD12D135676}"/>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434;p27">
              <a:extLst>
                <a:ext uri="{FF2B5EF4-FFF2-40B4-BE49-F238E27FC236}">
                  <a16:creationId xmlns:a16="http://schemas.microsoft.com/office/drawing/2014/main" id="{47520883-2577-33F3-FD0C-FC1D1F19EF75}"/>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435;p27">
              <a:extLst>
                <a:ext uri="{FF2B5EF4-FFF2-40B4-BE49-F238E27FC236}">
                  <a16:creationId xmlns:a16="http://schemas.microsoft.com/office/drawing/2014/main" id="{E109996C-0ACE-D377-630A-E7C858AC6258}"/>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335;p27">
            <a:extLst>
              <a:ext uri="{FF2B5EF4-FFF2-40B4-BE49-F238E27FC236}">
                <a16:creationId xmlns:a16="http://schemas.microsoft.com/office/drawing/2014/main" id="{2881BCD7-F436-59B9-225B-8B3900774649}"/>
              </a:ext>
            </a:extLst>
          </p:cNvPr>
          <p:cNvGrpSpPr/>
          <p:nvPr/>
        </p:nvGrpSpPr>
        <p:grpSpPr>
          <a:xfrm rot="5400000">
            <a:off x="8333987" y="3930786"/>
            <a:ext cx="154114" cy="1005840"/>
            <a:chOff x="830389" y="2345225"/>
            <a:chExt cx="5849592" cy="891075"/>
          </a:xfrm>
          <a:solidFill>
            <a:schemeClr val="accent5">
              <a:lumMod val="75000"/>
            </a:schemeClr>
          </a:solidFill>
        </p:grpSpPr>
        <p:sp>
          <p:nvSpPr>
            <p:cNvPr id="1308" name="Google Shape;336;p27">
              <a:extLst>
                <a:ext uri="{FF2B5EF4-FFF2-40B4-BE49-F238E27FC236}">
                  <a16:creationId xmlns:a16="http://schemas.microsoft.com/office/drawing/2014/main" id="{1A174325-2235-1155-D5E1-63EA1F3AA78B}"/>
                </a:ext>
              </a:extLst>
            </p:cNvPr>
            <p:cNvSpPr/>
            <p:nvPr/>
          </p:nvSpPr>
          <p:spPr>
            <a:xfrm>
              <a:off x="830514"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37;p27">
              <a:extLst>
                <a:ext uri="{FF2B5EF4-FFF2-40B4-BE49-F238E27FC236}">
                  <a16:creationId xmlns:a16="http://schemas.microsoft.com/office/drawing/2014/main" id="{180795DC-C4A3-E61B-AC06-4E3247C22C87}"/>
                </a:ext>
              </a:extLst>
            </p:cNvPr>
            <p:cNvSpPr/>
            <p:nvPr/>
          </p:nvSpPr>
          <p:spPr>
            <a:xfrm>
              <a:off x="1420755"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38;p27">
              <a:extLst>
                <a:ext uri="{FF2B5EF4-FFF2-40B4-BE49-F238E27FC236}">
                  <a16:creationId xmlns:a16="http://schemas.microsoft.com/office/drawing/2014/main" id="{4EB01C70-B0F7-668A-B8E8-37C6E9048C3F}"/>
                </a:ext>
              </a:extLst>
            </p:cNvPr>
            <p:cNvSpPr/>
            <p:nvPr/>
          </p:nvSpPr>
          <p:spPr>
            <a:xfrm>
              <a:off x="2010996"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39;p27">
              <a:extLst>
                <a:ext uri="{FF2B5EF4-FFF2-40B4-BE49-F238E27FC236}">
                  <a16:creationId xmlns:a16="http://schemas.microsoft.com/office/drawing/2014/main" id="{C057403B-50D4-149E-AD02-8561BF8A96E5}"/>
                </a:ext>
              </a:extLst>
            </p:cNvPr>
            <p:cNvSpPr/>
            <p:nvPr/>
          </p:nvSpPr>
          <p:spPr>
            <a:xfrm>
              <a:off x="2601237"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40;p27">
              <a:extLst>
                <a:ext uri="{FF2B5EF4-FFF2-40B4-BE49-F238E27FC236}">
                  <a16:creationId xmlns:a16="http://schemas.microsoft.com/office/drawing/2014/main" id="{0618D81D-7020-F7F7-9B84-2EF38F77FB5B}"/>
                </a:ext>
              </a:extLst>
            </p:cNvPr>
            <p:cNvSpPr/>
            <p:nvPr/>
          </p:nvSpPr>
          <p:spPr>
            <a:xfrm>
              <a:off x="319147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41;p27">
              <a:extLst>
                <a:ext uri="{FF2B5EF4-FFF2-40B4-BE49-F238E27FC236}">
                  <a16:creationId xmlns:a16="http://schemas.microsoft.com/office/drawing/2014/main" id="{A7EC4B09-8A05-7361-4FC9-E6E1A863A91A}"/>
                </a:ext>
              </a:extLst>
            </p:cNvPr>
            <p:cNvSpPr/>
            <p:nvPr/>
          </p:nvSpPr>
          <p:spPr>
            <a:xfrm>
              <a:off x="3781718"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42;p27">
              <a:extLst>
                <a:ext uri="{FF2B5EF4-FFF2-40B4-BE49-F238E27FC236}">
                  <a16:creationId xmlns:a16="http://schemas.microsoft.com/office/drawing/2014/main" id="{759FF889-148C-DAFE-B038-2AB924B3742D}"/>
                </a:ext>
              </a:extLst>
            </p:cNvPr>
            <p:cNvSpPr/>
            <p:nvPr/>
          </p:nvSpPr>
          <p:spPr>
            <a:xfrm>
              <a:off x="4371959"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43;p27">
              <a:extLst>
                <a:ext uri="{FF2B5EF4-FFF2-40B4-BE49-F238E27FC236}">
                  <a16:creationId xmlns:a16="http://schemas.microsoft.com/office/drawing/2014/main" id="{7485E021-202A-0009-93F6-664FA0C12E4F}"/>
                </a:ext>
              </a:extLst>
            </p:cNvPr>
            <p:cNvSpPr/>
            <p:nvPr/>
          </p:nvSpPr>
          <p:spPr>
            <a:xfrm>
              <a:off x="4962200"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44;p27">
              <a:extLst>
                <a:ext uri="{FF2B5EF4-FFF2-40B4-BE49-F238E27FC236}">
                  <a16:creationId xmlns:a16="http://schemas.microsoft.com/office/drawing/2014/main" id="{0B5314D4-94ED-B492-EE84-4431FDF84786}"/>
                </a:ext>
              </a:extLst>
            </p:cNvPr>
            <p:cNvSpPr/>
            <p:nvPr/>
          </p:nvSpPr>
          <p:spPr>
            <a:xfrm>
              <a:off x="5552441"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45;p27">
              <a:extLst>
                <a:ext uri="{FF2B5EF4-FFF2-40B4-BE49-F238E27FC236}">
                  <a16:creationId xmlns:a16="http://schemas.microsoft.com/office/drawing/2014/main" id="{5CB291F0-AD5A-E6D7-8525-65901A224A57}"/>
                </a:ext>
              </a:extLst>
            </p:cNvPr>
            <p:cNvSpPr/>
            <p:nvPr/>
          </p:nvSpPr>
          <p:spPr>
            <a:xfrm>
              <a:off x="6142682" y="2345225"/>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46;p27">
              <a:extLst>
                <a:ext uri="{FF2B5EF4-FFF2-40B4-BE49-F238E27FC236}">
                  <a16:creationId xmlns:a16="http://schemas.microsoft.com/office/drawing/2014/main" id="{4DA90E65-5E24-2227-C060-14D50D907B15}"/>
                </a:ext>
              </a:extLst>
            </p:cNvPr>
            <p:cNvSpPr/>
            <p:nvPr/>
          </p:nvSpPr>
          <p:spPr>
            <a:xfrm>
              <a:off x="830514"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47;p27">
              <a:extLst>
                <a:ext uri="{FF2B5EF4-FFF2-40B4-BE49-F238E27FC236}">
                  <a16:creationId xmlns:a16="http://schemas.microsoft.com/office/drawing/2014/main" id="{028A8EF3-1756-6D43-D52D-D2F87F9D86A1}"/>
                </a:ext>
              </a:extLst>
            </p:cNvPr>
            <p:cNvSpPr/>
            <p:nvPr/>
          </p:nvSpPr>
          <p:spPr>
            <a:xfrm>
              <a:off x="1420755"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48;p27">
              <a:extLst>
                <a:ext uri="{FF2B5EF4-FFF2-40B4-BE49-F238E27FC236}">
                  <a16:creationId xmlns:a16="http://schemas.microsoft.com/office/drawing/2014/main" id="{86213F72-6CD1-BD9E-1926-408B77F22B4D}"/>
                </a:ext>
              </a:extLst>
            </p:cNvPr>
            <p:cNvSpPr/>
            <p:nvPr/>
          </p:nvSpPr>
          <p:spPr>
            <a:xfrm>
              <a:off x="2010996"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49;p27">
              <a:extLst>
                <a:ext uri="{FF2B5EF4-FFF2-40B4-BE49-F238E27FC236}">
                  <a16:creationId xmlns:a16="http://schemas.microsoft.com/office/drawing/2014/main" id="{13C37D50-1CD1-A44C-7B7F-A8DF59C4C62D}"/>
                </a:ext>
              </a:extLst>
            </p:cNvPr>
            <p:cNvSpPr/>
            <p:nvPr/>
          </p:nvSpPr>
          <p:spPr>
            <a:xfrm>
              <a:off x="2601237"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50;p27">
              <a:extLst>
                <a:ext uri="{FF2B5EF4-FFF2-40B4-BE49-F238E27FC236}">
                  <a16:creationId xmlns:a16="http://schemas.microsoft.com/office/drawing/2014/main" id="{51276C8A-5460-567E-6D62-A38DCD96C6FD}"/>
                </a:ext>
              </a:extLst>
            </p:cNvPr>
            <p:cNvSpPr/>
            <p:nvPr/>
          </p:nvSpPr>
          <p:spPr>
            <a:xfrm>
              <a:off x="319147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51;p27">
              <a:extLst>
                <a:ext uri="{FF2B5EF4-FFF2-40B4-BE49-F238E27FC236}">
                  <a16:creationId xmlns:a16="http://schemas.microsoft.com/office/drawing/2014/main" id="{8BDE424D-2730-8D99-6A95-BAEAE534A808}"/>
                </a:ext>
              </a:extLst>
            </p:cNvPr>
            <p:cNvSpPr/>
            <p:nvPr/>
          </p:nvSpPr>
          <p:spPr>
            <a:xfrm>
              <a:off x="3781718"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52;p27">
              <a:extLst>
                <a:ext uri="{FF2B5EF4-FFF2-40B4-BE49-F238E27FC236}">
                  <a16:creationId xmlns:a16="http://schemas.microsoft.com/office/drawing/2014/main" id="{D8B0F2C9-5544-03FA-9E80-E71A933184BA}"/>
                </a:ext>
              </a:extLst>
            </p:cNvPr>
            <p:cNvSpPr/>
            <p:nvPr/>
          </p:nvSpPr>
          <p:spPr>
            <a:xfrm>
              <a:off x="4371959"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53;p27">
              <a:extLst>
                <a:ext uri="{FF2B5EF4-FFF2-40B4-BE49-F238E27FC236}">
                  <a16:creationId xmlns:a16="http://schemas.microsoft.com/office/drawing/2014/main" id="{B7D0B560-51EC-4EE2-AFDF-19A7ECC9CD59}"/>
                </a:ext>
              </a:extLst>
            </p:cNvPr>
            <p:cNvSpPr/>
            <p:nvPr/>
          </p:nvSpPr>
          <p:spPr>
            <a:xfrm>
              <a:off x="4962200"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54;p27">
              <a:extLst>
                <a:ext uri="{FF2B5EF4-FFF2-40B4-BE49-F238E27FC236}">
                  <a16:creationId xmlns:a16="http://schemas.microsoft.com/office/drawing/2014/main" id="{908E15A9-E0A3-828B-DC6B-816C99C28ABD}"/>
                </a:ext>
              </a:extLst>
            </p:cNvPr>
            <p:cNvSpPr/>
            <p:nvPr/>
          </p:nvSpPr>
          <p:spPr>
            <a:xfrm>
              <a:off x="5552441"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55;p27">
              <a:extLst>
                <a:ext uri="{FF2B5EF4-FFF2-40B4-BE49-F238E27FC236}">
                  <a16:creationId xmlns:a16="http://schemas.microsoft.com/office/drawing/2014/main" id="{47066030-924F-2593-6036-871483E12A77}"/>
                </a:ext>
              </a:extLst>
            </p:cNvPr>
            <p:cNvSpPr/>
            <p:nvPr/>
          </p:nvSpPr>
          <p:spPr>
            <a:xfrm>
              <a:off x="6142682" y="243913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56;p27">
              <a:extLst>
                <a:ext uri="{FF2B5EF4-FFF2-40B4-BE49-F238E27FC236}">
                  <a16:creationId xmlns:a16="http://schemas.microsoft.com/office/drawing/2014/main" id="{B7850DF7-4859-04F7-7798-0FD034B6BA70}"/>
                </a:ext>
              </a:extLst>
            </p:cNvPr>
            <p:cNvSpPr/>
            <p:nvPr/>
          </p:nvSpPr>
          <p:spPr>
            <a:xfrm>
              <a:off x="830389"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57;p27">
              <a:extLst>
                <a:ext uri="{FF2B5EF4-FFF2-40B4-BE49-F238E27FC236}">
                  <a16:creationId xmlns:a16="http://schemas.microsoft.com/office/drawing/2014/main" id="{8716C3C1-DD56-5FB4-4F16-4D398A64F3C2}"/>
                </a:ext>
              </a:extLst>
            </p:cNvPr>
            <p:cNvSpPr/>
            <p:nvPr/>
          </p:nvSpPr>
          <p:spPr>
            <a:xfrm>
              <a:off x="1420630"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58;p27">
              <a:extLst>
                <a:ext uri="{FF2B5EF4-FFF2-40B4-BE49-F238E27FC236}">
                  <a16:creationId xmlns:a16="http://schemas.microsoft.com/office/drawing/2014/main" id="{60109F32-672D-DF0C-CA34-447D0BD19CA2}"/>
                </a:ext>
              </a:extLst>
            </p:cNvPr>
            <p:cNvSpPr/>
            <p:nvPr/>
          </p:nvSpPr>
          <p:spPr>
            <a:xfrm>
              <a:off x="2010871"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59;p27">
              <a:extLst>
                <a:ext uri="{FF2B5EF4-FFF2-40B4-BE49-F238E27FC236}">
                  <a16:creationId xmlns:a16="http://schemas.microsoft.com/office/drawing/2014/main" id="{20983065-FF55-532B-BA29-18F7D6188E5D}"/>
                </a:ext>
              </a:extLst>
            </p:cNvPr>
            <p:cNvSpPr/>
            <p:nvPr/>
          </p:nvSpPr>
          <p:spPr>
            <a:xfrm>
              <a:off x="2601112"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60;p27">
              <a:extLst>
                <a:ext uri="{FF2B5EF4-FFF2-40B4-BE49-F238E27FC236}">
                  <a16:creationId xmlns:a16="http://schemas.microsoft.com/office/drawing/2014/main" id="{C71FE1A7-89B1-DAF3-545F-C26020084F8E}"/>
                </a:ext>
              </a:extLst>
            </p:cNvPr>
            <p:cNvSpPr/>
            <p:nvPr/>
          </p:nvSpPr>
          <p:spPr>
            <a:xfrm>
              <a:off x="319135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61;p27">
              <a:extLst>
                <a:ext uri="{FF2B5EF4-FFF2-40B4-BE49-F238E27FC236}">
                  <a16:creationId xmlns:a16="http://schemas.microsoft.com/office/drawing/2014/main" id="{B294196F-0296-9F69-DA59-B75D624FBB25}"/>
                </a:ext>
              </a:extLst>
            </p:cNvPr>
            <p:cNvSpPr/>
            <p:nvPr/>
          </p:nvSpPr>
          <p:spPr>
            <a:xfrm>
              <a:off x="3781593"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62;p27">
              <a:extLst>
                <a:ext uri="{FF2B5EF4-FFF2-40B4-BE49-F238E27FC236}">
                  <a16:creationId xmlns:a16="http://schemas.microsoft.com/office/drawing/2014/main" id="{07FA6EF2-B545-2F55-87B8-49191C35A0F3}"/>
                </a:ext>
              </a:extLst>
            </p:cNvPr>
            <p:cNvSpPr/>
            <p:nvPr/>
          </p:nvSpPr>
          <p:spPr>
            <a:xfrm>
              <a:off x="4371834"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63;p27">
              <a:extLst>
                <a:ext uri="{FF2B5EF4-FFF2-40B4-BE49-F238E27FC236}">
                  <a16:creationId xmlns:a16="http://schemas.microsoft.com/office/drawing/2014/main" id="{B6932510-4EB8-21D2-48A9-00B511307352}"/>
                </a:ext>
              </a:extLst>
            </p:cNvPr>
            <p:cNvSpPr/>
            <p:nvPr/>
          </p:nvSpPr>
          <p:spPr>
            <a:xfrm>
              <a:off x="4962075"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64;p27">
              <a:extLst>
                <a:ext uri="{FF2B5EF4-FFF2-40B4-BE49-F238E27FC236}">
                  <a16:creationId xmlns:a16="http://schemas.microsoft.com/office/drawing/2014/main" id="{AADBBA3B-D7FF-933E-B095-D714D688E3D6}"/>
                </a:ext>
              </a:extLst>
            </p:cNvPr>
            <p:cNvSpPr/>
            <p:nvPr/>
          </p:nvSpPr>
          <p:spPr>
            <a:xfrm>
              <a:off x="5552316"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65;p27">
              <a:extLst>
                <a:ext uri="{FF2B5EF4-FFF2-40B4-BE49-F238E27FC236}">
                  <a16:creationId xmlns:a16="http://schemas.microsoft.com/office/drawing/2014/main" id="{9D04CBBA-5000-581A-91BE-3A0337D74AB7}"/>
                </a:ext>
              </a:extLst>
            </p:cNvPr>
            <p:cNvSpPr/>
            <p:nvPr/>
          </p:nvSpPr>
          <p:spPr>
            <a:xfrm>
              <a:off x="6142557" y="2533044"/>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66;p27">
              <a:extLst>
                <a:ext uri="{FF2B5EF4-FFF2-40B4-BE49-F238E27FC236}">
                  <a16:creationId xmlns:a16="http://schemas.microsoft.com/office/drawing/2014/main" id="{FF64D3ED-A676-C680-C39B-90026E3207F1}"/>
                </a:ext>
              </a:extLst>
            </p:cNvPr>
            <p:cNvSpPr/>
            <p:nvPr/>
          </p:nvSpPr>
          <p:spPr>
            <a:xfrm>
              <a:off x="830514"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67;p27">
              <a:extLst>
                <a:ext uri="{FF2B5EF4-FFF2-40B4-BE49-F238E27FC236}">
                  <a16:creationId xmlns:a16="http://schemas.microsoft.com/office/drawing/2014/main" id="{21601021-0075-FA64-7C85-0D7362875D08}"/>
                </a:ext>
              </a:extLst>
            </p:cNvPr>
            <p:cNvSpPr/>
            <p:nvPr/>
          </p:nvSpPr>
          <p:spPr>
            <a:xfrm>
              <a:off x="1420755"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68;p27">
              <a:extLst>
                <a:ext uri="{FF2B5EF4-FFF2-40B4-BE49-F238E27FC236}">
                  <a16:creationId xmlns:a16="http://schemas.microsoft.com/office/drawing/2014/main" id="{914170AE-B342-78F3-CBB2-088DDB152EB7}"/>
                </a:ext>
              </a:extLst>
            </p:cNvPr>
            <p:cNvSpPr/>
            <p:nvPr/>
          </p:nvSpPr>
          <p:spPr>
            <a:xfrm>
              <a:off x="2010996"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69;p27">
              <a:extLst>
                <a:ext uri="{FF2B5EF4-FFF2-40B4-BE49-F238E27FC236}">
                  <a16:creationId xmlns:a16="http://schemas.microsoft.com/office/drawing/2014/main" id="{9F24BF96-80D6-BD18-BDB8-6B740B90D38D}"/>
                </a:ext>
              </a:extLst>
            </p:cNvPr>
            <p:cNvSpPr/>
            <p:nvPr/>
          </p:nvSpPr>
          <p:spPr>
            <a:xfrm>
              <a:off x="2601237"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70;p27">
              <a:extLst>
                <a:ext uri="{FF2B5EF4-FFF2-40B4-BE49-F238E27FC236}">
                  <a16:creationId xmlns:a16="http://schemas.microsoft.com/office/drawing/2014/main" id="{EB56B597-6A7C-F376-3B77-F340FAF0E1ED}"/>
                </a:ext>
              </a:extLst>
            </p:cNvPr>
            <p:cNvSpPr/>
            <p:nvPr/>
          </p:nvSpPr>
          <p:spPr>
            <a:xfrm>
              <a:off x="319147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71;p27">
              <a:extLst>
                <a:ext uri="{FF2B5EF4-FFF2-40B4-BE49-F238E27FC236}">
                  <a16:creationId xmlns:a16="http://schemas.microsoft.com/office/drawing/2014/main" id="{2D51AE50-A731-3B74-FB23-D4F2D9FD475D}"/>
                </a:ext>
              </a:extLst>
            </p:cNvPr>
            <p:cNvSpPr/>
            <p:nvPr/>
          </p:nvSpPr>
          <p:spPr>
            <a:xfrm>
              <a:off x="3781718"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72;p27">
              <a:extLst>
                <a:ext uri="{FF2B5EF4-FFF2-40B4-BE49-F238E27FC236}">
                  <a16:creationId xmlns:a16="http://schemas.microsoft.com/office/drawing/2014/main" id="{B2783771-D19D-B73D-1C1E-EDF3BCD25DF7}"/>
                </a:ext>
              </a:extLst>
            </p:cNvPr>
            <p:cNvSpPr/>
            <p:nvPr/>
          </p:nvSpPr>
          <p:spPr>
            <a:xfrm>
              <a:off x="4371959"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73;p27">
              <a:extLst>
                <a:ext uri="{FF2B5EF4-FFF2-40B4-BE49-F238E27FC236}">
                  <a16:creationId xmlns:a16="http://schemas.microsoft.com/office/drawing/2014/main" id="{009CF100-1C9C-86CB-41AF-7DC4CE40FF7C}"/>
                </a:ext>
              </a:extLst>
            </p:cNvPr>
            <p:cNvSpPr/>
            <p:nvPr/>
          </p:nvSpPr>
          <p:spPr>
            <a:xfrm>
              <a:off x="4962200"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74;p27">
              <a:extLst>
                <a:ext uri="{FF2B5EF4-FFF2-40B4-BE49-F238E27FC236}">
                  <a16:creationId xmlns:a16="http://schemas.microsoft.com/office/drawing/2014/main" id="{6AF59E26-2E68-9575-305D-C4D8A566C0EE}"/>
                </a:ext>
              </a:extLst>
            </p:cNvPr>
            <p:cNvSpPr/>
            <p:nvPr/>
          </p:nvSpPr>
          <p:spPr>
            <a:xfrm>
              <a:off x="5552441"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75;p27">
              <a:extLst>
                <a:ext uri="{FF2B5EF4-FFF2-40B4-BE49-F238E27FC236}">
                  <a16:creationId xmlns:a16="http://schemas.microsoft.com/office/drawing/2014/main" id="{223EE69E-B217-D025-95E1-F3AC6ACD0B81}"/>
                </a:ext>
              </a:extLst>
            </p:cNvPr>
            <p:cNvSpPr/>
            <p:nvPr/>
          </p:nvSpPr>
          <p:spPr>
            <a:xfrm>
              <a:off x="6142682" y="262695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76;p27">
              <a:extLst>
                <a:ext uri="{FF2B5EF4-FFF2-40B4-BE49-F238E27FC236}">
                  <a16:creationId xmlns:a16="http://schemas.microsoft.com/office/drawing/2014/main" id="{91398A42-8623-D50C-F281-B01611D2EB67}"/>
                </a:ext>
              </a:extLst>
            </p:cNvPr>
            <p:cNvSpPr/>
            <p:nvPr/>
          </p:nvSpPr>
          <p:spPr>
            <a:xfrm>
              <a:off x="830514"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77;p27">
              <a:extLst>
                <a:ext uri="{FF2B5EF4-FFF2-40B4-BE49-F238E27FC236}">
                  <a16:creationId xmlns:a16="http://schemas.microsoft.com/office/drawing/2014/main" id="{E4B3E113-A107-35B3-9253-AEC5984BEF53}"/>
                </a:ext>
              </a:extLst>
            </p:cNvPr>
            <p:cNvSpPr/>
            <p:nvPr/>
          </p:nvSpPr>
          <p:spPr>
            <a:xfrm>
              <a:off x="1420755"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78;p27">
              <a:extLst>
                <a:ext uri="{FF2B5EF4-FFF2-40B4-BE49-F238E27FC236}">
                  <a16:creationId xmlns:a16="http://schemas.microsoft.com/office/drawing/2014/main" id="{08C60975-80DA-503E-8D98-8077188673B3}"/>
                </a:ext>
              </a:extLst>
            </p:cNvPr>
            <p:cNvSpPr/>
            <p:nvPr/>
          </p:nvSpPr>
          <p:spPr>
            <a:xfrm>
              <a:off x="2010996"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79;p27">
              <a:extLst>
                <a:ext uri="{FF2B5EF4-FFF2-40B4-BE49-F238E27FC236}">
                  <a16:creationId xmlns:a16="http://schemas.microsoft.com/office/drawing/2014/main" id="{B44C99CB-1768-0B38-DE58-01734BD943BD}"/>
                </a:ext>
              </a:extLst>
            </p:cNvPr>
            <p:cNvSpPr/>
            <p:nvPr/>
          </p:nvSpPr>
          <p:spPr>
            <a:xfrm>
              <a:off x="2601237"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80;p27">
              <a:extLst>
                <a:ext uri="{FF2B5EF4-FFF2-40B4-BE49-F238E27FC236}">
                  <a16:creationId xmlns:a16="http://schemas.microsoft.com/office/drawing/2014/main" id="{184134DD-B3EC-B5A8-C861-5CAC4E81A067}"/>
                </a:ext>
              </a:extLst>
            </p:cNvPr>
            <p:cNvSpPr/>
            <p:nvPr/>
          </p:nvSpPr>
          <p:spPr>
            <a:xfrm>
              <a:off x="319147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81;p27">
              <a:extLst>
                <a:ext uri="{FF2B5EF4-FFF2-40B4-BE49-F238E27FC236}">
                  <a16:creationId xmlns:a16="http://schemas.microsoft.com/office/drawing/2014/main" id="{F3A2FF7F-0873-45BF-FD08-13126F557ACB}"/>
                </a:ext>
              </a:extLst>
            </p:cNvPr>
            <p:cNvSpPr/>
            <p:nvPr/>
          </p:nvSpPr>
          <p:spPr>
            <a:xfrm>
              <a:off x="3781718"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82;p27">
              <a:extLst>
                <a:ext uri="{FF2B5EF4-FFF2-40B4-BE49-F238E27FC236}">
                  <a16:creationId xmlns:a16="http://schemas.microsoft.com/office/drawing/2014/main" id="{396E8A76-6E6E-676B-F4BF-D1ED057FC10F}"/>
                </a:ext>
              </a:extLst>
            </p:cNvPr>
            <p:cNvSpPr/>
            <p:nvPr/>
          </p:nvSpPr>
          <p:spPr>
            <a:xfrm>
              <a:off x="4371959"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83;p27">
              <a:extLst>
                <a:ext uri="{FF2B5EF4-FFF2-40B4-BE49-F238E27FC236}">
                  <a16:creationId xmlns:a16="http://schemas.microsoft.com/office/drawing/2014/main" id="{B8C7C6ED-ECAB-264E-C439-E61EAF761AFD}"/>
                </a:ext>
              </a:extLst>
            </p:cNvPr>
            <p:cNvSpPr/>
            <p:nvPr/>
          </p:nvSpPr>
          <p:spPr>
            <a:xfrm>
              <a:off x="4962200"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84;p27">
              <a:extLst>
                <a:ext uri="{FF2B5EF4-FFF2-40B4-BE49-F238E27FC236}">
                  <a16:creationId xmlns:a16="http://schemas.microsoft.com/office/drawing/2014/main" id="{02FEE13E-DBE7-EE57-15B3-4946731E7605}"/>
                </a:ext>
              </a:extLst>
            </p:cNvPr>
            <p:cNvSpPr/>
            <p:nvPr/>
          </p:nvSpPr>
          <p:spPr>
            <a:xfrm>
              <a:off x="5552441"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85;p27">
              <a:extLst>
                <a:ext uri="{FF2B5EF4-FFF2-40B4-BE49-F238E27FC236}">
                  <a16:creationId xmlns:a16="http://schemas.microsoft.com/office/drawing/2014/main" id="{27F7179E-6A70-DFF2-1BEC-1D8334E19CB8}"/>
                </a:ext>
              </a:extLst>
            </p:cNvPr>
            <p:cNvSpPr/>
            <p:nvPr/>
          </p:nvSpPr>
          <p:spPr>
            <a:xfrm>
              <a:off x="6142682" y="2720863"/>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86;p27">
              <a:extLst>
                <a:ext uri="{FF2B5EF4-FFF2-40B4-BE49-F238E27FC236}">
                  <a16:creationId xmlns:a16="http://schemas.microsoft.com/office/drawing/2014/main" id="{3C3D3A8A-5E93-052F-65A5-5696962E91E0}"/>
                </a:ext>
              </a:extLst>
            </p:cNvPr>
            <p:cNvSpPr/>
            <p:nvPr/>
          </p:nvSpPr>
          <p:spPr>
            <a:xfrm>
              <a:off x="830514"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87;p27">
              <a:extLst>
                <a:ext uri="{FF2B5EF4-FFF2-40B4-BE49-F238E27FC236}">
                  <a16:creationId xmlns:a16="http://schemas.microsoft.com/office/drawing/2014/main" id="{7B54604A-3F9E-FD2C-4567-30D0B78B99DA}"/>
                </a:ext>
              </a:extLst>
            </p:cNvPr>
            <p:cNvSpPr/>
            <p:nvPr/>
          </p:nvSpPr>
          <p:spPr>
            <a:xfrm>
              <a:off x="1420755"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88;p27">
              <a:extLst>
                <a:ext uri="{FF2B5EF4-FFF2-40B4-BE49-F238E27FC236}">
                  <a16:creationId xmlns:a16="http://schemas.microsoft.com/office/drawing/2014/main" id="{C7671C71-91EF-9870-90D8-814A0B596A99}"/>
                </a:ext>
              </a:extLst>
            </p:cNvPr>
            <p:cNvSpPr/>
            <p:nvPr/>
          </p:nvSpPr>
          <p:spPr>
            <a:xfrm>
              <a:off x="2010996"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89;p27">
              <a:extLst>
                <a:ext uri="{FF2B5EF4-FFF2-40B4-BE49-F238E27FC236}">
                  <a16:creationId xmlns:a16="http://schemas.microsoft.com/office/drawing/2014/main" id="{82ADC68C-0290-BA71-8D29-04731AF2E24D}"/>
                </a:ext>
              </a:extLst>
            </p:cNvPr>
            <p:cNvSpPr/>
            <p:nvPr/>
          </p:nvSpPr>
          <p:spPr>
            <a:xfrm>
              <a:off x="2601237"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90;p27">
              <a:extLst>
                <a:ext uri="{FF2B5EF4-FFF2-40B4-BE49-F238E27FC236}">
                  <a16:creationId xmlns:a16="http://schemas.microsoft.com/office/drawing/2014/main" id="{18982BF2-1E99-E5C1-82A7-752F3BB9C62B}"/>
                </a:ext>
              </a:extLst>
            </p:cNvPr>
            <p:cNvSpPr/>
            <p:nvPr/>
          </p:nvSpPr>
          <p:spPr>
            <a:xfrm>
              <a:off x="319147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91;p27">
              <a:extLst>
                <a:ext uri="{FF2B5EF4-FFF2-40B4-BE49-F238E27FC236}">
                  <a16:creationId xmlns:a16="http://schemas.microsoft.com/office/drawing/2014/main" id="{D6F72F5F-0543-7BDA-1BE1-8A1CBC7B96ED}"/>
                </a:ext>
              </a:extLst>
            </p:cNvPr>
            <p:cNvSpPr/>
            <p:nvPr/>
          </p:nvSpPr>
          <p:spPr>
            <a:xfrm>
              <a:off x="3781718"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92;p27">
              <a:extLst>
                <a:ext uri="{FF2B5EF4-FFF2-40B4-BE49-F238E27FC236}">
                  <a16:creationId xmlns:a16="http://schemas.microsoft.com/office/drawing/2014/main" id="{5906D3EF-D991-529F-FF12-B83EFF6313C4}"/>
                </a:ext>
              </a:extLst>
            </p:cNvPr>
            <p:cNvSpPr/>
            <p:nvPr/>
          </p:nvSpPr>
          <p:spPr>
            <a:xfrm>
              <a:off x="4371959"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93;p27">
              <a:extLst>
                <a:ext uri="{FF2B5EF4-FFF2-40B4-BE49-F238E27FC236}">
                  <a16:creationId xmlns:a16="http://schemas.microsoft.com/office/drawing/2014/main" id="{98FE381A-C5BF-FF8B-B75F-006FFB121333}"/>
                </a:ext>
              </a:extLst>
            </p:cNvPr>
            <p:cNvSpPr/>
            <p:nvPr/>
          </p:nvSpPr>
          <p:spPr>
            <a:xfrm>
              <a:off x="4962200"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94;p27">
              <a:extLst>
                <a:ext uri="{FF2B5EF4-FFF2-40B4-BE49-F238E27FC236}">
                  <a16:creationId xmlns:a16="http://schemas.microsoft.com/office/drawing/2014/main" id="{DC850CC0-60BB-94B7-A928-087954155FA7}"/>
                </a:ext>
              </a:extLst>
            </p:cNvPr>
            <p:cNvSpPr/>
            <p:nvPr/>
          </p:nvSpPr>
          <p:spPr>
            <a:xfrm>
              <a:off x="5552441"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95;p27">
              <a:extLst>
                <a:ext uri="{FF2B5EF4-FFF2-40B4-BE49-F238E27FC236}">
                  <a16:creationId xmlns:a16="http://schemas.microsoft.com/office/drawing/2014/main" id="{AC007D4C-51D8-3B1F-0474-54327F592517}"/>
                </a:ext>
              </a:extLst>
            </p:cNvPr>
            <p:cNvSpPr/>
            <p:nvPr/>
          </p:nvSpPr>
          <p:spPr>
            <a:xfrm>
              <a:off x="6142682" y="2814772"/>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96;p27">
              <a:extLst>
                <a:ext uri="{FF2B5EF4-FFF2-40B4-BE49-F238E27FC236}">
                  <a16:creationId xmlns:a16="http://schemas.microsoft.com/office/drawing/2014/main" id="{B2133DF6-4881-E79B-4651-B83C13762480}"/>
                </a:ext>
              </a:extLst>
            </p:cNvPr>
            <p:cNvSpPr/>
            <p:nvPr/>
          </p:nvSpPr>
          <p:spPr>
            <a:xfrm>
              <a:off x="830514"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97;p27">
              <a:extLst>
                <a:ext uri="{FF2B5EF4-FFF2-40B4-BE49-F238E27FC236}">
                  <a16:creationId xmlns:a16="http://schemas.microsoft.com/office/drawing/2014/main" id="{0DA7A698-C47F-9F6E-1D89-F66F50DB88E3}"/>
                </a:ext>
              </a:extLst>
            </p:cNvPr>
            <p:cNvSpPr/>
            <p:nvPr/>
          </p:nvSpPr>
          <p:spPr>
            <a:xfrm>
              <a:off x="1420755"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98;p27">
              <a:extLst>
                <a:ext uri="{FF2B5EF4-FFF2-40B4-BE49-F238E27FC236}">
                  <a16:creationId xmlns:a16="http://schemas.microsoft.com/office/drawing/2014/main" id="{C6F71894-3478-BD6C-A9E2-2E6E78E748B0}"/>
                </a:ext>
              </a:extLst>
            </p:cNvPr>
            <p:cNvSpPr/>
            <p:nvPr/>
          </p:nvSpPr>
          <p:spPr>
            <a:xfrm>
              <a:off x="2010996"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99;p27">
              <a:extLst>
                <a:ext uri="{FF2B5EF4-FFF2-40B4-BE49-F238E27FC236}">
                  <a16:creationId xmlns:a16="http://schemas.microsoft.com/office/drawing/2014/main" id="{4F2EEF1F-3D15-CCCE-6F08-F3F222F332FA}"/>
                </a:ext>
              </a:extLst>
            </p:cNvPr>
            <p:cNvSpPr/>
            <p:nvPr/>
          </p:nvSpPr>
          <p:spPr>
            <a:xfrm>
              <a:off x="2601237"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400;p27">
              <a:extLst>
                <a:ext uri="{FF2B5EF4-FFF2-40B4-BE49-F238E27FC236}">
                  <a16:creationId xmlns:a16="http://schemas.microsoft.com/office/drawing/2014/main" id="{363F0927-B9F0-AA8E-65C4-13C7A9FEA216}"/>
                </a:ext>
              </a:extLst>
            </p:cNvPr>
            <p:cNvSpPr/>
            <p:nvPr/>
          </p:nvSpPr>
          <p:spPr>
            <a:xfrm>
              <a:off x="319147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01;p27">
              <a:extLst>
                <a:ext uri="{FF2B5EF4-FFF2-40B4-BE49-F238E27FC236}">
                  <a16:creationId xmlns:a16="http://schemas.microsoft.com/office/drawing/2014/main" id="{3D1B429C-5989-D285-4931-00B141834650}"/>
                </a:ext>
              </a:extLst>
            </p:cNvPr>
            <p:cNvSpPr/>
            <p:nvPr/>
          </p:nvSpPr>
          <p:spPr>
            <a:xfrm>
              <a:off x="3781718"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02;p27">
              <a:extLst>
                <a:ext uri="{FF2B5EF4-FFF2-40B4-BE49-F238E27FC236}">
                  <a16:creationId xmlns:a16="http://schemas.microsoft.com/office/drawing/2014/main" id="{D3B4C0D1-3881-07FE-4D01-1CD721A0FE02}"/>
                </a:ext>
              </a:extLst>
            </p:cNvPr>
            <p:cNvSpPr/>
            <p:nvPr/>
          </p:nvSpPr>
          <p:spPr>
            <a:xfrm>
              <a:off x="4371959"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03;p27">
              <a:extLst>
                <a:ext uri="{FF2B5EF4-FFF2-40B4-BE49-F238E27FC236}">
                  <a16:creationId xmlns:a16="http://schemas.microsoft.com/office/drawing/2014/main" id="{E5F3130A-BB19-3245-0374-B17140E033D5}"/>
                </a:ext>
              </a:extLst>
            </p:cNvPr>
            <p:cNvSpPr/>
            <p:nvPr/>
          </p:nvSpPr>
          <p:spPr>
            <a:xfrm>
              <a:off x="4962200"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04;p27">
              <a:extLst>
                <a:ext uri="{FF2B5EF4-FFF2-40B4-BE49-F238E27FC236}">
                  <a16:creationId xmlns:a16="http://schemas.microsoft.com/office/drawing/2014/main" id="{3FAB2264-20B6-BBD1-6D4E-D42113A1F99C}"/>
                </a:ext>
              </a:extLst>
            </p:cNvPr>
            <p:cNvSpPr/>
            <p:nvPr/>
          </p:nvSpPr>
          <p:spPr>
            <a:xfrm>
              <a:off x="5552441"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05;p27">
              <a:extLst>
                <a:ext uri="{FF2B5EF4-FFF2-40B4-BE49-F238E27FC236}">
                  <a16:creationId xmlns:a16="http://schemas.microsoft.com/office/drawing/2014/main" id="{B405C8FB-470D-FBCD-EF54-B4EB5271FB00}"/>
                </a:ext>
              </a:extLst>
            </p:cNvPr>
            <p:cNvSpPr/>
            <p:nvPr/>
          </p:nvSpPr>
          <p:spPr>
            <a:xfrm>
              <a:off x="6142682" y="290868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406;p27">
              <a:extLst>
                <a:ext uri="{FF2B5EF4-FFF2-40B4-BE49-F238E27FC236}">
                  <a16:creationId xmlns:a16="http://schemas.microsoft.com/office/drawing/2014/main" id="{E5629F68-069E-5DB3-31DF-E7A5F962F4D3}"/>
                </a:ext>
              </a:extLst>
            </p:cNvPr>
            <p:cNvSpPr/>
            <p:nvPr/>
          </p:nvSpPr>
          <p:spPr>
            <a:xfrm>
              <a:off x="830514"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07;p27">
              <a:extLst>
                <a:ext uri="{FF2B5EF4-FFF2-40B4-BE49-F238E27FC236}">
                  <a16:creationId xmlns:a16="http://schemas.microsoft.com/office/drawing/2014/main" id="{7F53D582-8AE6-9B8F-A099-BC90BDABA8ED}"/>
                </a:ext>
              </a:extLst>
            </p:cNvPr>
            <p:cNvSpPr/>
            <p:nvPr/>
          </p:nvSpPr>
          <p:spPr>
            <a:xfrm>
              <a:off x="1420755"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408;p27">
              <a:extLst>
                <a:ext uri="{FF2B5EF4-FFF2-40B4-BE49-F238E27FC236}">
                  <a16:creationId xmlns:a16="http://schemas.microsoft.com/office/drawing/2014/main" id="{6EC85D5D-E73C-B1D9-52D3-1AD26D9296EB}"/>
                </a:ext>
              </a:extLst>
            </p:cNvPr>
            <p:cNvSpPr/>
            <p:nvPr/>
          </p:nvSpPr>
          <p:spPr>
            <a:xfrm>
              <a:off x="2010996"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09;p27">
              <a:extLst>
                <a:ext uri="{FF2B5EF4-FFF2-40B4-BE49-F238E27FC236}">
                  <a16:creationId xmlns:a16="http://schemas.microsoft.com/office/drawing/2014/main" id="{7642BFDF-8561-DBA5-B0B9-242628C712B4}"/>
                </a:ext>
              </a:extLst>
            </p:cNvPr>
            <p:cNvSpPr/>
            <p:nvPr/>
          </p:nvSpPr>
          <p:spPr>
            <a:xfrm>
              <a:off x="2601237"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410;p27">
              <a:extLst>
                <a:ext uri="{FF2B5EF4-FFF2-40B4-BE49-F238E27FC236}">
                  <a16:creationId xmlns:a16="http://schemas.microsoft.com/office/drawing/2014/main" id="{BBE95674-2770-34D5-4DDF-97744A51A387}"/>
                </a:ext>
              </a:extLst>
            </p:cNvPr>
            <p:cNvSpPr/>
            <p:nvPr/>
          </p:nvSpPr>
          <p:spPr>
            <a:xfrm>
              <a:off x="319147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11;p27">
              <a:extLst>
                <a:ext uri="{FF2B5EF4-FFF2-40B4-BE49-F238E27FC236}">
                  <a16:creationId xmlns:a16="http://schemas.microsoft.com/office/drawing/2014/main" id="{A519308B-BCE5-886C-8E85-FE4276DC8025}"/>
                </a:ext>
              </a:extLst>
            </p:cNvPr>
            <p:cNvSpPr/>
            <p:nvPr/>
          </p:nvSpPr>
          <p:spPr>
            <a:xfrm>
              <a:off x="3781718"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412;p27">
              <a:extLst>
                <a:ext uri="{FF2B5EF4-FFF2-40B4-BE49-F238E27FC236}">
                  <a16:creationId xmlns:a16="http://schemas.microsoft.com/office/drawing/2014/main" id="{2E0E1E7D-DC7D-AC95-CF23-687263CE0DC8}"/>
                </a:ext>
              </a:extLst>
            </p:cNvPr>
            <p:cNvSpPr/>
            <p:nvPr/>
          </p:nvSpPr>
          <p:spPr>
            <a:xfrm>
              <a:off x="4371959"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13;p27">
              <a:extLst>
                <a:ext uri="{FF2B5EF4-FFF2-40B4-BE49-F238E27FC236}">
                  <a16:creationId xmlns:a16="http://schemas.microsoft.com/office/drawing/2014/main" id="{FA160380-8DD2-A50B-8E3F-68A20EC6558A}"/>
                </a:ext>
              </a:extLst>
            </p:cNvPr>
            <p:cNvSpPr/>
            <p:nvPr/>
          </p:nvSpPr>
          <p:spPr>
            <a:xfrm>
              <a:off x="4962200"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414;p27">
              <a:extLst>
                <a:ext uri="{FF2B5EF4-FFF2-40B4-BE49-F238E27FC236}">
                  <a16:creationId xmlns:a16="http://schemas.microsoft.com/office/drawing/2014/main" id="{520B07AF-B60A-8C01-045A-4CCEE3D7B506}"/>
                </a:ext>
              </a:extLst>
            </p:cNvPr>
            <p:cNvSpPr/>
            <p:nvPr/>
          </p:nvSpPr>
          <p:spPr>
            <a:xfrm>
              <a:off x="5552441"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15;p27">
              <a:extLst>
                <a:ext uri="{FF2B5EF4-FFF2-40B4-BE49-F238E27FC236}">
                  <a16:creationId xmlns:a16="http://schemas.microsoft.com/office/drawing/2014/main" id="{01B4911A-048F-D589-EBA6-7D3CB13D3C90}"/>
                </a:ext>
              </a:extLst>
            </p:cNvPr>
            <p:cNvSpPr/>
            <p:nvPr/>
          </p:nvSpPr>
          <p:spPr>
            <a:xfrm>
              <a:off x="6142682" y="3002591"/>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416;p27">
              <a:extLst>
                <a:ext uri="{FF2B5EF4-FFF2-40B4-BE49-F238E27FC236}">
                  <a16:creationId xmlns:a16="http://schemas.microsoft.com/office/drawing/2014/main" id="{C5F3BE3C-949E-96A9-A501-5D062A1E5ADB}"/>
                </a:ext>
              </a:extLst>
            </p:cNvPr>
            <p:cNvSpPr/>
            <p:nvPr/>
          </p:nvSpPr>
          <p:spPr>
            <a:xfrm>
              <a:off x="830514"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17;p27">
              <a:extLst>
                <a:ext uri="{FF2B5EF4-FFF2-40B4-BE49-F238E27FC236}">
                  <a16:creationId xmlns:a16="http://schemas.microsoft.com/office/drawing/2014/main" id="{4C10FC08-04D6-E78A-7FCA-EE98E35CEB77}"/>
                </a:ext>
              </a:extLst>
            </p:cNvPr>
            <p:cNvSpPr/>
            <p:nvPr/>
          </p:nvSpPr>
          <p:spPr>
            <a:xfrm>
              <a:off x="1420755"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418;p27">
              <a:extLst>
                <a:ext uri="{FF2B5EF4-FFF2-40B4-BE49-F238E27FC236}">
                  <a16:creationId xmlns:a16="http://schemas.microsoft.com/office/drawing/2014/main" id="{3C8B27BF-77C1-2982-C442-5C1D4B14FC17}"/>
                </a:ext>
              </a:extLst>
            </p:cNvPr>
            <p:cNvSpPr/>
            <p:nvPr/>
          </p:nvSpPr>
          <p:spPr>
            <a:xfrm>
              <a:off x="2010996"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19;p27">
              <a:extLst>
                <a:ext uri="{FF2B5EF4-FFF2-40B4-BE49-F238E27FC236}">
                  <a16:creationId xmlns:a16="http://schemas.microsoft.com/office/drawing/2014/main" id="{A1F199B1-5EBE-6E77-3A0E-8A027BFAA549}"/>
                </a:ext>
              </a:extLst>
            </p:cNvPr>
            <p:cNvSpPr/>
            <p:nvPr/>
          </p:nvSpPr>
          <p:spPr>
            <a:xfrm>
              <a:off x="2601237"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20;p27">
              <a:extLst>
                <a:ext uri="{FF2B5EF4-FFF2-40B4-BE49-F238E27FC236}">
                  <a16:creationId xmlns:a16="http://schemas.microsoft.com/office/drawing/2014/main" id="{CDF39E53-2E17-37DE-A008-66E65E0F3C45}"/>
                </a:ext>
              </a:extLst>
            </p:cNvPr>
            <p:cNvSpPr/>
            <p:nvPr/>
          </p:nvSpPr>
          <p:spPr>
            <a:xfrm>
              <a:off x="319147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21;p27">
              <a:extLst>
                <a:ext uri="{FF2B5EF4-FFF2-40B4-BE49-F238E27FC236}">
                  <a16:creationId xmlns:a16="http://schemas.microsoft.com/office/drawing/2014/main" id="{798F4653-24DF-20F3-3955-09D428544F00}"/>
                </a:ext>
              </a:extLst>
            </p:cNvPr>
            <p:cNvSpPr/>
            <p:nvPr/>
          </p:nvSpPr>
          <p:spPr>
            <a:xfrm>
              <a:off x="3781718"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22;p27">
              <a:extLst>
                <a:ext uri="{FF2B5EF4-FFF2-40B4-BE49-F238E27FC236}">
                  <a16:creationId xmlns:a16="http://schemas.microsoft.com/office/drawing/2014/main" id="{59344463-4B99-9CC1-7C58-6B9E15FFDD3C}"/>
                </a:ext>
              </a:extLst>
            </p:cNvPr>
            <p:cNvSpPr/>
            <p:nvPr/>
          </p:nvSpPr>
          <p:spPr>
            <a:xfrm>
              <a:off x="4371959"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23;p27">
              <a:extLst>
                <a:ext uri="{FF2B5EF4-FFF2-40B4-BE49-F238E27FC236}">
                  <a16:creationId xmlns:a16="http://schemas.microsoft.com/office/drawing/2014/main" id="{ECFCEB39-D462-EA4A-7DC2-E34AAA2C9875}"/>
                </a:ext>
              </a:extLst>
            </p:cNvPr>
            <p:cNvSpPr/>
            <p:nvPr/>
          </p:nvSpPr>
          <p:spPr>
            <a:xfrm>
              <a:off x="4962200"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24;p27">
              <a:extLst>
                <a:ext uri="{FF2B5EF4-FFF2-40B4-BE49-F238E27FC236}">
                  <a16:creationId xmlns:a16="http://schemas.microsoft.com/office/drawing/2014/main" id="{6BDFDF1A-8EBC-3BEF-EDE2-757D0B63D9B7}"/>
                </a:ext>
              </a:extLst>
            </p:cNvPr>
            <p:cNvSpPr/>
            <p:nvPr/>
          </p:nvSpPr>
          <p:spPr>
            <a:xfrm>
              <a:off x="5552441"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425;p27">
              <a:extLst>
                <a:ext uri="{FF2B5EF4-FFF2-40B4-BE49-F238E27FC236}">
                  <a16:creationId xmlns:a16="http://schemas.microsoft.com/office/drawing/2014/main" id="{2ACAF23F-665A-0920-1A9B-CE9F41B0FE2F}"/>
                </a:ext>
              </a:extLst>
            </p:cNvPr>
            <p:cNvSpPr/>
            <p:nvPr/>
          </p:nvSpPr>
          <p:spPr>
            <a:xfrm>
              <a:off x="6142682" y="30965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426;p27">
              <a:extLst>
                <a:ext uri="{FF2B5EF4-FFF2-40B4-BE49-F238E27FC236}">
                  <a16:creationId xmlns:a16="http://schemas.microsoft.com/office/drawing/2014/main" id="{6457FCAE-ADDB-2F44-9F5D-496A4A9A0EEC}"/>
                </a:ext>
              </a:extLst>
            </p:cNvPr>
            <p:cNvSpPr/>
            <p:nvPr/>
          </p:nvSpPr>
          <p:spPr>
            <a:xfrm>
              <a:off x="830514"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427;p27">
              <a:extLst>
                <a:ext uri="{FF2B5EF4-FFF2-40B4-BE49-F238E27FC236}">
                  <a16:creationId xmlns:a16="http://schemas.microsoft.com/office/drawing/2014/main" id="{5AC33AC1-510F-50C3-D061-E3EA046CA9F8}"/>
                </a:ext>
              </a:extLst>
            </p:cNvPr>
            <p:cNvSpPr/>
            <p:nvPr/>
          </p:nvSpPr>
          <p:spPr>
            <a:xfrm>
              <a:off x="1420755"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428;p27">
              <a:extLst>
                <a:ext uri="{FF2B5EF4-FFF2-40B4-BE49-F238E27FC236}">
                  <a16:creationId xmlns:a16="http://schemas.microsoft.com/office/drawing/2014/main" id="{CE1A6A82-CF6B-5B1A-A53C-0B1B20900FE0}"/>
                </a:ext>
              </a:extLst>
            </p:cNvPr>
            <p:cNvSpPr/>
            <p:nvPr/>
          </p:nvSpPr>
          <p:spPr>
            <a:xfrm>
              <a:off x="2010996"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429;p27">
              <a:extLst>
                <a:ext uri="{FF2B5EF4-FFF2-40B4-BE49-F238E27FC236}">
                  <a16:creationId xmlns:a16="http://schemas.microsoft.com/office/drawing/2014/main" id="{61ED6878-FBD1-BAB1-7ECB-822361BA8FB3}"/>
                </a:ext>
              </a:extLst>
            </p:cNvPr>
            <p:cNvSpPr/>
            <p:nvPr/>
          </p:nvSpPr>
          <p:spPr>
            <a:xfrm>
              <a:off x="2601237"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430;p27">
              <a:extLst>
                <a:ext uri="{FF2B5EF4-FFF2-40B4-BE49-F238E27FC236}">
                  <a16:creationId xmlns:a16="http://schemas.microsoft.com/office/drawing/2014/main" id="{F25B8225-D4F5-2601-07A8-6F09990BF8AC}"/>
                </a:ext>
              </a:extLst>
            </p:cNvPr>
            <p:cNvSpPr/>
            <p:nvPr/>
          </p:nvSpPr>
          <p:spPr>
            <a:xfrm>
              <a:off x="319147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431;p27">
              <a:extLst>
                <a:ext uri="{FF2B5EF4-FFF2-40B4-BE49-F238E27FC236}">
                  <a16:creationId xmlns:a16="http://schemas.microsoft.com/office/drawing/2014/main" id="{3DC34D31-AC7A-4542-382A-751C0A16AB8B}"/>
                </a:ext>
              </a:extLst>
            </p:cNvPr>
            <p:cNvSpPr/>
            <p:nvPr/>
          </p:nvSpPr>
          <p:spPr>
            <a:xfrm>
              <a:off x="3781718"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432;p27">
              <a:extLst>
                <a:ext uri="{FF2B5EF4-FFF2-40B4-BE49-F238E27FC236}">
                  <a16:creationId xmlns:a16="http://schemas.microsoft.com/office/drawing/2014/main" id="{EBEF5EC3-C120-3C43-9077-288C05A2F0AA}"/>
                </a:ext>
              </a:extLst>
            </p:cNvPr>
            <p:cNvSpPr/>
            <p:nvPr/>
          </p:nvSpPr>
          <p:spPr>
            <a:xfrm>
              <a:off x="4371959"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433;p27">
              <a:extLst>
                <a:ext uri="{FF2B5EF4-FFF2-40B4-BE49-F238E27FC236}">
                  <a16:creationId xmlns:a16="http://schemas.microsoft.com/office/drawing/2014/main" id="{EA0971A2-9ECA-68CA-85A3-FA3585245FA1}"/>
                </a:ext>
              </a:extLst>
            </p:cNvPr>
            <p:cNvSpPr/>
            <p:nvPr/>
          </p:nvSpPr>
          <p:spPr>
            <a:xfrm>
              <a:off x="4962200"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434;p27">
              <a:extLst>
                <a:ext uri="{FF2B5EF4-FFF2-40B4-BE49-F238E27FC236}">
                  <a16:creationId xmlns:a16="http://schemas.microsoft.com/office/drawing/2014/main" id="{CAC451D4-924A-897B-F1AF-18AADE1C89A4}"/>
                </a:ext>
              </a:extLst>
            </p:cNvPr>
            <p:cNvSpPr/>
            <p:nvPr/>
          </p:nvSpPr>
          <p:spPr>
            <a:xfrm>
              <a:off x="5552441"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435;p27">
              <a:extLst>
                <a:ext uri="{FF2B5EF4-FFF2-40B4-BE49-F238E27FC236}">
                  <a16:creationId xmlns:a16="http://schemas.microsoft.com/office/drawing/2014/main" id="{B1844D09-F654-1848-5B7D-763A99B9012A}"/>
                </a:ext>
              </a:extLst>
            </p:cNvPr>
            <p:cNvSpPr/>
            <p:nvPr/>
          </p:nvSpPr>
          <p:spPr>
            <a:xfrm>
              <a:off x="6142682" y="3190400"/>
              <a:ext cx="537300" cy="459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TextBox 1104">
            <a:extLst>
              <a:ext uri="{FF2B5EF4-FFF2-40B4-BE49-F238E27FC236}">
                <a16:creationId xmlns:a16="http://schemas.microsoft.com/office/drawing/2014/main" id="{830A26DC-C810-199B-44F2-E170E03EE6FC}"/>
              </a:ext>
            </a:extLst>
          </p:cNvPr>
          <p:cNvSpPr txBox="1"/>
          <p:nvPr/>
        </p:nvSpPr>
        <p:spPr>
          <a:xfrm>
            <a:off x="8540862" y="4676148"/>
            <a:ext cx="914400" cy="307777"/>
          </a:xfrm>
          <a:prstGeom prst="rect">
            <a:avLst/>
          </a:prstGeom>
          <a:noFill/>
        </p:spPr>
        <p:txBody>
          <a:bodyPr wrap="square" rtlCol="0">
            <a:spAutoFit/>
          </a:bodyPr>
          <a:lstStyle/>
          <a:p>
            <a:r>
              <a:rPr lang="en-US" b="1" dirty="0">
                <a:solidFill>
                  <a:schemeClr val="accent2">
                    <a:lumMod val="50000"/>
                  </a:schemeClr>
                </a:solidFill>
                <a:latin typeface="Fira Sans Extra Condensed Medium" panose="020B0604020202020204" charset="0"/>
              </a:rPr>
              <a:t>8.</a:t>
            </a:r>
          </a:p>
        </p:txBody>
      </p:sp>
    </p:spTree>
    <p:extLst>
      <p:ext uri="{BB962C8B-B14F-4D97-AF65-F5344CB8AC3E}">
        <p14:creationId xmlns:p14="http://schemas.microsoft.com/office/powerpoint/2010/main" val="3515450284"/>
      </p:ext>
    </p:extLst>
  </p:cSld>
  <p:clrMapOvr>
    <a:masterClrMapping/>
  </p:clrMapOvr>
</p:sld>
</file>

<file path=ppt/theme/theme1.xml><?xml version="1.0" encoding="utf-8"?>
<a:theme xmlns:a="http://schemas.openxmlformats.org/drawingml/2006/main" name="Case Study Infographics by Slidesgo">
  <a:themeElements>
    <a:clrScheme name="Simple Light">
      <a:dk1>
        <a:srgbClr val="000000"/>
      </a:dk1>
      <a:lt1>
        <a:srgbClr val="FFFFFF"/>
      </a:lt1>
      <a:dk2>
        <a:srgbClr val="858585"/>
      </a:dk2>
      <a:lt2>
        <a:srgbClr val="E9E9E9"/>
      </a:lt2>
      <a:accent1>
        <a:srgbClr val="93ABCA"/>
      </a:accent1>
      <a:accent2>
        <a:srgbClr val="6B7F9B"/>
      </a:accent2>
      <a:accent3>
        <a:srgbClr val="85B0BB"/>
      </a:accent3>
      <a:accent4>
        <a:srgbClr val="5D8994"/>
      </a:accent4>
      <a:accent5>
        <a:srgbClr val="8BC5BB"/>
      </a:accent5>
      <a:accent6>
        <a:srgbClr val="437570"/>
      </a:accent6>
      <a:hlink>
        <a:srgbClr val="93ABC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B5C48599F2E49AE80EAD55F91A2F0" ma:contentTypeVersion="4" ma:contentTypeDescription="Create a new document." ma:contentTypeScope="" ma:versionID="bb58618953b2d2daa09001ea1df4da0e">
  <xsd:schema xmlns:xsd="http://www.w3.org/2001/XMLSchema" xmlns:xs="http://www.w3.org/2001/XMLSchema" xmlns:p="http://schemas.microsoft.com/office/2006/metadata/properties" xmlns:ns2="bebea3b1-b306-4931-813b-55db985fc45f" targetNamespace="http://schemas.microsoft.com/office/2006/metadata/properties" ma:root="true" ma:fieldsID="b148ebd5b3fda6d8e8030303f53a3589" ns2:_="">
    <xsd:import namespace="bebea3b1-b306-4931-813b-55db985fc4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ea3b1-b306-4931-813b-55db985fc4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92092B-8B56-4854-AA88-982E92D4F414}">
  <ds:schemaRefs>
    <ds:schemaRef ds:uri="bebea3b1-b306-4931-813b-55db985fc4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1AB3667-DDD1-428F-9D4E-A8B896A1484B}">
  <ds:schemaRefs>
    <ds:schemaRef ds:uri="http://schemas.microsoft.com/sharepoint/v3/contenttype/forms"/>
  </ds:schemaRefs>
</ds:datastoreItem>
</file>

<file path=customXml/itemProps3.xml><?xml version="1.0" encoding="utf-8"?>
<ds:datastoreItem xmlns:ds="http://schemas.openxmlformats.org/officeDocument/2006/customXml" ds:itemID="{1624151B-16F0-494D-BC3E-9A4BA66D6C32}">
  <ds:schemaRefs>
    <ds:schemaRef ds:uri="bebea3b1-b306-4931-813b-55db985fc4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6570</TotalTime>
  <Words>3825</Words>
  <Application>Microsoft Office PowerPoint</Application>
  <PresentationFormat>On-screen Show (16:9)</PresentationFormat>
  <Paragraphs>483</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Times New Roman</vt:lpstr>
      <vt:lpstr>Roboto</vt:lpstr>
      <vt:lpstr>Whitney A</vt:lpstr>
      <vt:lpstr>Fira Sans Extra Condensed Medium</vt:lpstr>
      <vt:lpstr>Courier New</vt:lpstr>
      <vt:lpstr>Arial</vt:lpstr>
      <vt:lpstr>knowledge-regular</vt:lpstr>
      <vt:lpstr>Case Study Infographics by Slidesgo</vt:lpstr>
      <vt:lpstr>PowerPoint Presentation</vt:lpstr>
      <vt:lpstr>Introducing myself</vt:lpstr>
      <vt:lpstr>TOC</vt:lpstr>
      <vt:lpstr>Problem Statement</vt:lpstr>
      <vt:lpstr>Project Scope and objectives</vt:lpstr>
      <vt:lpstr>Key stakeholders</vt:lpstr>
      <vt:lpstr>Key Performance Indicators</vt:lpstr>
      <vt:lpstr>Overview: Ford Motor Company</vt:lpstr>
      <vt:lpstr>Strategic Objectives</vt:lpstr>
      <vt:lpstr>Operational Challenges</vt:lpstr>
      <vt:lpstr>Risks</vt:lpstr>
      <vt:lpstr>ESG Responsibilities with Suppliers</vt:lpstr>
      <vt:lpstr>SWOT Analysis</vt:lpstr>
      <vt:lpstr>Quadrant Analysis: Understanding the Spend Categories</vt:lpstr>
      <vt:lpstr>Issues at a glance</vt:lpstr>
      <vt:lpstr>Supplier Offshore vs Onshore</vt:lpstr>
      <vt:lpstr>Supplier Offshore vs Onshore</vt:lpstr>
      <vt:lpstr>Supplier Offshore Risk-Benefit Analysis</vt:lpstr>
      <vt:lpstr>Supplier Onshore Risk-Benefit Analysis</vt:lpstr>
      <vt:lpstr>Insourcing vs Outsourcing</vt:lpstr>
      <vt:lpstr>Supplier Selection</vt:lpstr>
      <vt:lpstr>Impact of Supply Chain Disruptions on Supplier KPIs:</vt:lpstr>
      <vt:lpstr>Understanding the delivery lead time:</vt:lpstr>
      <vt:lpstr>Relationship with Suppliers:</vt:lpstr>
      <vt:lpstr>PowerPoint Presentation</vt:lpstr>
      <vt:lpstr>PowerPoint Presentation</vt:lpstr>
      <vt:lpstr>Recommendations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Sapient Consulting</dc:title>
  <dc:creator>Pooja Shah</dc:creator>
  <cp:lastModifiedBy>Shah, Pooja</cp:lastModifiedBy>
  <cp:revision>672</cp:revision>
  <dcterms:modified xsi:type="dcterms:W3CDTF">2023-09-20T04:21:33Z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0x010100BE3B5C48599F2E49AE80EAD55F91A2F0</vt:lpwstr>
  </property>
</Properties>
</file>