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2"/>
  </p:notesMasterIdLst>
  <p:sldIdLst>
    <p:sldId id="273" r:id="rId2"/>
    <p:sldId id="257" r:id="rId3"/>
    <p:sldId id="258" r:id="rId4"/>
    <p:sldId id="272" r:id="rId5"/>
    <p:sldId id="260" r:id="rId6"/>
    <p:sldId id="276" r:id="rId7"/>
    <p:sldId id="259" r:id="rId8"/>
    <p:sldId id="261" r:id="rId9"/>
    <p:sldId id="262" r:id="rId10"/>
    <p:sldId id="263" r:id="rId11"/>
    <p:sldId id="267" r:id="rId12"/>
    <p:sldId id="268" r:id="rId13"/>
    <p:sldId id="275" r:id="rId14"/>
    <p:sldId id="274" r:id="rId15"/>
    <p:sldId id="264" r:id="rId16"/>
    <p:sldId id="265" r:id="rId17"/>
    <p:sldId id="266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4C710-CDBD-FB4E-ADDB-572D6C9D7C2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4F3C-023A-ED4C-A45A-9A5CEEC2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www.thegenius.ca</a:t>
            </a:r>
            <a:r>
              <a:rPr lang="en-US" dirty="0"/>
              <a:t>/the-rise-of-virtual-and-augmented-reality-for-the-disabled/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gettecla.com</a:t>
            </a:r>
            <a:r>
              <a:rPr lang="en-US" dirty="0"/>
              <a:t>/blogs/news/augmented-reality-and-accessibility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https://www.d2l.com/corporate/blog/</a:t>
            </a:r>
            <a:r>
              <a:rPr lang="en-US" dirty="0" err="1"/>
              <a:t>gaad</a:t>
            </a:r>
            <a:r>
              <a:rPr lang="en-US" dirty="0"/>
              <a:t>-virtual-reality-people-disabilities-learn/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blog.dyslexia.com</a:t>
            </a:r>
            <a:r>
              <a:rPr lang="en-US" dirty="0"/>
              <a:t>/help-dyslexic-students/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www.digitalbodies.net</a:t>
            </a:r>
            <a:r>
              <a:rPr lang="en-US" dirty="0"/>
              <a:t>/virtual-reality/</a:t>
            </a:r>
            <a:r>
              <a:rPr lang="en-US" dirty="0" err="1"/>
              <a:t>walkinvr</a:t>
            </a:r>
            <a:r>
              <a:rPr lang="en-US" dirty="0"/>
              <a:t>-making-</a:t>
            </a:r>
            <a:r>
              <a:rPr lang="en-US" dirty="0" err="1"/>
              <a:t>vr</a:t>
            </a:r>
            <a:r>
              <a:rPr lang="en-US" dirty="0"/>
              <a:t>-more-accessible-for-people-with-disabilities/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www.vrfitnessinsider.com</a:t>
            </a:r>
            <a:r>
              <a:rPr lang="en-US" dirty="0"/>
              <a:t>/</a:t>
            </a:r>
            <a:r>
              <a:rPr lang="en-US" dirty="0" err="1"/>
              <a:t>ar</a:t>
            </a:r>
            <a:r>
              <a:rPr lang="en-US" dirty="0"/>
              <a:t>-technology-is-letting-children-with-disabilities-play-sports/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-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HoloBlindSupport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HoloLens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www.bbc.com</a:t>
            </a:r>
            <a:r>
              <a:rPr lang="en-US" dirty="0"/>
              <a:t>/news/world-europe-50571010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34F3C-023A-ED4C-A45A-9A5CEEC2E6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3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7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I8eUe85jOI?feature=oembed" TargetMode="Externa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fcpp_xUsT0?feature=oembed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0D7v75RwW0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ZKC4R81zzc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4dGCeueCNk?feature=oembed" TargetMode="Externa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ZmZpyu53aQ?feature=oembed" TargetMode="Externa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1v2bv8kTwA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gTwa3CPrIE?feature=oembed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DsNZJTWw0w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rpytToK67E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ruy0JZRJY4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3bV6YBILZ8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53DE-6FA2-A043-84D6-C03D5D5C06DC}"/>
              </a:ext>
            </a:extLst>
          </p:cNvPr>
          <p:cNvSpPr txBox="1"/>
          <p:nvPr/>
        </p:nvSpPr>
        <p:spPr>
          <a:xfrm>
            <a:off x="8141110" y="639098"/>
            <a:ext cx="3401961" cy="349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 – VR </a:t>
            </a:r>
          </a:p>
        </p:txBody>
      </p:sp>
      <p:pic>
        <p:nvPicPr>
          <p:cNvPr id="8" name="Graphic 7" descr="Virtual RealityHeadset">
            <a:extLst>
              <a:ext uri="{FF2B5EF4-FFF2-40B4-BE49-F238E27FC236}">
                <a16:creationId xmlns:a16="http://schemas.microsoft.com/office/drawing/2014/main" id="{D77710A1-7A10-1EB9-20FF-7E565B1F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93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78EC-68BF-8B48-9DFD-BAE11F73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AR Technology is Letting Children With Disabilities Play Sports</a:t>
            </a:r>
            <a:b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Online Media 3" descr="University of Michigan Research Team Creates Game for Inclusive Play">
            <a:hlinkClick r:id="" action="ppaction://media"/>
            <a:extLst>
              <a:ext uri="{FF2B5EF4-FFF2-40B4-BE49-F238E27FC236}">
                <a16:creationId xmlns:a16="http://schemas.microsoft.com/office/drawing/2014/main" id="{0E85C110-DF41-D044-BF88-BAA8E224069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3999" y="1223098"/>
            <a:ext cx="6912217" cy="3888122"/>
          </a:xfrm>
          <a:prstGeom prst="rect">
            <a:avLst/>
          </a:prstGeom>
        </p:spPr>
      </p:pic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5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DEMO - HoloBlindSupport - HoloLens Solution">
            <a:hlinkClick r:id="" action="ppaction://media"/>
            <a:extLst>
              <a:ext uri="{FF2B5EF4-FFF2-40B4-BE49-F238E27FC236}">
                <a16:creationId xmlns:a16="http://schemas.microsoft.com/office/drawing/2014/main" id="{7DBEBC9C-44CB-1F46-8A4B-95CF35FD368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32244" y="905933"/>
            <a:ext cx="895951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7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Disability student training school - Mixed Reality Education / Feel Physics, HoloLens">
            <a:hlinkClick r:id="" action="ppaction://media"/>
            <a:extLst>
              <a:ext uri="{FF2B5EF4-FFF2-40B4-BE49-F238E27FC236}">
                <a16:creationId xmlns:a16="http://schemas.microsoft.com/office/drawing/2014/main" id="{D8D5A3B3-B8AA-3D48-87A7-2BD850B2382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8839" y="801793"/>
            <a:ext cx="9374321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cond Life - Wikipedia">
            <a:extLst>
              <a:ext uri="{FF2B5EF4-FFF2-40B4-BE49-F238E27FC236}">
                <a16:creationId xmlns:a16="http://schemas.microsoft.com/office/drawing/2014/main" id="{78D5A27A-8B4D-0340-8B30-12C6B3B2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48751"/>
            <a:ext cx="5081905" cy="250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Simulator - Wikipedia">
            <a:extLst>
              <a:ext uri="{FF2B5EF4-FFF2-40B4-BE49-F238E27FC236}">
                <a16:creationId xmlns:a16="http://schemas.microsoft.com/office/drawing/2014/main" id="{CDFBB5F4-157F-1E4E-8A38-3A10AD20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3453" y="1105194"/>
            <a:ext cx="5078730" cy="41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76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085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What Second Life means to me, with Gentle Heron">
            <a:hlinkClick r:id="" action="ppaction://media"/>
            <a:extLst>
              <a:ext uri="{FF2B5EF4-FFF2-40B4-BE49-F238E27FC236}">
                <a16:creationId xmlns:a16="http://schemas.microsoft.com/office/drawing/2014/main" id="{A851C3F9-ED48-E444-8C77-ACCFFFFD03A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1116" y="125231"/>
            <a:ext cx="11126230" cy="62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standing next to a cow&#10;&#10;Description automatically generated">
            <a:extLst>
              <a:ext uri="{FF2B5EF4-FFF2-40B4-BE49-F238E27FC236}">
                <a16:creationId xmlns:a16="http://schemas.microsoft.com/office/drawing/2014/main" id="{A92212B3-DD78-B744-8A2C-EA6A65F4C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0631" y="905933"/>
            <a:ext cx="620274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7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Retinal Prosthesis - Mayo Clinic">
            <a:hlinkClick r:id="" action="ppaction://media"/>
            <a:extLst>
              <a:ext uri="{FF2B5EF4-FFF2-40B4-BE49-F238E27FC236}">
                <a16:creationId xmlns:a16="http://schemas.microsoft.com/office/drawing/2014/main" id="{737BE44A-46D5-E04C-B9DE-5BBF22FF248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08839" y="801793"/>
            <a:ext cx="9374321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Patient gets ‘bionic eye’ vision system during UF Health’s first retinal implant">
            <a:hlinkClick r:id="" action="ppaction://media"/>
            <a:extLst>
              <a:ext uri="{FF2B5EF4-FFF2-40B4-BE49-F238E27FC236}">
                <a16:creationId xmlns:a16="http://schemas.microsoft.com/office/drawing/2014/main" id="{85AEF0D6-8DD9-3445-861E-A0F97286600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32244" y="905933"/>
            <a:ext cx="895951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EE7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7A6D7-8529-7C4B-8359-704F083C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Bionic leg can 'read' brain signals to walk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nline Media 3" descr="Bionic leg can 'read' brain signals to walk">
            <a:hlinkClick r:id="" action="ppaction://media"/>
            <a:extLst>
              <a:ext uri="{FF2B5EF4-FFF2-40B4-BE49-F238E27FC236}">
                <a16:creationId xmlns:a16="http://schemas.microsoft.com/office/drawing/2014/main" id="{FAA4FF4A-7F25-A241-8018-37D60120A9F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1F02B-FD81-2340-80AE-E127915C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Beyond bionics: how the future of prosthetics is redefining humanity</a:t>
            </a:r>
            <a:b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Online Media 3" descr="Beyond bionics: how the future of prosthetics is redefining humanity">
            <a:hlinkClick r:id="" action="ppaction://media"/>
            <a:extLst>
              <a:ext uri="{FF2B5EF4-FFF2-40B4-BE49-F238E27FC236}">
                <a16:creationId xmlns:a16="http://schemas.microsoft.com/office/drawing/2014/main" id="{269AE60D-4066-0C4E-938A-1A9A893D4C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3999" y="1223098"/>
            <a:ext cx="6912217" cy="3888122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6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1465-951B-1043-95A6-3A8787E0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The Rise Of Virtual And Augmented Reality For PwD</a:t>
            </a:r>
            <a:b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1CF1B4A8-750B-4649-BC32-78AF8361C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67"/>
          <a:stretch/>
        </p:blipFill>
        <p:spPr>
          <a:xfrm>
            <a:off x="1632524" y="1199407"/>
            <a:ext cx="4915166" cy="44948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88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New bionics let us run, climb and dance | Hugh Herr">
            <a:hlinkClick r:id="" action="ppaction://media"/>
            <a:extLst>
              <a:ext uri="{FF2B5EF4-FFF2-40B4-BE49-F238E27FC236}">
                <a16:creationId xmlns:a16="http://schemas.microsoft.com/office/drawing/2014/main" id="{BBB04ED5-C134-EE4C-AA55-FE0FBC81B05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2244" y="905933"/>
            <a:ext cx="895951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person, holding, photo, small&#10;&#10;Description automatically generated">
            <a:extLst>
              <a:ext uri="{FF2B5EF4-FFF2-40B4-BE49-F238E27FC236}">
                <a16:creationId xmlns:a16="http://schemas.microsoft.com/office/drawing/2014/main" id="{F68CE358-D427-DE44-B072-5773AC1B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holding, small, food, hand&#10;&#10;Description automatically generated">
            <a:extLst>
              <a:ext uri="{FF2B5EF4-FFF2-40B4-BE49-F238E27FC236}">
                <a16:creationId xmlns:a16="http://schemas.microsoft.com/office/drawing/2014/main" id="{ACE12ECF-426E-A241-B870-F4D0A9C0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48" y="643467"/>
            <a:ext cx="909950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13BC9-4FAF-5046-ABF2-B22290C7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How Virtual Reality Can Transform the Way People with Disabilities Learn</a:t>
            </a:r>
            <a:b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B750E90-B3CC-0B41-B99D-E9B140CFF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474" r="26" b="45575"/>
          <a:stretch/>
        </p:blipFill>
        <p:spPr>
          <a:xfrm>
            <a:off x="633999" y="846818"/>
            <a:ext cx="6912217" cy="464068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07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82555F7-798E-F24A-B1E1-390947F62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4" t="50000" r="-130"/>
          <a:stretch/>
        </p:blipFill>
        <p:spPr>
          <a:xfrm>
            <a:off x="1992707" y="643467"/>
            <a:ext cx="820658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0154-FBA9-DD40-A762-D204B76F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descr="This is Real - Immersive VR Education">
            <a:hlinkClick r:id="" action="ppaction://media"/>
            <a:extLst>
              <a:ext uri="{FF2B5EF4-FFF2-40B4-BE49-F238E27FC236}">
                <a16:creationId xmlns:a16="http://schemas.microsoft.com/office/drawing/2014/main" id="{BEA2CE50-C41E-2647-A39F-C1247346AC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68438" y="358893"/>
            <a:ext cx="9925286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3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14534-6DF9-3645-811B-1BCE464C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VR Can Help Students with Dyslexia</a:t>
            </a:r>
            <a:br>
              <a:rPr 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Online Media 3" descr="Dyslexia Study: a real surprise in virtual reality">
            <a:hlinkClick r:id="" action="ppaction://media"/>
            <a:extLst>
              <a:ext uri="{FF2B5EF4-FFF2-40B4-BE49-F238E27FC236}">
                <a16:creationId xmlns:a16="http://schemas.microsoft.com/office/drawing/2014/main" id="{A3638306-EB06-E242-8862-052F2FD95C9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3999" y="1223098"/>
            <a:ext cx="6912217" cy="38881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7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EE7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2D188-56A9-DF49-B0C0-59DE60D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WalkinVR: Making VR More Accessible for People with Disabilities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nline Media 3" descr="WalkinVR Overview">
            <a:hlinkClick r:id="" action="ppaction://media"/>
            <a:extLst>
              <a:ext uri="{FF2B5EF4-FFF2-40B4-BE49-F238E27FC236}">
                <a16:creationId xmlns:a16="http://schemas.microsoft.com/office/drawing/2014/main" id="{0F55E080-364E-264E-8950-B93409678E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6A43D5470A34EB44D8E27E1F1734C" ma:contentTypeVersion="5" ma:contentTypeDescription="Create a new document." ma:contentTypeScope="" ma:versionID="f84ebe448a5c253c80e26850b97d09f1">
  <xsd:schema xmlns:xsd="http://www.w3.org/2001/XMLSchema" xmlns:xs="http://www.w3.org/2001/XMLSchema" xmlns:p="http://schemas.microsoft.com/office/2006/metadata/properties" xmlns:ns2="2fc616ff-0b71-4421-8167-74a8e87ac07d" xmlns:ns3="ac8912ae-9881-485a-8a3f-782d6d301bbb" targetNamespace="http://schemas.microsoft.com/office/2006/metadata/properties" ma:root="true" ma:fieldsID="a7bc93df204218c83140089bd7c8e2ad" ns2:_="" ns3:_="">
    <xsd:import namespace="2fc616ff-0b71-4421-8167-74a8e87ac07d"/>
    <xsd:import namespace="ac8912ae-9881-485a-8a3f-782d6d301b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616ff-0b71-4421-8167-74a8e87ac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912ae-9881-485a-8a3f-782d6d301b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855DF-CF5F-4384-80FD-0C285E899926}"/>
</file>

<file path=customXml/itemProps2.xml><?xml version="1.0" encoding="utf-8"?>
<ds:datastoreItem xmlns:ds="http://schemas.openxmlformats.org/officeDocument/2006/customXml" ds:itemID="{A8C6CC5B-095F-4B3C-9F3C-760BC3E1FF33}"/>
</file>

<file path=customXml/itemProps3.xml><?xml version="1.0" encoding="utf-8"?>
<ds:datastoreItem xmlns:ds="http://schemas.openxmlformats.org/officeDocument/2006/customXml" ds:itemID="{5CA4F006-7252-4CAE-9D35-3B1DE8D75BA7}"/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171</Words>
  <Application>Microsoft Macintosh PowerPoint</Application>
  <PresentationFormat>Widescreen</PresentationFormat>
  <Paragraphs>27</Paragraphs>
  <Slides>20</Slides>
  <Notes>11</Notes>
  <HiddenSlides>0</HiddenSlides>
  <MMClips>12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Tw Cen MT</vt:lpstr>
      <vt:lpstr>RetrospectVTI</vt:lpstr>
      <vt:lpstr>PowerPoint Presentation</vt:lpstr>
      <vt:lpstr>The Rise Of Virtual And Augmented Reality For PwD </vt:lpstr>
      <vt:lpstr>PowerPoint Presentation</vt:lpstr>
      <vt:lpstr>PowerPoint Presentation</vt:lpstr>
      <vt:lpstr>How Virtual Reality Can Transform the Way People with Disabilities Learn </vt:lpstr>
      <vt:lpstr>PowerPoint Presentation</vt:lpstr>
      <vt:lpstr>PowerPoint Presentation</vt:lpstr>
      <vt:lpstr>How VR Can Help Students with Dyslexia </vt:lpstr>
      <vt:lpstr>WalkinVR: Making VR More Accessible for People with Disabilities </vt:lpstr>
      <vt:lpstr>AR Technology is Letting Children With Disabilities Play Sports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Bionic leg can 'read' brain signals to walk </vt:lpstr>
      <vt:lpstr>Beyond bionics: how the future of prosthetics is redefining humanity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#35</dc:title>
  <dc:creator>Manjira Sinha</dc:creator>
  <cp:lastModifiedBy>Manjira Sinha</cp:lastModifiedBy>
  <cp:revision>5</cp:revision>
  <dcterms:created xsi:type="dcterms:W3CDTF">2020-11-21T09:09:05Z</dcterms:created>
  <dcterms:modified xsi:type="dcterms:W3CDTF">2022-10-13T03:15:17Z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0x01010019E6A43D5470A34EB44D8E27E1F1734C</vt:lpwstr>
  </property>
</Properties>
</file>