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5C85D-8986-4F79-A14C-B34909DE0140}" v="1" dt="2022-11-10T20:58:3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sikha Behera" userId="S::deepsikhabehera@kgpian.iitkgp.ac.in::c6409c58-8744-4e2a-a2e8-da3285843959" providerId="AD" clId="Web-{00E5C85D-8986-4F79-A14C-B34909DE0140}"/>
    <pc:docChg chg="modSld">
      <pc:chgData name="Deepsikha Behera" userId="S::deepsikhabehera@kgpian.iitkgp.ac.in::c6409c58-8744-4e2a-a2e8-da3285843959" providerId="AD" clId="Web-{00E5C85D-8986-4F79-A14C-B34909DE0140}" dt="2022-11-10T20:58:39.693" v="0" actId="14100"/>
      <pc:docMkLst>
        <pc:docMk/>
      </pc:docMkLst>
      <pc:sldChg chg="modSp">
        <pc:chgData name="Deepsikha Behera" userId="S::deepsikhabehera@kgpian.iitkgp.ac.in::c6409c58-8744-4e2a-a2e8-da3285843959" providerId="AD" clId="Web-{00E5C85D-8986-4F79-A14C-B34909DE0140}" dt="2022-11-10T20:58:39.693" v="0" actId="14100"/>
        <pc:sldMkLst>
          <pc:docMk/>
          <pc:sldMk cId="305366449" sldId="261"/>
        </pc:sldMkLst>
        <pc:picChg chg="mod">
          <ac:chgData name="Deepsikha Behera" userId="S::deepsikhabehera@kgpian.iitkgp.ac.in::c6409c58-8744-4e2a-a2e8-da3285843959" providerId="AD" clId="Web-{00E5C85D-8986-4F79-A14C-B34909DE0140}" dt="2022-11-10T20:58:39.693" v="0" actId="14100"/>
          <ac:picMkLst>
            <pc:docMk/>
            <pc:sldMk cId="305366449" sldId="261"/>
            <ac:picMk id="4" creationId="{D68C0BCB-9AA1-C749-8BDB-7B3E4D78D3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2CFA3-E8AE-9F4E-AB9F-7DB39737121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1EAA-8A1C-6347-9D5D-974290006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story.com/socialstory/2020/03/startup-robotic-device-spinal-injury-mobilit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cerebralpalsynewstoday.com</a:t>
            </a:r>
            <a:r>
              <a:rPr lang="en-US" dirty="0"/>
              <a:t>/2020/01/29/robot-exoskeleton-worn-on-leg-strengthens-calf-muscles-eases-walking-in-cp-pilot-study/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1EAA-8A1C-6347-9D5D-974290006C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centers.njit.edu</a:t>
            </a:r>
            <a:r>
              <a:rPr lang="en-US" dirty="0"/>
              <a:t>/rehabilitation/reduction-spasticity-and-dystonia-prior-exoskeleton-use-people-cerebral-palsy/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1EAA-8A1C-6347-9D5D-974290006C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www.regenhealthsolutions.info</a:t>
            </a:r>
            <a:r>
              <a:rPr lang="en-US" dirty="0"/>
              <a:t>/2019/05/18/can-exoskeletons-help-kids-with-cp-walk-better/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1EAA-8A1C-6347-9D5D-974290006C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1EAA-8A1C-6347-9D5D-974290006C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more at: </a:t>
            </a:r>
            <a:r>
              <a:rPr lang="en-IN" dirty="0">
                <a:hlinkClick r:id="rId3"/>
              </a:rPr>
              <a:t>https://yourstory.com/socialstory/2020/03/startup-robotic-device-spinal-injury-mobility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1EAA-8A1C-6347-9D5D-974290006C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7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axd65yGvo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V3wIdwSPeE?feature=oembed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2FB58E3-3002-4F8C-A043-C555F5A59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93" b="6194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1F852-1389-9E46-A249-ED82B535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Class #27</a:t>
            </a:r>
          </a:p>
        </p:txBody>
      </p:sp>
    </p:spTree>
    <p:extLst>
      <p:ext uri="{BB962C8B-B14F-4D97-AF65-F5344CB8AC3E}">
        <p14:creationId xmlns:p14="http://schemas.microsoft.com/office/powerpoint/2010/main" val="262659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9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Robotic exoskeleton alleviates crouch gait in children with cerebral palsy">
            <a:hlinkClick r:id="" action="ppaction://media"/>
            <a:extLst>
              <a:ext uri="{FF2B5EF4-FFF2-40B4-BE49-F238E27FC236}">
                <a16:creationId xmlns:a16="http://schemas.microsoft.com/office/drawing/2014/main" id="{AAC8D3CF-A113-7E48-8E57-7A54C5F0017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7668" y="803063"/>
            <a:ext cx="933666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9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59FA5C3-F61C-0846-9E91-BF94141DB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982" y="803063"/>
            <a:ext cx="563203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4241C8B-8519-AC42-8D51-2CDC35E7F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8395" y="794269"/>
            <a:ext cx="4795210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34B9BC1-0CED-8E48-BA6E-3CB07E011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2034" y="794269"/>
            <a:ext cx="9367931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9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BIONIC YANTRA: LIVE PRODUCT DEMO  I  21st march wearRAcon 2018">
            <a:hlinkClick r:id="" action="ppaction://media"/>
            <a:extLst>
              <a:ext uri="{FF2B5EF4-FFF2-40B4-BE49-F238E27FC236}">
                <a16:creationId xmlns:a16="http://schemas.microsoft.com/office/drawing/2014/main" id="{D68C0BCB-9AA1-C749-8BDB-7B3E4D78D35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7668" y="803063"/>
            <a:ext cx="10113041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E4433-8C9F-724B-8B49-DC94CC1D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300" cap="all" spc="-100">
                <a:solidFill>
                  <a:schemeClr val="bg1"/>
                </a:solidFill>
              </a:rPr>
              <a:t>Robotic Exoskeleton Assisted Rehabilitation Systems (REARS). </a:t>
            </a:r>
            <a:br>
              <a:rPr lang="en-US" sz="2300" cap="all" spc="-100">
                <a:solidFill>
                  <a:schemeClr val="bg1"/>
                </a:solidFill>
              </a:rPr>
            </a:br>
            <a:br>
              <a:rPr lang="en-US" sz="2300" cap="all" spc="-100">
                <a:solidFill>
                  <a:schemeClr val="bg1"/>
                </a:solidFill>
              </a:rPr>
            </a:br>
            <a:endParaRPr lang="en-US" sz="2300" cap="all" spc="-10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97137226-CADD-3549-A67B-23BC46EF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6570" y="799239"/>
            <a:ext cx="6202238" cy="52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0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E1E36"/>
      </a:dk2>
      <a:lt2>
        <a:srgbClr val="E2E4E8"/>
      </a:lt2>
      <a:accent1>
        <a:srgbClr val="D39626"/>
      </a:accent1>
      <a:accent2>
        <a:srgbClr val="D54317"/>
      </a:accent2>
      <a:accent3>
        <a:srgbClr val="E7294C"/>
      </a:accent3>
      <a:accent4>
        <a:srgbClr val="D51789"/>
      </a:accent4>
      <a:accent5>
        <a:srgbClr val="E329E7"/>
      </a:accent5>
      <a:accent6>
        <a:srgbClr val="8217D5"/>
      </a:accent6>
      <a:hlink>
        <a:srgbClr val="3F6CBF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E6A43D5470A34EB44D8E27E1F1734C" ma:contentTypeVersion="5" ma:contentTypeDescription="Create a new document." ma:contentTypeScope="" ma:versionID="f84ebe448a5c253c80e26850b97d09f1">
  <xsd:schema xmlns:xsd="http://www.w3.org/2001/XMLSchema" xmlns:xs="http://www.w3.org/2001/XMLSchema" xmlns:p="http://schemas.microsoft.com/office/2006/metadata/properties" xmlns:ns2="2fc616ff-0b71-4421-8167-74a8e87ac07d" xmlns:ns3="ac8912ae-9881-485a-8a3f-782d6d301bbb" targetNamespace="http://schemas.microsoft.com/office/2006/metadata/properties" ma:root="true" ma:fieldsID="a7bc93df204218c83140089bd7c8e2ad" ns2:_="" ns3:_="">
    <xsd:import namespace="2fc616ff-0b71-4421-8167-74a8e87ac07d"/>
    <xsd:import namespace="ac8912ae-9881-485a-8a3f-782d6d301b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616ff-0b71-4421-8167-74a8e87ac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912ae-9881-485a-8a3f-782d6d301b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60C0A-083A-4BAE-8357-A4E73BDBC2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140A3D-784D-4FBD-A602-47D0F74BDE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97371F-9B0B-46FA-8FE2-0BB2E60ED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c616ff-0b71-4421-8167-74a8e87ac07d"/>
    <ds:schemaRef ds:uri="ac8912ae-9881-485a-8a3f-782d6d301b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67</Words>
  <Application>Microsoft Office PowerPoint</Application>
  <PresentationFormat>Widescreen</PresentationFormat>
  <Paragraphs>11</Paragraphs>
  <Slides>7</Slides>
  <Notes>5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Class #27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Robotic Exoskeleton Assisted Rehabilitation Systems (REARS). 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#28</dc:title>
  <dc:creator>Manjira Sinha</dc:creator>
  <cp:lastModifiedBy>Manjira Sinha</cp:lastModifiedBy>
  <cp:revision>4</cp:revision>
  <dcterms:created xsi:type="dcterms:W3CDTF">2020-11-06T05:37:28Z</dcterms:created>
  <dcterms:modified xsi:type="dcterms:W3CDTF">2022-11-10T20:58:40Z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0x01010019E6A43D5470A34EB44D8E27E1F1734C</vt:lpwstr>
  </property>
</Properties>
</file>