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65" r:id="rId5"/>
    <p:sldId id="268" r:id="rId6"/>
    <p:sldId id="266" r:id="rId7"/>
    <p:sldId id="267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94AF67-8790-4D95-AB68-AAD62C91CF0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15941DD-628D-407D-93F4-1C9BCF041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327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AF67-8790-4D95-AB68-AAD62C91CF0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41DD-628D-407D-93F4-1C9BCF041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AF67-8790-4D95-AB68-AAD62C91CF0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41DD-628D-407D-93F4-1C9BCF041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7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AF67-8790-4D95-AB68-AAD62C91CF0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41DD-628D-407D-93F4-1C9BCF041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05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AF67-8790-4D95-AB68-AAD62C91CF0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41DD-628D-407D-93F4-1C9BCF041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07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AF67-8790-4D95-AB68-AAD62C91CF0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41DD-628D-407D-93F4-1C9BCF041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13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AF67-8790-4D95-AB68-AAD62C91CF0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41DD-628D-407D-93F4-1C9BCF041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62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B94AF67-8790-4D95-AB68-AAD62C91CF0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41DD-628D-407D-93F4-1C9BCF041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92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B94AF67-8790-4D95-AB68-AAD62C91CF0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41DD-628D-407D-93F4-1C9BCF041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5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AF67-8790-4D95-AB68-AAD62C91CF0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41DD-628D-407D-93F4-1C9BCF041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0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AF67-8790-4D95-AB68-AAD62C91CF0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41DD-628D-407D-93F4-1C9BCF041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AF67-8790-4D95-AB68-AAD62C91CF0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41DD-628D-407D-93F4-1C9BCF041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60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AF67-8790-4D95-AB68-AAD62C91CF0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41DD-628D-407D-93F4-1C9BCF041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64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AF67-8790-4D95-AB68-AAD62C91CF0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41DD-628D-407D-93F4-1C9BCF041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4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AF67-8790-4D95-AB68-AAD62C91CF0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41DD-628D-407D-93F4-1C9BCF041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89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AF67-8790-4D95-AB68-AAD62C91CF0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41DD-628D-407D-93F4-1C9BCF041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8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AF67-8790-4D95-AB68-AAD62C91CF0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941DD-628D-407D-93F4-1C9BCF041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1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94AF67-8790-4D95-AB68-AAD62C91CF0D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15941DD-628D-407D-93F4-1C9BCF041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5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2C41-20CF-4F29-AD7E-86A47E368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753" y="584462"/>
            <a:ext cx="9785022" cy="2458039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Stack Overflow 2018 Developers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090EF-D2C1-4D75-B505-9EC9E15DF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222" y="3815499"/>
            <a:ext cx="4015818" cy="2073896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7000" u="sng" dirty="0">
                <a:solidFill>
                  <a:schemeClr val="bg1"/>
                </a:solidFill>
              </a:rPr>
              <a:t>Group Members</a:t>
            </a:r>
          </a:p>
          <a:p>
            <a:pPr algn="ctr"/>
            <a:r>
              <a:rPr lang="en-US" sz="4500" dirty="0">
                <a:solidFill>
                  <a:schemeClr val="bg1"/>
                </a:solidFill>
              </a:rPr>
              <a:t> </a:t>
            </a:r>
            <a:r>
              <a:rPr lang="en-US" sz="4500" dirty="0" err="1">
                <a:solidFill>
                  <a:schemeClr val="bg1"/>
                </a:solidFill>
              </a:rPr>
              <a:t>MaryLu</a:t>
            </a:r>
            <a:r>
              <a:rPr lang="en-US" sz="4500" dirty="0">
                <a:solidFill>
                  <a:schemeClr val="bg1"/>
                </a:solidFill>
              </a:rPr>
              <a:t> Granja    </a:t>
            </a:r>
          </a:p>
          <a:p>
            <a:pPr algn="ctr"/>
            <a:r>
              <a:rPr lang="en-US" sz="4500" dirty="0">
                <a:solidFill>
                  <a:schemeClr val="bg1"/>
                </a:solidFill>
              </a:rPr>
              <a:t>Pooja Sheelvanth</a:t>
            </a:r>
          </a:p>
          <a:p>
            <a:pPr algn="ctr"/>
            <a:r>
              <a:rPr lang="en-US" sz="4500" dirty="0">
                <a:solidFill>
                  <a:schemeClr val="bg1"/>
                </a:solidFill>
              </a:rPr>
              <a:t>Peter Park</a:t>
            </a:r>
            <a:br>
              <a:rPr lang="en-US" sz="2600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5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0790-D872-41A8-A0AF-DAF5318E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47605-70B2-4EFF-9DEF-C70DDDE7A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373264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9468-D4A8-4082-96FD-6E55D0AC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97BE4-61DA-40DD-AF78-732D83BFB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File was Too Large to Upload. We installed git LFS to Upload the Data File to Git Hub.</a:t>
            </a:r>
          </a:p>
          <a:p>
            <a:r>
              <a:rPr lang="en-US" dirty="0"/>
              <a:t>Discuss any additional questions that came up, but which you didn't have time to answer: </a:t>
            </a:r>
          </a:p>
          <a:p>
            <a:r>
              <a:rPr lang="en-US" dirty="0"/>
              <a:t>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133848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03BC-7848-4D83-AEAF-7428BF79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4CBA-D5FA-4892-BA40-537F9A08C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Open-floor Q&amp;A with the audience</a:t>
            </a:r>
          </a:p>
        </p:txBody>
      </p:sp>
    </p:spTree>
    <p:extLst>
      <p:ext uri="{BB962C8B-B14F-4D97-AF65-F5344CB8AC3E}">
        <p14:creationId xmlns:p14="http://schemas.microsoft.com/office/powerpoint/2010/main" val="425118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0B4D-E6A7-481E-BCD0-FFDFFE0A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0377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554CC-7494-4572-B740-591AD628D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56817"/>
            <a:ext cx="8825659" cy="3762983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Used Stack Overflow 2018 Developers Survey to analyze the hypothesis Young Male Developers who earn more are Satisfied.</a:t>
            </a:r>
          </a:p>
          <a:p>
            <a:r>
              <a:rPr lang="en-US" dirty="0"/>
              <a:t>Questions asked to the data are:</a:t>
            </a:r>
          </a:p>
          <a:p>
            <a:pPr lvl="1"/>
            <a:r>
              <a:rPr lang="en-US" dirty="0"/>
              <a:t>What is the typical demographics of Stack Overflow Users? Is the Industry too young? Which Countries have more Stack Overflow Users?</a:t>
            </a:r>
          </a:p>
          <a:p>
            <a:pPr lvl="1"/>
            <a:r>
              <a:rPr lang="en-US" dirty="0"/>
              <a:t>What’s their Formal Education, Profession? How many hours do they code?</a:t>
            </a:r>
          </a:p>
          <a:p>
            <a:pPr lvl="1"/>
            <a:r>
              <a:rPr lang="en-US" dirty="0"/>
              <a:t>How much do they earn? Are they Satisfied with their Career? What’s their Hobby?</a:t>
            </a:r>
          </a:p>
          <a:p>
            <a:r>
              <a:rPr lang="en-US" dirty="0"/>
              <a:t>Successfully analyzed all the above questions with the finding, Young Men in the Age Group “25-34 years” who earn above “ salary here” having formal education “ formal education here” and coding for “hours of coding” hours are Mostly Satisfied </a:t>
            </a:r>
          </a:p>
        </p:txBody>
      </p:sp>
    </p:spTree>
    <p:extLst>
      <p:ext uri="{BB962C8B-B14F-4D97-AF65-F5344CB8AC3E}">
        <p14:creationId xmlns:p14="http://schemas.microsoft.com/office/powerpoint/2010/main" val="242484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4B9D-1404-4836-90AB-D96999DF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348FD-A38A-4B43-BD9B-16A324ACE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Elaborate on the questions you asked, describing what kinds of data you needed to answer them, and where you found it</a:t>
            </a:r>
          </a:p>
        </p:txBody>
      </p:sp>
    </p:spTree>
    <p:extLst>
      <p:ext uri="{BB962C8B-B14F-4D97-AF65-F5344CB8AC3E}">
        <p14:creationId xmlns:p14="http://schemas.microsoft.com/office/powerpoint/2010/main" val="259114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E52D-709E-4F8F-8396-2ED595F5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01F47-0765-464D-8EDD-E8503C827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50" y="2198450"/>
            <a:ext cx="10836612" cy="3821349"/>
          </a:xfrm>
        </p:spPr>
        <p:txBody>
          <a:bodyPr/>
          <a:lstStyle/>
          <a:p>
            <a:r>
              <a:rPr lang="en-US" dirty="0"/>
              <a:t>Split Original Data Frame into several individual Data Frames such as Gender Demographics, Age Demographics, Education Demographics, Occupation Demographics.</a:t>
            </a:r>
          </a:p>
          <a:p>
            <a:r>
              <a:rPr lang="en-US" dirty="0"/>
              <a:t>Gender Demographics: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75108-1119-403D-8BF1-9DEB9275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50" y="3905655"/>
            <a:ext cx="4410075" cy="1466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26EC86-6D69-480A-8205-993CFEEF3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536" y="3429000"/>
            <a:ext cx="6000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4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E7E913-E426-4E31-B157-CB337083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65" y="663710"/>
            <a:ext cx="5358751" cy="2614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E4B36B-6C9D-4064-A068-1DD31550F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31" y="3429000"/>
            <a:ext cx="3674892" cy="3199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18A215-DED1-441F-B042-5AA12BE51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606" y="3429000"/>
            <a:ext cx="3365314" cy="3300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5CD0F-B9E5-4686-82AF-F42B1BC74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3503" y="3429000"/>
            <a:ext cx="3722958" cy="3419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415A08-E1AA-4F3C-957C-01AD54E20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8920" y="142617"/>
            <a:ext cx="3365314" cy="32863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133B43-4A92-4E56-8E9D-E2891E89220E}"/>
              </a:ext>
            </a:extLst>
          </p:cNvPr>
          <p:cNvSpPr txBox="1"/>
          <p:nvPr/>
        </p:nvSpPr>
        <p:spPr>
          <a:xfrm>
            <a:off x="1821065" y="229190"/>
            <a:ext cx="395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Looks as Below</a:t>
            </a:r>
          </a:p>
        </p:txBody>
      </p:sp>
    </p:spTree>
    <p:extLst>
      <p:ext uri="{BB962C8B-B14F-4D97-AF65-F5344CB8AC3E}">
        <p14:creationId xmlns:p14="http://schemas.microsoft.com/office/powerpoint/2010/main" val="203501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D64D-F988-4AA3-A053-92F0AB96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Developers Vs Age Group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125467-C0E5-4E10-A9C2-529312B6E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27" y="2013625"/>
            <a:ext cx="6391311" cy="4724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343946-E574-4B8A-B327-5F8D1FD5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60" y="2013625"/>
            <a:ext cx="6186792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0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9D4648-22C2-4F1F-86DA-9CBCF1F33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8" y="864792"/>
            <a:ext cx="5753777" cy="2459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89974A-B262-4631-8F2C-F3D0832DD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41" y="2032922"/>
            <a:ext cx="5687307" cy="258269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591869-1032-4A92-B59A-7A262651F686}"/>
              </a:ext>
            </a:extLst>
          </p:cNvPr>
          <p:cNvSpPr txBox="1">
            <a:spLocks/>
          </p:cNvSpPr>
          <p:nvPr/>
        </p:nvSpPr>
        <p:spPr>
          <a:xfrm>
            <a:off x="7217924" y="1279029"/>
            <a:ext cx="3861881" cy="81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Male Developers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75C0C0-B567-4A72-9F86-6604B0A0C895}"/>
              </a:ext>
            </a:extLst>
          </p:cNvPr>
          <p:cNvSpPr txBox="1">
            <a:spLocks/>
          </p:cNvSpPr>
          <p:nvPr/>
        </p:nvSpPr>
        <p:spPr>
          <a:xfrm>
            <a:off x="522051" y="202660"/>
            <a:ext cx="3861881" cy="81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Female Developers</a:t>
            </a:r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6A452D-BD78-4217-BD80-A564C68EF8AC}"/>
              </a:ext>
            </a:extLst>
          </p:cNvPr>
          <p:cNvSpPr txBox="1">
            <a:spLocks/>
          </p:cNvSpPr>
          <p:nvPr/>
        </p:nvSpPr>
        <p:spPr>
          <a:xfrm>
            <a:off x="178324" y="3429001"/>
            <a:ext cx="3861881" cy="617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Other Developers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7CB153-6DFF-4B48-8AEF-0844767E9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24" y="3933217"/>
            <a:ext cx="5575453" cy="248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92B2-0247-4398-90D8-4C2732D2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while 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DC8A-F617-4745-9082-A5EDE8CBE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33" y="2344366"/>
            <a:ext cx="10566876" cy="4056433"/>
          </a:xfrm>
        </p:spPr>
        <p:txBody>
          <a:bodyPr/>
          <a:lstStyle/>
          <a:p>
            <a:r>
              <a:rPr lang="en-US" dirty="0"/>
              <a:t>Country Column in Data Frame had some garbage value entered. We eliminated those garbage countries by dropping those rows.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1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B170-3FFB-42FF-8D82-0A694901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F0A50-BCBA-4F06-BE34-98513E537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</a:t>
            </a:r>
            <a:r>
              <a:rPr lang="en-US" dirty="0" err="1"/>
              <a:t>proposalPresent</a:t>
            </a:r>
            <a:r>
              <a:rPr lang="en-US" dirty="0"/>
              <a:t>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686087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805</TotalTime>
  <Words>370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Stack Overflow 2018 Developers Analysis</vt:lpstr>
      <vt:lpstr>SUMMARY</vt:lpstr>
      <vt:lpstr>Questions &amp; Data</vt:lpstr>
      <vt:lpstr>Data Cleanup &amp; Exploration</vt:lpstr>
      <vt:lpstr>PowerPoint Presentation</vt:lpstr>
      <vt:lpstr>Number Of Developers Vs Age Group</vt:lpstr>
      <vt:lpstr>PowerPoint Presentation</vt:lpstr>
      <vt:lpstr>Problems while Data Cleanup &amp; Exploration</vt:lpstr>
      <vt:lpstr>Data Analysis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Overflow 2018 Developers Analysis</dc:title>
  <dc:creator>Pooja Sheelvanth</dc:creator>
  <cp:lastModifiedBy>Pooja Sheelvanth</cp:lastModifiedBy>
  <cp:revision>15</cp:revision>
  <dcterms:created xsi:type="dcterms:W3CDTF">2019-07-03T03:25:59Z</dcterms:created>
  <dcterms:modified xsi:type="dcterms:W3CDTF">2019-07-03T16:51:14Z</dcterms:modified>
</cp:coreProperties>
</file>