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idy Jana" initials="VJ" lastIdx="2" clrIdx="0">
    <p:extLst>
      <p:ext uri="{19B8F6BF-5375-455C-9EA6-DF929625EA0E}">
        <p15:presenceInfo xmlns:p15="http://schemas.microsoft.com/office/powerpoint/2012/main" userId="13311a8c14e358d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251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6682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3444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583445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1808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9/25/2019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6535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9/25/2019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738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3640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1759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CEEF-964E-4493-89A3-C9ED944D32A4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95DC0-CD26-49F8-A57D-62791170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89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5120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0506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2124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9628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1318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212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9297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977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nasa.gov/api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moke, train, sky, outdoor&#10;&#10;Description automatically generated">
            <a:extLst>
              <a:ext uri="{FF2B5EF4-FFF2-40B4-BE49-F238E27FC236}">
                <a16:creationId xmlns:a16="http://schemas.microsoft.com/office/drawing/2014/main" id="{9520C263-2AF1-4483-B959-7324916F92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58" r="-1" b="-1"/>
          <a:stretch/>
        </p:blipFill>
        <p:spPr>
          <a:xfrm>
            <a:off x="4646383" y="17766"/>
            <a:ext cx="7545616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21B826-7966-43B3-8FE5-9DD39D8AD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524" y="1340361"/>
            <a:ext cx="3729162" cy="3341700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NASA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3330802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AFCA1-3CC5-487F-9D85-484F9E08A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94847"/>
          </a:xfrm>
        </p:spPr>
        <p:txBody>
          <a:bodyPr/>
          <a:lstStyle/>
          <a:p>
            <a:r>
              <a:rPr lang="en-US" dirty="0"/>
              <a:t>NASA Viz - 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2A295B-1BE8-41BC-83E5-C743C93CE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06" y="2848503"/>
            <a:ext cx="169142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DCE7879-9EAA-4A06-9B65-D9449C8A4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997" y="3390656"/>
            <a:ext cx="796381" cy="59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8969B7D1-1994-4F6F-B736-FAA45BC43BFD}"/>
              </a:ext>
            </a:extLst>
          </p:cNvPr>
          <p:cNvGrpSpPr/>
          <p:nvPr/>
        </p:nvGrpSpPr>
        <p:grpSpPr>
          <a:xfrm>
            <a:off x="4866997" y="1952625"/>
            <a:ext cx="5420003" cy="860639"/>
            <a:chOff x="4866997" y="1952625"/>
            <a:chExt cx="5420003" cy="860639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8D41FF23-7470-47B7-BA65-DA1CA4F958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6997" y="2205638"/>
              <a:ext cx="962950" cy="578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31946B9-F65E-4C99-AE0C-5D00541D26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4824" y="2234800"/>
              <a:ext cx="931553" cy="5784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CE6B75C5-524F-45F5-8E69-0ED97D5652F7}"/>
                </a:ext>
              </a:extLst>
            </p:cNvPr>
            <p:cNvSpPr/>
            <p:nvPr/>
          </p:nvSpPr>
          <p:spPr>
            <a:xfrm>
              <a:off x="5887915" y="2400646"/>
              <a:ext cx="243597" cy="188445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Star: 5 Points 5">
              <a:extLst>
                <a:ext uri="{FF2B5EF4-FFF2-40B4-BE49-F238E27FC236}">
                  <a16:creationId xmlns:a16="http://schemas.microsoft.com/office/drawing/2014/main" id="{5E5EB7E2-62F2-425A-A066-E8322E05A3F8}"/>
                </a:ext>
              </a:extLst>
            </p:cNvPr>
            <p:cNvSpPr/>
            <p:nvPr/>
          </p:nvSpPr>
          <p:spPr>
            <a:xfrm>
              <a:off x="8227896" y="1952625"/>
              <a:ext cx="2059104" cy="578463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Asteroids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6266CE9-B175-46B7-98AC-F7F9A6689939}"/>
              </a:ext>
            </a:extLst>
          </p:cNvPr>
          <p:cNvGrpSpPr/>
          <p:nvPr/>
        </p:nvGrpSpPr>
        <p:grpSpPr>
          <a:xfrm>
            <a:off x="4696287" y="3552825"/>
            <a:ext cx="6467012" cy="1392686"/>
            <a:chOff x="4696287" y="3552825"/>
            <a:chExt cx="6467012" cy="1392686"/>
          </a:xfrm>
        </p:grpSpPr>
        <p:sp>
          <p:nvSpPr>
            <p:cNvPr id="16" name="Cloud 15">
              <a:extLst>
                <a:ext uri="{FF2B5EF4-FFF2-40B4-BE49-F238E27FC236}">
                  <a16:creationId xmlns:a16="http://schemas.microsoft.com/office/drawing/2014/main" id="{885A5C89-F898-4F0A-A23E-DF6D15ACFD29}"/>
                </a:ext>
              </a:extLst>
            </p:cNvPr>
            <p:cNvSpPr/>
            <p:nvPr/>
          </p:nvSpPr>
          <p:spPr>
            <a:xfrm>
              <a:off x="4696287" y="3926336"/>
              <a:ext cx="597394" cy="914400"/>
            </a:xfrm>
            <a:prstGeom prst="cloud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NASA</a:t>
              </a:r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633FF081-6D2A-4BB3-946D-F018B5889D8D}"/>
                </a:ext>
              </a:extLst>
            </p:cNvPr>
            <p:cNvSpPr/>
            <p:nvPr/>
          </p:nvSpPr>
          <p:spPr>
            <a:xfrm>
              <a:off x="6148327" y="4279255"/>
              <a:ext cx="243597" cy="208562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F283DAC1-55A4-4D10-B2B8-3B19F2B83E33}"/>
                </a:ext>
              </a:extLst>
            </p:cNvPr>
            <p:cNvSpPr/>
            <p:nvPr/>
          </p:nvSpPr>
          <p:spPr>
            <a:xfrm>
              <a:off x="6955590" y="4277025"/>
              <a:ext cx="243597" cy="188445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lowchart: Multidocument 18">
              <a:extLst>
                <a:ext uri="{FF2B5EF4-FFF2-40B4-BE49-F238E27FC236}">
                  <a16:creationId xmlns:a16="http://schemas.microsoft.com/office/drawing/2014/main" id="{3EB74753-0B2E-40B5-A85E-BB3B2D111282}"/>
                </a:ext>
              </a:extLst>
            </p:cNvPr>
            <p:cNvSpPr/>
            <p:nvPr/>
          </p:nvSpPr>
          <p:spPr>
            <a:xfrm>
              <a:off x="6474768" y="4117227"/>
              <a:ext cx="243597" cy="532619"/>
            </a:xfrm>
            <a:prstGeom prst="flowChartMultidocumen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AB94AE80-95BC-4B90-B65A-98227E2FE27A}"/>
                </a:ext>
              </a:extLst>
            </p:cNvPr>
            <p:cNvSpPr/>
            <p:nvPr/>
          </p:nvSpPr>
          <p:spPr>
            <a:xfrm>
              <a:off x="8227896" y="4214862"/>
              <a:ext cx="243597" cy="232854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lowchart: Multidocument 20">
              <a:extLst>
                <a:ext uri="{FF2B5EF4-FFF2-40B4-BE49-F238E27FC236}">
                  <a16:creationId xmlns:a16="http://schemas.microsoft.com/office/drawing/2014/main" id="{5817B416-8208-4DC6-9C01-4DCAF9E470E1}"/>
                </a:ext>
              </a:extLst>
            </p:cNvPr>
            <p:cNvSpPr/>
            <p:nvPr/>
          </p:nvSpPr>
          <p:spPr>
            <a:xfrm>
              <a:off x="8533067" y="4099471"/>
              <a:ext cx="243597" cy="532619"/>
            </a:xfrm>
            <a:prstGeom prst="flowChartMultidocumen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2" name="Picture 2" descr="database-postgres icons, free icons in RRZE, (Icon Search ...">
              <a:extLst>
                <a:ext uri="{FF2B5EF4-FFF2-40B4-BE49-F238E27FC236}">
                  <a16:creationId xmlns:a16="http://schemas.microsoft.com/office/drawing/2014/main" id="{56AA1353-A050-4AB1-9D12-C272C83A88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8984" y="3821561"/>
              <a:ext cx="734297" cy="1123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>
              <a:extLst>
                <a:ext uri="{FF2B5EF4-FFF2-40B4-BE49-F238E27FC236}">
                  <a16:creationId xmlns:a16="http://schemas.microsoft.com/office/drawing/2014/main" id="{DC7A8751-FB02-49B4-BB7B-A7567ED261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2306" y="4170472"/>
              <a:ext cx="527311" cy="426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Star: 5 Points 25">
              <a:extLst>
                <a:ext uri="{FF2B5EF4-FFF2-40B4-BE49-F238E27FC236}">
                  <a16:creationId xmlns:a16="http://schemas.microsoft.com/office/drawing/2014/main" id="{E7D445A5-F015-4EFB-B56D-6CB1E2EF5AFB}"/>
                </a:ext>
              </a:extLst>
            </p:cNvPr>
            <p:cNvSpPr/>
            <p:nvPr/>
          </p:nvSpPr>
          <p:spPr>
            <a:xfrm>
              <a:off x="9266120" y="3552825"/>
              <a:ext cx="1897179" cy="578463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Planets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265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FE2B0-6060-42B8-A01C-BE93C4D70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807"/>
          </a:xfrm>
        </p:spPr>
        <p:txBody>
          <a:bodyPr>
            <a:normAutofit fontScale="90000"/>
          </a:bodyPr>
          <a:lstStyle/>
          <a:p>
            <a:r>
              <a:rPr lang="en-US" dirty="0"/>
              <a:t>NASA Viz -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DD70C-0A77-458F-ADFB-A8D1B87FA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431" y="1970843"/>
            <a:ext cx="11762913" cy="420612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/>
                </a:solidFill>
                <a:highlight>
                  <a:srgbClr val="008000"/>
                </a:highlight>
              </a:rPr>
              <a:t>HTML</a:t>
            </a:r>
            <a:r>
              <a:rPr lang="en-US" dirty="0">
                <a:solidFill>
                  <a:schemeClr val="tx1"/>
                </a:solidFill>
              </a:rPr>
              <a:t> homepage </a:t>
            </a:r>
          </a:p>
          <a:p>
            <a:pPr lvl="1"/>
            <a:r>
              <a:rPr lang="en-US" dirty="0"/>
              <a:t>Carousel JS library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highlight>
                  <a:srgbClr val="008000"/>
                </a:highlight>
              </a:rPr>
              <a:t>Python</a:t>
            </a:r>
            <a:r>
              <a:rPr lang="en-US" dirty="0">
                <a:solidFill>
                  <a:schemeClr val="tx1"/>
                </a:solidFill>
              </a:rPr>
              <a:t> powered </a:t>
            </a:r>
            <a:r>
              <a:rPr lang="en-US" dirty="0">
                <a:solidFill>
                  <a:schemeClr val="tx1"/>
                </a:solidFill>
                <a:highlight>
                  <a:srgbClr val="008000"/>
                </a:highlight>
              </a:rPr>
              <a:t>flask</a:t>
            </a:r>
            <a:r>
              <a:rPr lang="en-US" dirty="0">
                <a:solidFill>
                  <a:schemeClr val="tx1"/>
                </a:solidFill>
              </a:rPr>
              <a:t> web server used to</a:t>
            </a:r>
          </a:p>
          <a:p>
            <a:pPr lvl="1"/>
            <a:r>
              <a:rPr lang="en-US" dirty="0">
                <a:solidFill>
                  <a:schemeClr val="tx1"/>
                </a:solidFill>
                <a:highlight>
                  <a:srgbClr val="008000"/>
                </a:highlight>
              </a:rPr>
              <a:t>API </a:t>
            </a:r>
            <a:r>
              <a:rPr lang="en-US" dirty="0">
                <a:solidFill>
                  <a:schemeClr val="tx1"/>
                </a:solidFill>
              </a:rPr>
              <a:t>based JSON download from NASA(</a:t>
            </a:r>
            <a:r>
              <a:rPr lang="en-US" dirty="0">
                <a:hlinkClick r:id="rId2"/>
              </a:rPr>
              <a:t>https://api.nasa.gov/api.html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dirty="0" err="1"/>
              <a:t>Convered</a:t>
            </a:r>
            <a:r>
              <a:rPr lang="en-US" dirty="0"/>
              <a:t> to XLS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Load into </a:t>
            </a:r>
            <a:r>
              <a:rPr lang="en-US" dirty="0" err="1">
                <a:solidFill>
                  <a:schemeClr val="tx1"/>
                </a:solidFill>
              </a:rPr>
              <a:t>postgres</a:t>
            </a:r>
            <a:r>
              <a:rPr lang="en-US" dirty="0">
                <a:solidFill>
                  <a:schemeClr val="tx1"/>
                </a:solidFill>
              </a:rPr>
              <a:t> database</a:t>
            </a:r>
          </a:p>
          <a:p>
            <a:pPr lvl="1"/>
            <a:r>
              <a:rPr lang="en-US" dirty="0" err="1"/>
              <a:t>Exportted</a:t>
            </a:r>
            <a:r>
              <a:rPr lang="en-US" dirty="0"/>
              <a:t> to smaller XLS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highlight>
                  <a:srgbClr val="008000"/>
                </a:highlight>
              </a:rPr>
              <a:t>HTML, </a:t>
            </a:r>
            <a:r>
              <a:rPr lang="en-US" dirty="0" err="1">
                <a:solidFill>
                  <a:schemeClr val="tx1"/>
                </a:solidFill>
                <a:highlight>
                  <a:srgbClr val="008000"/>
                </a:highlight>
              </a:rPr>
              <a:t>css</a:t>
            </a:r>
            <a:r>
              <a:rPr lang="en-US" dirty="0">
                <a:solidFill>
                  <a:schemeClr val="tx1"/>
                </a:solidFill>
                <a:highlight>
                  <a:srgbClr val="008000"/>
                </a:highlight>
              </a:rPr>
              <a:t>, </a:t>
            </a:r>
            <a:r>
              <a:rPr lang="en-US" dirty="0" err="1">
                <a:solidFill>
                  <a:schemeClr val="tx1"/>
                </a:solidFill>
                <a:highlight>
                  <a:srgbClr val="008000"/>
                </a:highlight>
              </a:rPr>
              <a:t>Javascript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>
                <a:solidFill>
                  <a:schemeClr val="tx1"/>
                </a:solidFill>
                <a:highlight>
                  <a:srgbClr val="008000"/>
                </a:highlight>
              </a:rPr>
              <a:t>D3</a:t>
            </a:r>
          </a:p>
          <a:p>
            <a:pPr lvl="1"/>
            <a:r>
              <a:rPr lang="en-US" dirty="0" err="1">
                <a:highlight>
                  <a:srgbClr val="008000"/>
                </a:highlight>
              </a:rPr>
              <a:t>Asterioids</a:t>
            </a:r>
            <a:endParaRPr lang="en-US" dirty="0">
              <a:highlight>
                <a:srgbClr val="008000"/>
              </a:highlight>
            </a:endParaRPr>
          </a:p>
          <a:p>
            <a:pPr lvl="1"/>
            <a:r>
              <a:rPr lang="en-US" dirty="0">
                <a:highlight>
                  <a:srgbClr val="008000"/>
                </a:highlight>
              </a:rPr>
              <a:t>Kepler systems and Planets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To switch between various views in the dashboard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Multiple visualizations of individual and combined datasets using new </a:t>
            </a:r>
            <a:r>
              <a:rPr lang="en-US" dirty="0" err="1">
                <a:solidFill>
                  <a:schemeClr val="tx1"/>
                </a:solidFill>
              </a:rPr>
              <a:t>Javascript</a:t>
            </a:r>
            <a:r>
              <a:rPr lang="en-US" dirty="0">
                <a:solidFill>
                  <a:schemeClr val="tx1"/>
                </a:solidFill>
              </a:rPr>
              <a:t> and D3 libraries</a:t>
            </a:r>
          </a:p>
        </p:txBody>
      </p:sp>
    </p:spTree>
    <p:extLst>
      <p:ext uri="{BB962C8B-B14F-4D97-AF65-F5344CB8AC3E}">
        <p14:creationId xmlns:p14="http://schemas.microsoft.com/office/powerpoint/2010/main" val="39003135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</TotalTime>
  <Words>88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NASA Visualization</vt:lpstr>
      <vt:lpstr>NASA Viz - Architecture</vt:lpstr>
      <vt:lpstr>NASA Viz - Components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NASA Visualization</dc:title>
  <dc:creator>Vaidy Jana</dc:creator>
  <cp:lastModifiedBy>Vaidy Jana</cp:lastModifiedBy>
  <cp:revision>11</cp:revision>
  <dcterms:created xsi:type="dcterms:W3CDTF">2019-09-24T00:26:04Z</dcterms:created>
  <dcterms:modified xsi:type="dcterms:W3CDTF">2019-09-25T18:40:04Z</dcterms:modified>
</cp:coreProperties>
</file>