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CEEF-964E-4493-89A3-C9ED944D32A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5DC0-CD26-49F8-A57D-627911703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37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CEEF-964E-4493-89A3-C9ED944D32A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5DC0-CD26-49F8-A57D-62791170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1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CEEF-964E-4493-89A3-C9ED944D32A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5DC0-CD26-49F8-A57D-62791170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20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CEEF-964E-4493-89A3-C9ED944D32A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5DC0-CD26-49F8-A57D-62791170305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875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CEEF-964E-4493-89A3-C9ED944D32A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5DC0-CD26-49F8-A57D-62791170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6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CEEF-964E-4493-89A3-C9ED944D32A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5DC0-CD26-49F8-A57D-6279117030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233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CEEF-964E-4493-89A3-C9ED944D32A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5DC0-CD26-49F8-A57D-62791170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46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CEEF-964E-4493-89A3-C9ED944D32A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5DC0-CD26-49F8-A57D-62791170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2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CEEF-964E-4493-89A3-C9ED944D32A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5DC0-CD26-49F8-A57D-62791170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9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CEEF-964E-4493-89A3-C9ED944D32A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5DC0-CD26-49F8-A57D-62791170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CEEF-964E-4493-89A3-C9ED944D32A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5DC0-CD26-49F8-A57D-62791170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6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CEEF-964E-4493-89A3-C9ED944D32A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5DC0-CD26-49F8-A57D-62791170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CEEF-964E-4493-89A3-C9ED944D32A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5DC0-CD26-49F8-A57D-62791170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0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CEEF-964E-4493-89A3-C9ED944D32A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5DC0-CD26-49F8-A57D-62791170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3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CEEF-964E-4493-89A3-C9ED944D32A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5DC0-CD26-49F8-A57D-62791170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1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CEEF-964E-4493-89A3-C9ED944D32A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5DC0-CD26-49F8-A57D-62791170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CEEF-964E-4493-89A3-C9ED944D32A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5DC0-CD26-49F8-A57D-62791170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6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DFCEEF-964E-4493-89A3-C9ED944D32A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0295DC0-CD26-49F8-A57D-62791170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09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nasa.gov/api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E2B0-6060-42B8-A01C-BE93C4D7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/>
          <a:p>
            <a:r>
              <a:rPr lang="en-US" dirty="0"/>
              <a:t>NASA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DD70C-0A77-458F-ADFB-A8D1B87FA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1970843"/>
            <a:ext cx="11762913" cy="42061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Draw insights into NASA provided data using multiple datasets like Geomagnetic Storm, Interplanetary Shock, Magnetopause Crossing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HTML</a:t>
            </a:r>
            <a:r>
              <a:rPr lang="en-US" dirty="0">
                <a:solidFill>
                  <a:schemeClr val="tx1"/>
                </a:solidFill>
              </a:rPr>
              <a:t> homepage</a:t>
            </a:r>
          </a:p>
          <a:p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Python</a:t>
            </a:r>
            <a:r>
              <a:rPr lang="en-US" dirty="0">
                <a:solidFill>
                  <a:schemeClr val="tx1"/>
                </a:solidFill>
              </a:rPr>
              <a:t> powered </a:t>
            </a:r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flask</a:t>
            </a:r>
            <a:r>
              <a:rPr lang="en-US" dirty="0">
                <a:solidFill>
                  <a:schemeClr val="tx1"/>
                </a:solidFill>
              </a:rPr>
              <a:t> web server used to</a:t>
            </a:r>
          </a:p>
          <a:p>
            <a:pPr lvl="1"/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API </a:t>
            </a:r>
            <a:r>
              <a:rPr lang="en-US" dirty="0">
                <a:solidFill>
                  <a:schemeClr val="tx1"/>
                </a:solidFill>
              </a:rPr>
              <a:t>based download from NASA(</a:t>
            </a:r>
            <a:r>
              <a:rPr lang="en-US" dirty="0">
                <a:hlinkClick r:id="rId2"/>
              </a:rPr>
              <a:t>https://api.nasa.gov/api.html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Load into database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datasets in </a:t>
            </a:r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csv, json, database</a:t>
            </a:r>
          </a:p>
          <a:p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HTML, </a:t>
            </a:r>
            <a:r>
              <a:rPr lang="en-US" dirty="0" err="1">
                <a:solidFill>
                  <a:schemeClr val="tx1"/>
                </a:solidFill>
                <a:highlight>
                  <a:srgbClr val="008000"/>
                </a:highlight>
              </a:rPr>
              <a:t>css</a:t>
            </a:r>
            <a:r>
              <a:rPr lang="en-US">
                <a:solidFill>
                  <a:schemeClr val="tx1"/>
                </a:solidFill>
                <a:highlight>
                  <a:srgbClr val="008000"/>
                </a:highlight>
              </a:rPr>
              <a:t>, Javascript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tx1"/>
                </a:solidFill>
                <a:highlight>
                  <a:srgbClr val="008000"/>
                </a:highlight>
              </a:rPr>
              <a:t>D3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 switch between various views in the dashboard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Multiple visualizations of individual and combined datasets using new 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 and D3 libraries</a:t>
            </a:r>
          </a:p>
        </p:txBody>
      </p:sp>
    </p:spTree>
    <p:extLst>
      <p:ext uri="{BB962C8B-B14F-4D97-AF65-F5344CB8AC3E}">
        <p14:creationId xmlns:p14="http://schemas.microsoft.com/office/powerpoint/2010/main" val="390031351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</TotalTime>
  <Words>87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NASA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visualization</dc:title>
  <dc:creator>Vaidy Jana</dc:creator>
  <cp:lastModifiedBy>Vaidy Jana</cp:lastModifiedBy>
  <cp:revision>8</cp:revision>
  <dcterms:created xsi:type="dcterms:W3CDTF">2019-09-12T01:55:39Z</dcterms:created>
  <dcterms:modified xsi:type="dcterms:W3CDTF">2019-09-12T02:26:01Z</dcterms:modified>
</cp:coreProperties>
</file>