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2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918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33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53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2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7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5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0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5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A1F-AB7D-407D-A578-D057BAAD8E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5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A6EA1F-AB7D-407D-A578-D057BAAD8E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BDD28-0DED-45CD-ABEF-28CB597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88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Modified Augmented Reality Based Navigation system for the Blind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67493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6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342" y="8329729"/>
            <a:ext cx="13339940" cy="492734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1" y="1614135"/>
            <a:ext cx="5806440" cy="439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61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</a:pPr>
            <a:r>
              <a:rPr lang="en" sz="2400" kern="0" dirty="0">
                <a:latin typeface="+mn-lt"/>
                <a:ea typeface="Arial"/>
                <a:cs typeface="Arial"/>
                <a:sym typeface="Arial"/>
              </a:rPr>
              <a:t>The navigation belt is the second half of the navigation system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</a:pPr>
            <a:r>
              <a:rPr lang="en" sz="2400" kern="0" dirty="0">
                <a:latin typeface="+mn-lt"/>
                <a:ea typeface="Arial"/>
                <a:cs typeface="Arial"/>
                <a:sym typeface="Arial"/>
              </a:rPr>
              <a:t>It is used to help the visually impaired to re-orient themselves in the right direction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6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does it require?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" lvl="0" indent="0">
              <a:spcBef>
                <a:spcPts val="0"/>
              </a:spcBef>
              <a:buSzPct val="100000"/>
              <a:buNone/>
            </a:pPr>
            <a:r>
              <a:rPr lang="en" dirty="0">
                <a:latin typeface="+mn-lt"/>
                <a:ea typeface="Arial"/>
                <a:cs typeface="Arial"/>
                <a:sym typeface="Arial"/>
              </a:rPr>
              <a:t>It utilizes the following components:</a:t>
            </a:r>
          </a:p>
          <a:p>
            <a:pPr marL="76200" lvl="0" indent="0">
              <a:spcBef>
                <a:spcPts val="0"/>
              </a:spcBef>
              <a:buSzPct val="100000"/>
              <a:buNone/>
            </a:pPr>
            <a:endParaRPr lang="en" dirty="0">
              <a:latin typeface="+mn-lt"/>
              <a:ea typeface="Arial"/>
              <a:cs typeface="Arial"/>
              <a:sym typeface="Arial"/>
            </a:endParaRPr>
          </a:p>
          <a:p>
            <a:pPr marL="533400" lvl="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" dirty="0">
                <a:latin typeface="+mn-lt"/>
                <a:ea typeface="Arial"/>
                <a:cs typeface="Arial"/>
                <a:sym typeface="Arial"/>
              </a:rPr>
              <a:t>Arduino Uno Microcontroller</a:t>
            </a:r>
          </a:p>
          <a:p>
            <a:pPr marL="533400" lvl="0" indent="-457200">
              <a:spcBef>
                <a:spcPts val="0"/>
              </a:spcBef>
              <a:buSzPct val="100000"/>
              <a:buFont typeface="+mj-lt"/>
              <a:buAutoNum type="arabicPeriod"/>
            </a:pPr>
            <a:endParaRPr lang="en" dirty="0">
              <a:latin typeface="+mn-lt"/>
              <a:ea typeface="Arial"/>
              <a:cs typeface="Arial"/>
              <a:sym typeface="Arial"/>
            </a:endParaRPr>
          </a:p>
          <a:p>
            <a:pPr marL="533400" lvl="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" dirty="0">
                <a:latin typeface="+mn-lt"/>
                <a:ea typeface="Arial"/>
                <a:cs typeface="Arial"/>
                <a:sym typeface="Arial"/>
              </a:rPr>
              <a:t>8 vibration motors</a:t>
            </a:r>
          </a:p>
          <a:p>
            <a:pPr marL="533400" lvl="0" indent="-457200">
              <a:spcBef>
                <a:spcPts val="0"/>
              </a:spcBef>
              <a:buSzPct val="100000"/>
              <a:buFont typeface="+mj-lt"/>
              <a:buAutoNum type="arabicPeriod"/>
            </a:pPr>
            <a:endParaRPr lang="en" dirty="0">
              <a:latin typeface="+mn-lt"/>
              <a:ea typeface="Arial"/>
              <a:cs typeface="Arial"/>
              <a:sym typeface="Arial"/>
            </a:endParaRPr>
          </a:p>
          <a:p>
            <a:pPr marL="533400" lvl="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" dirty="0">
                <a:latin typeface="+mn-lt"/>
                <a:ea typeface="Arial"/>
                <a:cs typeface="Arial"/>
                <a:sym typeface="Arial"/>
              </a:rPr>
              <a:t>Triple-axis Magnetometer</a:t>
            </a:r>
          </a:p>
          <a:p>
            <a:pPr marL="533400" lvl="0" indent="-457200">
              <a:spcBef>
                <a:spcPts val="0"/>
              </a:spcBef>
              <a:buSzPct val="100000"/>
              <a:buFont typeface="+mj-lt"/>
              <a:buAutoNum type="arabicPeriod"/>
            </a:pPr>
            <a:endParaRPr lang="en" dirty="0">
              <a:latin typeface="+mn-lt"/>
              <a:ea typeface="Arial"/>
              <a:cs typeface="Arial"/>
              <a:sym typeface="Arial"/>
            </a:endParaRPr>
          </a:p>
          <a:p>
            <a:pPr marL="533400" lvl="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" dirty="0">
                <a:latin typeface="+mn-lt"/>
                <a:ea typeface="Arial"/>
                <a:cs typeface="Arial"/>
                <a:sym typeface="Arial"/>
              </a:rPr>
              <a:t>I2C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4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Triple-axis magnetometer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>
                <a:latin typeface="+mn-lt"/>
                <a:ea typeface="Arial"/>
                <a:cs typeface="Arial"/>
                <a:sym typeface="Arial"/>
              </a:rPr>
              <a:t>For the navigation belt, we use the </a:t>
            </a:r>
            <a:r>
              <a:rPr lang="en" dirty="0">
                <a:solidFill>
                  <a:srgbClr val="666666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HMC5883L.</a:t>
            </a:r>
          </a:p>
          <a:p>
            <a:endParaRPr lang="en-US" dirty="0"/>
          </a:p>
        </p:txBody>
      </p:sp>
      <p:pic>
        <p:nvPicPr>
          <p:cNvPr id="4" name="Shape 111" descr="tam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94652" y="2689580"/>
            <a:ext cx="2415130" cy="252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79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Triple-axis magnetometer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4876799"/>
          </a:xfrm>
        </p:spPr>
        <p:txBody>
          <a:bodyPr/>
          <a:lstStyle/>
          <a:p>
            <a:pPr marL="457200" lvl="0" indent="-381000" defTabSz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None/>
            </a:pPr>
            <a:endParaRPr lang="en" sz="2400" kern="0" dirty="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US" dirty="0"/>
              <a:t>A magnetometer can sense where the strongest magnetic force is coming from, generally used to detect magnetic north.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uses I2C to communicate</a:t>
            </a:r>
          </a:p>
        </p:txBody>
      </p:sp>
    </p:spTree>
    <p:extLst>
      <p:ext uri="{BB962C8B-B14F-4D97-AF65-F5344CB8AC3E}">
        <p14:creationId xmlns:p14="http://schemas.microsoft.com/office/powerpoint/2010/main" val="290600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Block diagram</a:t>
            </a:r>
          </a:p>
          <a:p>
            <a:pPr algn="ctr"/>
            <a:endParaRPr lang="en-US" dirty="0"/>
          </a:p>
        </p:txBody>
      </p:sp>
      <p:pic>
        <p:nvPicPr>
          <p:cNvPr id="5" name="Shape 124" descr="Untitle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49416" y="2631831"/>
            <a:ext cx="5990491" cy="3716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40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>
                <a:ea typeface="Arial"/>
                <a:cs typeface="Arial"/>
                <a:sym typeface="Arial"/>
              </a:rPr>
              <a:t>Magnetometer readings are taken to find North</a:t>
            </a:r>
          </a:p>
          <a:p>
            <a:pPr lvl="0"/>
            <a:endParaRPr lang="en" dirty="0">
              <a:ea typeface="Arial"/>
              <a:cs typeface="Arial"/>
              <a:sym typeface="Arial"/>
            </a:endParaRPr>
          </a:p>
          <a:p>
            <a:r>
              <a:rPr lang="en" dirty="0">
                <a:ea typeface="Arial"/>
                <a:cs typeface="Arial"/>
                <a:sym typeface="Arial"/>
              </a:rPr>
              <a:t>Specific vibrator motor pointing in the north direction is made to vibrate</a:t>
            </a:r>
          </a:p>
          <a:p>
            <a:endParaRPr lang="en" dirty="0">
              <a:ea typeface="Arial"/>
              <a:cs typeface="Arial"/>
              <a:sym typeface="Arial"/>
            </a:endParaRPr>
          </a:p>
          <a:p>
            <a:pPr lvl="0"/>
            <a:r>
              <a:rPr lang="en" dirty="0">
                <a:ea typeface="Arial"/>
                <a:cs typeface="Arial"/>
                <a:sym typeface="Arial"/>
              </a:rPr>
              <a:t>As direction of North changes, so does the vibrator meter which gets the signal to vibrate</a:t>
            </a:r>
          </a:p>
          <a:p>
            <a:pPr lvl="0"/>
            <a:endParaRPr lang="en" dirty="0">
              <a:ea typeface="Arial"/>
              <a:cs typeface="Arial"/>
              <a:sym typeface="Arial"/>
            </a:endParaRPr>
          </a:p>
          <a:p>
            <a:pPr lvl="0"/>
            <a:r>
              <a:rPr lang="en" dirty="0">
                <a:ea typeface="Arial"/>
                <a:cs typeface="Arial"/>
                <a:sym typeface="Arial"/>
              </a:rPr>
              <a:t>Hence, letting the blind person get a sense of orientation</a:t>
            </a:r>
          </a:p>
          <a:p>
            <a:endParaRPr lang="en" dirty="0">
              <a:ea typeface="Arial"/>
              <a:cs typeface="Arial"/>
              <a:sym typeface="Arial"/>
            </a:endParaRPr>
          </a:p>
          <a:p>
            <a:pPr lvl="0"/>
            <a:endParaRPr lang="en" dirty="0"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63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205291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6843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285 million people are visually impaired worldwide. The world's visually impaired people primarily live in developing countries.</a:t>
            </a:r>
          </a:p>
          <a:p>
            <a:r>
              <a:rPr lang="en-US" dirty="0"/>
              <a:t>Our project is primarily aimed at the legally blind people which consist of a large fraction of our population.</a:t>
            </a:r>
          </a:p>
          <a:p>
            <a:r>
              <a:rPr lang="en-US" dirty="0"/>
              <a:t>Stereo vision is an area within the field of computer vision that addresses an important research problem: which is the reconstruction of the three-dimensional coordinates of points for depth estimation.</a:t>
            </a:r>
          </a:p>
        </p:txBody>
      </p:sp>
    </p:spTree>
    <p:extLst>
      <p:ext uri="{BB962C8B-B14F-4D97-AF65-F5344CB8AC3E}">
        <p14:creationId xmlns:p14="http://schemas.microsoft.com/office/powerpoint/2010/main" val="324301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of stereo vision consists of a stereo camera, namely, two cameras placed horizontally (i.e., one on the left and the other on the right).</a:t>
            </a:r>
          </a:p>
          <a:p>
            <a:r>
              <a:rPr lang="en-US" dirty="0"/>
              <a:t>The two images captured simultaneously by these cameras are then processed for the recovery of visual depth information.</a:t>
            </a:r>
          </a:p>
        </p:txBody>
      </p:sp>
    </p:spTree>
    <p:extLst>
      <p:ext uri="{BB962C8B-B14F-4D97-AF65-F5344CB8AC3E}">
        <p14:creationId xmlns:p14="http://schemas.microsoft.com/office/powerpoint/2010/main" val="49399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 Vision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eye captures its own view and the two separate images are sent on to the brain for processing.</a:t>
            </a:r>
          </a:p>
          <a:p>
            <a:r>
              <a:rPr lang="en-US" dirty="0"/>
              <a:t>The mind combines the two images by matching up the similarities and adding in the small differences.</a:t>
            </a:r>
          </a:p>
          <a:p>
            <a:r>
              <a:rPr lang="en-US" dirty="0"/>
              <a:t>The small differences between the two images add up to a big difference in the final picture. </a:t>
            </a:r>
          </a:p>
          <a:p>
            <a:r>
              <a:rPr lang="en-US" dirty="0"/>
              <a:t>The combined image is more than the sum of its parts. It is a three-dimensional </a:t>
            </a:r>
            <a:r>
              <a:rPr lang="en-US" i="1" dirty="0"/>
              <a:t>stereo</a:t>
            </a:r>
            <a:r>
              <a:rPr lang="en-US" dirty="0"/>
              <a:t> 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7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45707" cy="3632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 vision </a:t>
            </a:r>
            <a:r>
              <a:rPr lang="en-US" dirty="0" err="1"/>
              <a:t>contd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8" y="2105819"/>
            <a:ext cx="3429000" cy="4089400"/>
          </a:xfrm>
        </p:spPr>
      </p:pic>
    </p:spTree>
    <p:extLst>
      <p:ext uri="{BB962C8B-B14F-4D97-AF65-F5344CB8AC3E}">
        <p14:creationId xmlns:p14="http://schemas.microsoft.com/office/powerpoint/2010/main" val="253211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SGBM algorithm</a:t>
            </a:r>
            <a:br>
              <a:rPr lang="en-US" dirty="0"/>
            </a:br>
            <a:r>
              <a:rPr lang="en-US" sz="2000" dirty="0"/>
              <a:t>Semi Global Block Matching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8" y="2741424"/>
            <a:ext cx="10443918" cy="2522238"/>
          </a:xfrm>
        </p:spPr>
      </p:pic>
    </p:spTree>
    <p:extLst>
      <p:ext uri="{BB962C8B-B14F-4D97-AF65-F5344CB8AC3E}">
        <p14:creationId xmlns:p14="http://schemas.microsoft.com/office/powerpoint/2010/main" val="347212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748" y="2052638"/>
            <a:ext cx="7470280" cy="4195762"/>
          </a:xfrm>
        </p:spPr>
      </p:pic>
    </p:spTree>
    <p:extLst>
      <p:ext uri="{BB962C8B-B14F-4D97-AF65-F5344CB8AC3E}">
        <p14:creationId xmlns:p14="http://schemas.microsoft.com/office/powerpoint/2010/main" val="131268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two cameras, one for capturing the image from the left direction and one for capturing the image from the right direction. </a:t>
            </a:r>
          </a:p>
          <a:p>
            <a:r>
              <a:rPr lang="en-US" dirty="0"/>
              <a:t>Combining these two 2D images, we will generate a 3D image for the depth map. </a:t>
            </a:r>
          </a:p>
          <a:p>
            <a:r>
              <a:rPr lang="en-US" dirty="0"/>
              <a:t> These images are captured and then sent to the C.P.U for further processing.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5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3779" y="9372600"/>
            <a:ext cx="6227779" cy="98943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opencv_frame1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9" y="1853248"/>
            <a:ext cx="4701525" cy="3518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216" y="1853248"/>
            <a:ext cx="5001064" cy="351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51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437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Modified Augmented Reality Based Navigation system for the Blind</vt:lpstr>
      <vt:lpstr>Introduction</vt:lpstr>
      <vt:lpstr>Stereo Vision</vt:lpstr>
      <vt:lpstr>Stereo Vision contd</vt:lpstr>
      <vt:lpstr>Stereo vision contd</vt:lpstr>
      <vt:lpstr>SGBM algorithm Semi Global Block Matching</vt:lpstr>
      <vt:lpstr>Implementation</vt:lpstr>
      <vt:lpstr>Implementation contd.</vt:lpstr>
      <vt:lpstr>Test images</vt:lpstr>
      <vt:lpstr>Result</vt:lpstr>
      <vt:lpstr>Navigation belt</vt:lpstr>
      <vt:lpstr>What does it require?</vt:lpstr>
      <vt:lpstr>Triple-axis magnetometer</vt:lpstr>
      <vt:lpstr>Triple-axis magnetometer</vt:lpstr>
      <vt:lpstr>How does it work?</vt:lpstr>
      <vt:lpstr>Working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Modified Augmented Reality Based Navigation system for the Blind</dc:title>
  <dc:creator>tehemton khairabadi</dc:creator>
  <cp:lastModifiedBy>Pooja Shivhare</cp:lastModifiedBy>
  <cp:revision>10</cp:revision>
  <dcterms:created xsi:type="dcterms:W3CDTF">2016-11-16T11:33:23Z</dcterms:created>
  <dcterms:modified xsi:type="dcterms:W3CDTF">2022-02-17T13:29:00Z</dcterms:modified>
</cp:coreProperties>
</file>