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91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A6EA1F-AB7D-407D-A578-D057BAAD8EB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/>
              <a:t>Augmented Reality Based Navigation </a:t>
            </a:r>
            <a:r>
              <a:rPr lang="en-US" dirty="0" smtClean="0"/>
              <a:t>system for the Blind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49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Tehemton khairabadi 1313023</a:t>
            </a:r>
          </a:p>
          <a:p>
            <a:r>
              <a:rPr lang="en-US" dirty="0" err="1" smtClean="0"/>
              <a:t>Deepika</a:t>
            </a:r>
            <a:r>
              <a:rPr lang="en-US" dirty="0" smtClean="0"/>
              <a:t> </a:t>
            </a:r>
            <a:r>
              <a:rPr lang="en-US" dirty="0" err="1" smtClean="0"/>
              <a:t>palukurthi</a:t>
            </a:r>
            <a:r>
              <a:rPr lang="en-US" dirty="0" smtClean="0"/>
              <a:t> 1313055</a:t>
            </a:r>
          </a:p>
          <a:p>
            <a:r>
              <a:rPr lang="en-US" dirty="0" err="1" smtClean="0"/>
              <a:t>Pooja</a:t>
            </a:r>
            <a:r>
              <a:rPr lang="en-US" dirty="0"/>
              <a:t> </a:t>
            </a:r>
            <a:r>
              <a:rPr lang="en-US" dirty="0" err="1" smtClean="0"/>
              <a:t>shivhare</a:t>
            </a:r>
            <a:r>
              <a:rPr lang="en-US" dirty="0" smtClean="0"/>
              <a:t> 1313054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342" y="8329729"/>
            <a:ext cx="13339940" cy="49273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614135"/>
            <a:ext cx="5806440" cy="439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</a:pPr>
            <a:r>
              <a:rPr lang="en" sz="2400" kern="0" dirty="0">
                <a:latin typeface="+mn-lt"/>
                <a:ea typeface="Arial"/>
                <a:cs typeface="Arial"/>
                <a:sym typeface="Arial"/>
              </a:rPr>
              <a:t>The navigation belt is the second half of the navigation system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</a:pPr>
            <a:r>
              <a:rPr lang="en" sz="2400" kern="0" dirty="0">
                <a:latin typeface="+mn-lt"/>
                <a:ea typeface="Arial"/>
                <a:cs typeface="Arial"/>
                <a:sym typeface="Arial"/>
              </a:rPr>
              <a:t>It is used to help the visually impaired to re-orient themselves in the right direction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5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does it require?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lvl="0" indent="0">
              <a:spcBef>
                <a:spcPts val="0"/>
              </a:spcBef>
              <a:buSzPct val="100000"/>
              <a:buNone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It utilizes the following components</a:t>
            </a:r>
            <a:r>
              <a:rPr lang="en" dirty="0" smtClean="0">
                <a:latin typeface="+mn-lt"/>
                <a:ea typeface="Arial"/>
                <a:cs typeface="Arial"/>
                <a:sym typeface="Arial"/>
              </a:rPr>
              <a:t>:</a:t>
            </a:r>
          </a:p>
          <a:p>
            <a:pPr marL="76200" lvl="0" indent="0">
              <a:spcBef>
                <a:spcPts val="0"/>
              </a:spcBef>
              <a:buSzPct val="100000"/>
              <a:buNone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Arduino Uno </a:t>
            </a:r>
            <a:r>
              <a:rPr lang="en" dirty="0" smtClean="0">
                <a:latin typeface="+mn-lt"/>
                <a:ea typeface="Arial"/>
                <a:cs typeface="Arial"/>
                <a:sym typeface="Arial"/>
              </a:rPr>
              <a:t>Microcontroller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8 vibration </a:t>
            </a:r>
            <a:r>
              <a:rPr lang="en" dirty="0" smtClean="0">
                <a:latin typeface="+mn-lt"/>
                <a:ea typeface="Arial"/>
                <a:cs typeface="Arial"/>
                <a:sym typeface="Arial"/>
              </a:rPr>
              <a:t>motors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Triple-axis </a:t>
            </a:r>
            <a:r>
              <a:rPr lang="en" dirty="0" smtClean="0">
                <a:latin typeface="+mn-lt"/>
                <a:ea typeface="Arial"/>
                <a:cs typeface="Arial"/>
                <a:sym typeface="Arial"/>
              </a:rPr>
              <a:t>Magnetometer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I2C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Triple-axis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latin typeface="+mn-lt"/>
                <a:ea typeface="Arial"/>
                <a:cs typeface="Arial"/>
                <a:sym typeface="Arial"/>
              </a:rPr>
              <a:t>For the navigation belt, we use the </a:t>
            </a: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HMC5883L.</a:t>
            </a:r>
          </a:p>
          <a:p>
            <a:endParaRPr lang="en-US" dirty="0"/>
          </a:p>
        </p:txBody>
      </p:sp>
      <p:pic>
        <p:nvPicPr>
          <p:cNvPr id="4" name="Shape 111" descr="ta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4652" y="2689580"/>
            <a:ext cx="2415130" cy="25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Triple-axis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pPr marL="457200" lvl="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None/>
            </a:pPr>
            <a:endParaRPr lang="en" sz="2400" kern="0" dirty="0" smtClean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 smtClean="0"/>
              <a:t>A magnetometer can sense where the strongest magnetic force is coming from, generally used to detect magnetic north.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uses I2C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Block diagram</a:t>
            </a:r>
          </a:p>
          <a:p>
            <a:pPr algn="ctr"/>
            <a:endParaRPr lang="en-US" dirty="0"/>
          </a:p>
        </p:txBody>
      </p:sp>
      <p:pic>
        <p:nvPicPr>
          <p:cNvPr id="5" name="Shape 124" descr="Untitl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49416" y="2631831"/>
            <a:ext cx="5990491" cy="371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 smtClean="0">
                <a:ea typeface="Arial"/>
                <a:cs typeface="Arial"/>
                <a:sym typeface="Arial"/>
              </a:rPr>
              <a:t>Magnetometer </a:t>
            </a:r>
            <a:r>
              <a:rPr lang="en" dirty="0">
                <a:ea typeface="Arial"/>
                <a:cs typeface="Arial"/>
                <a:sym typeface="Arial"/>
              </a:rPr>
              <a:t>readings are taken to find </a:t>
            </a:r>
            <a:r>
              <a:rPr lang="en" dirty="0" smtClean="0">
                <a:ea typeface="Arial"/>
                <a:cs typeface="Arial"/>
                <a:sym typeface="Arial"/>
              </a:rPr>
              <a:t>North</a:t>
            </a:r>
          </a:p>
          <a:p>
            <a:pPr lvl="0"/>
            <a:endParaRPr lang="en" dirty="0" smtClean="0">
              <a:ea typeface="Arial"/>
              <a:cs typeface="Arial"/>
              <a:sym typeface="Arial"/>
            </a:endParaRPr>
          </a:p>
          <a:p>
            <a:r>
              <a:rPr lang="en" dirty="0">
                <a:ea typeface="Arial"/>
                <a:cs typeface="Arial"/>
                <a:sym typeface="Arial"/>
              </a:rPr>
              <a:t>Specific vibrator motor </a:t>
            </a:r>
            <a:r>
              <a:rPr lang="en" dirty="0" smtClean="0">
                <a:ea typeface="Arial"/>
                <a:cs typeface="Arial"/>
                <a:sym typeface="Arial"/>
              </a:rPr>
              <a:t>pointing in the north direction is made </a:t>
            </a:r>
            <a:r>
              <a:rPr lang="en" dirty="0">
                <a:ea typeface="Arial"/>
                <a:cs typeface="Arial"/>
                <a:sym typeface="Arial"/>
              </a:rPr>
              <a:t>to </a:t>
            </a:r>
            <a:r>
              <a:rPr lang="en" dirty="0" smtClean="0">
                <a:ea typeface="Arial"/>
                <a:cs typeface="Arial"/>
                <a:sym typeface="Arial"/>
              </a:rPr>
              <a:t>vibrate</a:t>
            </a:r>
          </a:p>
          <a:p>
            <a:endParaRPr lang="en" dirty="0" smtClean="0">
              <a:ea typeface="Arial"/>
              <a:cs typeface="Arial"/>
              <a:sym typeface="Arial"/>
            </a:endParaRPr>
          </a:p>
          <a:p>
            <a:pPr lvl="0"/>
            <a:r>
              <a:rPr lang="en" dirty="0">
                <a:ea typeface="Arial"/>
                <a:cs typeface="Arial"/>
                <a:sym typeface="Arial"/>
              </a:rPr>
              <a:t>As direction of North changes, so does the vibrator </a:t>
            </a:r>
            <a:r>
              <a:rPr lang="en" dirty="0" smtClean="0">
                <a:ea typeface="Arial"/>
                <a:cs typeface="Arial"/>
                <a:sym typeface="Arial"/>
              </a:rPr>
              <a:t>meter </a:t>
            </a:r>
            <a:r>
              <a:rPr lang="en" dirty="0">
                <a:ea typeface="Arial"/>
                <a:cs typeface="Arial"/>
                <a:sym typeface="Arial"/>
              </a:rPr>
              <a:t>which gets the signal to </a:t>
            </a:r>
            <a:r>
              <a:rPr lang="en" dirty="0" smtClean="0">
                <a:ea typeface="Arial"/>
                <a:cs typeface="Arial"/>
                <a:sym typeface="Arial"/>
              </a:rPr>
              <a:t>vibrate</a:t>
            </a:r>
          </a:p>
          <a:p>
            <a:pPr lvl="0"/>
            <a:endParaRPr lang="en" dirty="0">
              <a:ea typeface="Arial"/>
              <a:cs typeface="Arial"/>
              <a:sym typeface="Arial"/>
            </a:endParaRPr>
          </a:p>
          <a:p>
            <a:pPr lvl="0"/>
            <a:r>
              <a:rPr lang="en" dirty="0">
                <a:ea typeface="Arial"/>
                <a:cs typeface="Arial"/>
                <a:sym typeface="Arial"/>
              </a:rPr>
              <a:t>Hence, letting the blind person get a sense of orientation</a:t>
            </a:r>
          </a:p>
          <a:p>
            <a:endParaRPr lang="en" dirty="0">
              <a:ea typeface="Arial"/>
              <a:cs typeface="Arial"/>
              <a:sym typeface="Arial"/>
            </a:endParaRPr>
          </a:p>
          <a:p>
            <a:pPr lvl="0"/>
            <a:endParaRPr lang="en" dirty="0"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20529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285 million people are visually impaired worldwide. The world's visually impaired people primarily live in developing countries.</a:t>
            </a:r>
          </a:p>
          <a:p>
            <a:r>
              <a:rPr lang="en-US" dirty="0"/>
              <a:t>Our project is primarily aimed at the legally blind people which consist of a large fraction of our population</a:t>
            </a:r>
            <a:r>
              <a:rPr lang="en-US" dirty="0" smtClean="0"/>
              <a:t>.</a:t>
            </a:r>
          </a:p>
          <a:p>
            <a:r>
              <a:rPr lang="en-US" dirty="0"/>
              <a:t>Stereo vision is an area within the field of computer vision that addresses an important research problem: which is the reconstruction of the three-dimensional coordinates of points for depth estimation.</a:t>
            </a:r>
          </a:p>
        </p:txBody>
      </p:sp>
    </p:spTree>
    <p:extLst>
      <p:ext uri="{BB962C8B-B14F-4D97-AF65-F5344CB8AC3E}">
        <p14:creationId xmlns:p14="http://schemas.microsoft.com/office/powerpoint/2010/main" val="3243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stereo vision consists of a stereo camera, namely, two cameras placed horizontally (i.e., one on the left and the other on the right</a:t>
            </a:r>
            <a:r>
              <a:rPr lang="en-US" dirty="0" smtClean="0"/>
              <a:t>).</a:t>
            </a:r>
          </a:p>
          <a:p>
            <a:r>
              <a:rPr lang="en-US" dirty="0"/>
              <a:t>The two images captured simultaneously by these cameras are then processed for the recovery of visual depth information.</a:t>
            </a:r>
          </a:p>
        </p:txBody>
      </p:sp>
    </p:spTree>
    <p:extLst>
      <p:ext uri="{BB962C8B-B14F-4D97-AF65-F5344CB8AC3E}">
        <p14:creationId xmlns:p14="http://schemas.microsoft.com/office/powerpoint/2010/main" val="4939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 Vision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eye captures its own view and the two separate images are sent on to the brain for </a:t>
            </a:r>
            <a:r>
              <a:rPr lang="en-US" dirty="0" smtClean="0"/>
              <a:t>processing.</a:t>
            </a:r>
          </a:p>
          <a:p>
            <a:r>
              <a:rPr lang="en-US" dirty="0"/>
              <a:t>The mind combines the two images by matching up the similarities and adding in the small </a:t>
            </a:r>
            <a:r>
              <a:rPr lang="en-US" dirty="0" smtClean="0"/>
              <a:t>differences.</a:t>
            </a:r>
          </a:p>
          <a:p>
            <a:r>
              <a:rPr lang="en-US" dirty="0"/>
              <a:t>The small differences between the two images add up to a big difference in the final picture.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combined image is more than the sum of its parts. It is a three-dimensional </a:t>
            </a:r>
            <a:r>
              <a:rPr lang="en-US" i="1" dirty="0"/>
              <a:t>stereo</a:t>
            </a:r>
            <a:r>
              <a:rPr lang="en-US" dirty="0"/>
              <a:t> 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5707" cy="363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</a:t>
            </a:r>
            <a:r>
              <a:rPr lang="en-US" dirty="0" smtClean="0"/>
              <a:t>vision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105819"/>
            <a:ext cx="3429000" cy="4089400"/>
          </a:xfrm>
        </p:spPr>
      </p:pic>
    </p:spTree>
    <p:extLst>
      <p:ext uri="{BB962C8B-B14F-4D97-AF65-F5344CB8AC3E}">
        <p14:creationId xmlns:p14="http://schemas.microsoft.com/office/powerpoint/2010/main" val="25321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SGBM algorithm</a:t>
            </a:r>
            <a:br>
              <a:rPr lang="en-US" dirty="0" smtClean="0"/>
            </a:br>
            <a:r>
              <a:rPr lang="en-US" sz="2000" dirty="0" smtClean="0"/>
              <a:t>Semi Global Block Matching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8" y="2741424"/>
            <a:ext cx="10443918" cy="2522238"/>
          </a:xfrm>
        </p:spPr>
      </p:pic>
    </p:spTree>
    <p:extLst>
      <p:ext uri="{BB962C8B-B14F-4D97-AF65-F5344CB8AC3E}">
        <p14:creationId xmlns:p14="http://schemas.microsoft.com/office/powerpoint/2010/main" val="347212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48" y="2052638"/>
            <a:ext cx="7470280" cy="4195762"/>
          </a:xfrm>
        </p:spPr>
      </p:pic>
    </p:spTree>
    <p:extLst>
      <p:ext uri="{BB962C8B-B14F-4D97-AF65-F5344CB8AC3E}">
        <p14:creationId xmlns:p14="http://schemas.microsoft.com/office/powerpoint/2010/main" val="1312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cameras, one for capturing the image from the left direction and one for capturing the image from the right direction. </a:t>
            </a:r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these two 2D images, we will generate a 3D image for the depth map.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These images are captured and then sent to the C.P.U for further processing.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779" y="9372600"/>
            <a:ext cx="6227779" cy="9894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opencv_frame1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9" y="1853248"/>
            <a:ext cx="4701525" cy="351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16" y="1853248"/>
            <a:ext cx="5001064" cy="35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433</Words>
  <Application>Microsoft Office PowerPoint</Application>
  <PresentationFormat>Custom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Modified Augmented Reality Based Navigation system for the Blind</vt:lpstr>
      <vt:lpstr>Introduction</vt:lpstr>
      <vt:lpstr>Stereo Vision</vt:lpstr>
      <vt:lpstr>Stereo Vision contd</vt:lpstr>
      <vt:lpstr>Stereo vision contd</vt:lpstr>
      <vt:lpstr>SGBM algorithm Semi Global Block Matching</vt:lpstr>
      <vt:lpstr>Implementation</vt:lpstr>
      <vt:lpstr>Implementation contd.</vt:lpstr>
      <vt:lpstr>Test images</vt:lpstr>
      <vt:lpstr>Result</vt:lpstr>
      <vt:lpstr>Navigation belt</vt:lpstr>
      <vt:lpstr>What does it require?</vt:lpstr>
      <vt:lpstr>Triple-axis magnetometer</vt:lpstr>
      <vt:lpstr>Triple-axis magnetometer</vt:lpstr>
      <vt:lpstr>How does it work?</vt:lpstr>
      <vt:lpstr>Working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Augmented Reality Based Navigation system for the Blind</dc:title>
  <dc:creator>tehemton khairabadi</dc:creator>
  <cp:lastModifiedBy>students</cp:lastModifiedBy>
  <cp:revision>9</cp:revision>
  <dcterms:created xsi:type="dcterms:W3CDTF">2016-11-16T11:33:23Z</dcterms:created>
  <dcterms:modified xsi:type="dcterms:W3CDTF">2017-05-19T11:13:39Z</dcterms:modified>
</cp:coreProperties>
</file>