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26"/>
  </p:notesMasterIdLst>
  <p:sldIdLst>
    <p:sldId id="257" r:id="rId5"/>
    <p:sldId id="263" r:id="rId6"/>
    <p:sldId id="277" r:id="rId7"/>
    <p:sldId id="261" r:id="rId8"/>
    <p:sldId id="264" r:id="rId9"/>
    <p:sldId id="265" r:id="rId10"/>
    <p:sldId id="274" r:id="rId11"/>
    <p:sldId id="266" r:id="rId12"/>
    <p:sldId id="267" r:id="rId13"/>
    <p:sldId id="268" r:id="rId14"/>
    <p:sldId id="269" r:id="rId15"/>
    <p:sldId id="279" r:id="rId16"/>
    <p:sldId id="280" r:id="rId17"/>
    <p:sldId id="278" r:id="rId18"/>
    <p:sldId id="270" r:id="rId19"/>
    <p:sldId id="271" r:id="rId20"/>
    <p:sldId id="275" r:id="rId21"/>
    <p:sldId id="276" r:id="rId22"/>
    <p:sldId id="272" r:id="rId23"/>
    <p:sldId id="273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55539-BEE3-4D2C-BC67-D602FFF29B63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0EB79-2CCE-42B3-8659-015CCE08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06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6885" y="20875"/>
            <a:ext cx="6441682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Sentimental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8984" y="3939963"/>
            <a:ext cx="6269347" cy="202224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NLP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57E19E-EAA3-25DD-B6D7-E1E604423952}"/>
              </a:ext>
            </a:extLst>
          </p:cNvPr>
          <p:cNvSpPr txBox="1"/>
          <p:nvPr/>
        </p:nvSpPr>
        <p:spPr>
          <a:xfrm>
            <a:off x="5352511" y="4467109"/>
            <a:ext cx="4582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4D4E3-6CFB-F6D6-6D2C-26E89B237CFE}"/>
              </a:ext>
            </a:extLst>
          </p:cNvPr>
          <p:cNvSpPr txBox="1"/>
          <p:nvPr/>
        </p:nvSpPr>
        <p:spPr>
          <a:xfrm>
            <a:off x="7556688" y="4550960"/>
            <a:ext cx="3520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GROUP-4</a:t>
            </a:r>
          </a:p>
          <a:p>
            <a:r>
              <a:rPr lang="en-US" dirty="0"/>
              <a:t>Poojashree V </a:t>
            </a:r>
          </a:p>
          <a:p>
            <a:r>
              <a:rPr lang="en-US" dirty="0" err="1"/>
              <a:t>Thillaikarasi</a:t>
            </a:r>
            <a:r>
              <a:rPr lang="en-US" dirty="0"/>
              <a:t> R </a:t>
            </a:r>
          </a:p>
          <a:p>
            <a:r>
              <a:rPr lang="en-US" dirty="0"/>
              <a:t>Nida Fatima Md Irfan</a:t>
            </a:r>
          </a:p>
          <a:p>
            <a:r>
              <a:rPr lang="en-US" dirty="0" err="1"/>
              <a:t>Vandhana</a:t>
            </a:r>
            <a:r>
              <a:rPr lang="en-US" dirty="0"/>
              <a:t> </a:t>
            </a:r>
            <a:r>
              <a:rPr lang="en-US" dirty="0" err="1"/>
              <a:t>Jhala</a:t>
            </a:r>
            <a:endParaRPr lang="en-US" dirty="0"/>
          </a:p>
          <a:p>
            <a:r>
              <a:rPr lang="en-US" dirty="0"/>
              <a:t>Raghavendra Rao </a:t>
            </a:r>
            <a:r>
              <a:rPr lang="en-US" dirty="0" err="1"/>
              <a:t>Cheekati</a:t>
            </a:r>
            <a:endParaRPr lang="en-US" dirty="0"/>
          </a:p>
          <a:p>
            <a:r>
              <a:rPr lang="en-US" dirty="0" err="1"/>
              <a:t>Gode</a:t>
            </a:r>
            <a:r>
              <a:rPr lang="en-US" dirty="0"/>
              <a:t> Krishna Durga Prasad</a:t>
            </a:r>
          </a:p>
          <a:p>
            <a:r>
              <a:rPr lang="en-US" dirty="0"/>
              <a:t>Devanshi Ajay Shrivastava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F8E8-619C-27BC-39A1-A514AB1F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9F30-A989-BD3B-DDF7-AF358401C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2245361"/>
            <a:ext cx="10058400" cy="376089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Classifier.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estimators and random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 Vectorizer.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Conversion of text data into numerical features.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6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15D5-CE8D-C34B-34C7-29D89B92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2505"/>
            <a:ext cx="10058400" cy="1234287"/>
          </a:xfrm>
        </p:spPr>
        <p:txBody>
          <a:bodyPr/>
          <a:lstStyle/>
          <a:p>
            <a:r>
              <a:rPr lang="en-IN" dirty="0"/>
              <a:t>Model Training and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B99E71-488C-1C1E-9DB3-FB7703E660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019871"/>
            <a:ext cx="10612638" cy="442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the model on the resampled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 = df_1[</a:t>
            </a:r>
            <a:r>
              <a:rPr lang="en-IN" sz="1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sz="16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cleaned_text</a:t>
            </a:r>
            <a:r>
              <a:rPr lang="en-IN" sz="1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 = df_1[</a:t>
            </a:r>
            <a:r>
              <a:rPr lang="en-IN" sz="16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'sentiment'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IN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X_train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X_test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y_train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y_test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train_test_split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(X, y, </a:t>
            </a:r>
            <a:r>
              <a:rPr lang="en-IN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test_size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IN" sz="1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0.3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sz="16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random_state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IN" sz="1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42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Report.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A372D8-107C-83C0-2253-3DBF07A2A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" y="877078"/>
            <a:ext cx="9267547" cy="52811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E53C7B-89B6-9458-06BA-99A11F0B0474}"/>
              </a:ext>
            </a:extLst>
          </p:cNvPr>
          <p:cNvSpPr txBox="1"/>
          <p:nvPr/>
        </p:nvSpPr>
        <p:spPr>
          <a:xfrm>
            <a:off x="765111" y="167329"/>
            <a:ext cx="243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55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A47779-AF08-03E5-4FA9-4653DB26E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21" y="1278294"/>
            <a:ext cx="9116009" cy="4861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A3BB22-786D-8EBB-81A3-3C03B25042A8}"/>
              </a:ext>
            </a:extLst>
          </p:cNvPr>
          <p:cNvSpPr txBox="1"/>
          <p:nvPr/>
        </p:nvSpPr>
        <p:spPr>
          <a:xfrm>
            <a:off x="1408921" y="587829"/>
            <a:ext cx="14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256383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00B1F7-D55D-7956-9630-AC550C956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92" y="1407996"/>
            <a:ext cx="8957388" cy="44562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DF0A17-F97D-B840-45B5-AD89D49AD931}"/>
              </a:ext>
            </a:extLst>
          </p:cNvPr>
          <p:cNvSpPr txBox="1"/>
          <p:nvPr/>
        </p:nvSpPr>
        <p:spPr>
          <a:xfrm>
            <a:off x="1259633" y="809087"/>
            <a:ext cx="19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575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B5D8-F27B-D822-C1AF-9831829A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Streamlit</a:t>
            </a:r>
            <a:r>
              <a:rPr lang="en-IN" dirty="0"/>
              <a:t>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72A2-1E8F-4A6B-9184-3316EC94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Creating interactive dashboards to explore and visualize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Displaying complex charts and graphs with real-time updates.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dirty="0"/>
              <a:t>Building web interfaces to deploy and interact with machine learning models.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dirty="0"/>
              <a:t>Allowing users to input data and see model predictions directly through the app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dirty="0"/>
              <a:t>Creating custom data applications tailored to specific business needs.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dirty="0"/>
              <a:t>Integrating with databases to fetch, display, and manipulate data.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dirty="0"/>
              <a:t>Developing tools for performing and sharing EDA with interactive plots and tables.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dirty="0"/>
              <a:t>Facilitating data exploration and hypothesis testing.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334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C777-0250-277A-706F-42220B3B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94912"/>
            <a:ext cx="10058400" cy="1560897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6B296-AE30-C646-A5D2-9B47571C8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42" y="1365985"/>
            <a:ext cx="9529011" cy="4906478"/>
          </a:xfrm>
        </p:spPr>
      </p:pic>
    </p:spTree>
    <p:extLst>
      <p:ext uri="{BB962C8B-B14F-4D97-AF65-F5344CB8AC3E}">
        <p14:creationId xmlns:p14="http://schemas.microsoft.com/office/powerpoint/2010/main" val="89346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F9E6-7523-7A30-D9F2-B4C8F0A3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664" y="-359075"/>
            <a:ext cx="10058400" cy="1450757"/>
          </a:xfrm>
        </p:spPr>
        <p:txBody>
          <a:bodyPr/>
          <a:lstStyle/>
          <a:p>
            <a:r>
              <a:rPr lang="en-US" dirty="0"/>
              <a:t>Positive</a:t>
            </a:r>
            <a:endParaRPr lang="en-IN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46CC58B-C348-46D8-C552-CA38C3C1E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46" y="1091682"/>
            <a:ext cx="9703837" cy="4777306"/>
          </a:xfrm>
        </p:spPr>
      </p:pic>
    </p:spTree>
    <p:extLst>
      <p:ext uri="{BB962C8B-B14F-4D97-AF65-F5344CB8AC3E}">
        <p14:creationId xmlns:p14="http://schemas.microsoft.com/office/powerpoint/2010/main" val="184964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69A7-0624-4D74-FD18-0490B769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85201"/>
            <a:ext cx="10058400" cy="1450757"/>
          </a:xfrm>
        </p:spPr>
        <p:txBody>
          <a:bodyPr/>
          <a:lstStyle/>
          <a:p>
            <a:r>
              <a:rPr lang="en-US" dirty="0"/>
              <a:t>Negative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6EE09-EFAD-F7DB-24BC-8CBFC5CFC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65556"/>
            <a:ext cx="10058400" cy="4803432"/>
          </a:xfrm>
        </p:spPr>
      </p:pic>
    </p:spTree>
    <p:extLst>
      <p:ext uri="{BB962C8B-B14F-4D97-AF65-F5344CB8AC3E}">
        <p14:creationId xmlns:p14="http://schemas.microsoft.com/office/powerpoint/2010/main" val="2977978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D317-5935-416E-99C5-0B04F724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Solutions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9DADA1-1B7D-FA9A-FE11-F4D0E1618B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imbalanced data.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 large text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of SMOTE.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text preprocessing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82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DEF2-98C5-C091-5B11-EF5D830D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46FCAD-82DC-E790-5C2E-6615E8C5FD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6320" y="2104431"/>
            <a:ext cx="10645541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classify customer reviews into positive, negative, and neutral sentiments.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and Technologies: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NLTK,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VADER Sentiment Analyzer,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215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6A9A-250D-9692-D48E-136E362F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C73E6E-D24C-365F-4CC3-D9C6EED9C4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59394"/>
            <a:ext cx="8900160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sentiment analysis in customer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Analysing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Emotions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Possible improvements and next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116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54C4CE-CFC7-CB3F-4FF1-D4FBF12FE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" y="0"/>
            <a:ext cx="12023694" cy="62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9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7BA1-EA20-338E-58AE-B35ACFBA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Sentimental Analysis?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87DD-AF57-2026-7D30-900E5623B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 The process of computationally identifying and categorizing opinions expressed in a piece of text, in order to determine whether the writer's attitude towards a particular topic, the product is positive, negative, or neutral.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03CC0-F79D-22BF-60F0-54FE60B27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60" y="3429000"/>
            <a:ext cx="5880108" cy="235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5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C160-7019-A581-64AE-A6EEE1C8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483A-DFF9-E6A2-7815-C76BF16F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Sou</a:t>
            </a:r>
            <a:r>
              <a:rPr lang="en-US" sz="2000" dirty="0">
                <a:latin typeface="Arial" panose="020B0604020202020204" pitchFamily="34" charset="0"/>
              </a:rPr>
              <a:t>rce : s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craped/extracted from ecommerce website (amazon)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Key features: Headline, Review, Ratings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Handling missing values and duplicates.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Text cleaning and preprocessing.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56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BE53-FB0E-9083-6E91-2D6F9817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C1C5-F4FF-A69D-DE6F-7FD4207F1B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Removing special characters and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Converting text to lowercase.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Tokenizing and lemmatizing.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Removing </a:t>
            </a:r>
            <a:r>
              <a:rPr lang="en-US" sz="2000" dirty="0" err="1"/>
              <a:t>stopwords</a:t>
            </a:r>
            <a:r>
              <a:rPr lang="en-US" sz="2000" dirty="0"/>
              <a:t>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DAD52-2D89-68F8-176F-780AD6526F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Libraries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NLTK for text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pandas for data manipulation.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0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6393-756D-B158-3523-0B709C4B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EDA(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Exploratory data analysis</a:t>
            </a:r>
            <a:r>
              <a:rPr lang="en-IN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 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F7B3-8FDE-EF58-D5B0-B4CC232BB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(EDA) is used by data scientists to analyze and investigate data sets and summarize their main characteristics, often employing data visualization methods.</a:t>
            </a: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FA5E88-B1D9-647B-7B19-2002BD7E6A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52" y="2120900"/>
            <a:ext cx="3416347" cy="3748088"/>
          </a:xfrm>
        </p:spPr>
      </p:pic>
    </p:spTree>
    <p:extLst>
      <p:ext uri="{BB962C8B-B14F-4D97-AF65-F5344CB8AC3E}">
        <p14:creationId xmlns:p14="http://schemas.microsoft.com/office/powerpoint/2010/main" val="346802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CA7F-DC27-885D-1D09-6A9790B4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167037"/>
          </a:xfrm>
        </p:spPr>
        <p:txBody>
          <a:bodyPr/>
          <a:lstStyle/>
          <a:p>
            <a:r>
              <a:rPr lang="en-IN" dirty="0"/>
              <a:t>Sentiment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C2C0-BFC7-8F08-3591-0D1E23A3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VADER Sentiment Analyzer: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Explanation of VADER.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How sentiment scores are calculated.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Classifying sentiments based on scores (Positive, Negative, Neutral). </a:t>
            </a: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4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1890-D148-69A6-5EC2-81A6C6E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BA89-6423-74D6-7E7F-16BC7D44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SMOTE (Synthetic Minority Over-sampling Technique):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Explanation of SMOTE.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Why it's used for handling class imbalance.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Application on the training dataset.</a:t>
            </a: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542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{86C3912D-86DB-4254-B46A-51EF28A92A01}tf56160789_win32</Template>
  <TotalTime>2403</TotalTime>
  <Words>518</Words>
  <Application>Microsoft Office PowerPoint</Application>
  <PresentationFormat>Widescreen</PresentationFormat>
  <Paragraphs>107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Bookman Old Style</vt:lpstr>
      <vt:lpstr>Calibri</vt:lpstr>
      <vt:lpstr>Courier New</vt:lpstr>
      <vt:lpstr>Franklin Gothic Book</vt:lpstr>
      <vt:lpstr>Google Sans</vt:lpstr>
      <vt:lpstr>Raleway</vt:lpstr>
      <vt:lpstr>Times New Roman</vt:lpstr>
      <vt:lpstr>Wingdings</vt:lpstr>
      <vt:lpstr>Custom</vt:lpstr>
      <vt:lpstr>Sentimental Analysis</vt:lpstr>
      <vt:lpstr>Introduction</vt:lpstr>
      <vt:lpstr>PowerPoint Presentation</vt:lpstr>
      <vt:lpstr>What is Sentimental Analysis?</vt:lpstr>
      <vt:lpstr>Dataset</vt:lpstr>
      <vt:lpstr>Data Preprocessing</vt:lpstr>
      <vt:lpstr>EDA(Exploratory data analysis )</vt:lpstr>
      <vt:lpstr>Sentiment Analysis </vt:lpstr>
      <vt:lpstr>Handling Imbalance</vt:lpstr>
      <vt:lpstr>Model Building</vt:lpstr>
      <vt:lpstr>Model Training and Evaluation</vt:lpstr>
      <vt:lpstr>PowerPoint Presentation</vt:lpstr>
      <vt:lpstr>PowerPoint Presentation</vt:lpstr>
      <vt:lpstr>PowerPoint Presentation</vt:lpstr>
      <vt:lpstr>Streamlit Application</vt:lpstr>
      <vt:lpstr>Results</vt:lpstr>
      <vt:lpstr>Positive</vt:lpstr>
      <vt:lpstr>Negative</vt:lpstr>
      <vt:lpstr>Challenges and Solutions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Poojashree V</dc:creator>
  <cp:lastModifiedBy>Poojashree V</cp:lastModifiedBy>
  <cp:revision>7</cp:revision>
  <dcterms:created xsi:type="dcterms:W3CDTF">2024-07-07T17:18:31Z</dcterms:created>
  <dcterms:modified xsi:type="dcterms:W3CDTF">2024-07-12T06:22:12Z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