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2ab60a4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2ab60a4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2ab60a4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2ab60a4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2ab60a42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2ab60a4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2ab60a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2ab60a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ab60a4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ab60a4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ab60a4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ab60a4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2ab60a4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2ab60a4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2-3-139-103-18.us-east-2.compute.amazonaws.com:5000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4000"/>
          </a:blip>
          <a:srcRect b="0" l="1380" r="0" t="0"/>
          <a:stretch/>
        </p:blipFill>
        <p:spPr>
          <a:xfrm>
            <a:off x="0" y="0"/>
            <a:ext cx="9233125" cy="51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4" y="168850"/>
            <a:ext cx="411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PII Detection using Semi-Supervised Learning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858775" y="3937925"/>
            <a:ext cx="291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Project Advisor: Vijay Eranti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481600" y="2634650"/>
            <a:ext cx="145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Jithesh KB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Poojashree NS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Priyanka Math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Tharun Mukka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8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Personally Identifiable Information (PII) - </a:t>
            </a:r>
            <a:r>
              <a:rPr lang="en" sz="1600">
                <a:solidFill>
                  <a:srgbClr val="333333"/>
                </a:solidFill>
              </a:rPr>
              <a:t>Personal information that can be used to identify a person or their particular circumstances.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With just a few bits of personal information, a person's identity can be compromised, and criminals can carry out fraudulent activities</a:t>
            </a:r>
            <a:endParaRPr sz="1600">
              <a:solidFill>
                <a:srgbClr val="33333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675" y="1100825"/>
            <a:ext cx="4825349" cy="32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0" y="694225"/>
            <a:ext cx="7418124" cy="4170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</a:rPr>
              <a:t>Generic PII Detection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50" y="1173500"/>
            <a:ext cx="7962448" cy="33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4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333333"/>
                </a:solidFill>
              </a:rPr>
              <a:t>Custom</a:t>
            </a:r>
            <a:r>
              <a:rPr b="1" lang="en" sz="3000">
                <a:solidFill>
                  <a:srgbClr val="333333"/>
                </a:solidFill>
              </a:rPr>
              <a:t> PII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" y="1143901"/>
            <a:ext cx="7640675" cy="36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2000" y="3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375" y="823850"/>
            <a:ext cx="4965350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750" y="1558625"/>
            <a:ext cx="3881748" cy="22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442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