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lang="en-US" b="1" i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2554542" y="3314150"/>
            <a:ext cx="8610600" cy="22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NAME:POOJA.L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NO:312212836/2022g86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DEPARTMENT:3rd B.com (General)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COLLEGE:Mahalashmi women's college of arts and science.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719991-68D1-04CD-28BD-20AC5FA4D7FE}"/>
              </a:ext>
            </a:extLst>
          </p:cNvPr>
          <p:cNvSpPr txBox="1"/>
          <p:nvPr/>
        </p:nvSpPr>
        <p:spPr>
          <a:xfrm>
            <a:off x="3044672" y="1443841"/>
            <a:ext cx="610265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Data Collection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IN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Downloaded the data from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edunet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student’s dashboard.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Feature Collection:</a:t>
            </a:r>
            <a:endParaRPr lang="en-IN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Highlighted data which is required using the fill option.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Data Cleaning:</a:t>
            </a:r>
            <a:endParaRPr lang="en-IN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Identified the missing values using conditional formatting.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Removed / Filtered the missing data using filter-filter by colour.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Performance level:</a:t>
            </a:r>
            <a:endParaRPr lang="en-IN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Performance Analysis is based on Department type is filtered by gender (Male employees)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21F43199-76DE-EECD-D71C-C66F41A6C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585" y="1314762"/>
            <a:ext cx="6489531" cy="42284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7D740C-1174-F9F2-41DB-018D52CBBE6D}"/>
              </a:ext>
            </a:extLst>
          </p:cNvPr>
          <p:cNvSpPr txBox="1"/>
          <p:nvPr/>
        </p:nvSpPr>
        <p:spPr>
          <a:xfrm>
            <a:off x="755332" y="1672302"/>
            <a:ext cx="839199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lang="en-I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en-I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              Hence the Production department employees works more efficiently and effectively comparing to other departments according to the employee data given.</a:t>
            </a:r>
            <a:endParaRPr lang="en-IN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829D67A-56D9-2476-54B2-926DA6892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PROBLEM 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32942E-1215-9B55-5001-E0A37E53A7DE}"/>
              </a:ext>
            </a:extLst>
          </p:cNvPr>
          <p:cNvSpPr txBox="1"/>
          <p:nvPr/>
        </p:nvSpPr>
        <p:spPr>
          <a:xfrm>
            <a:off x="424316" y="1695450"/>
            <a:ext cx="706360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</a:rPr>
              <a:t>Employee performance analysis is made to identify the performance level of an employee in each department.</a:t>
            </a:r>
            <a:endParaRPr lang="en-IN" sz="2400" b="0" i="0" u="none" strike="noStrike" dirty="0">
              <a:solidFill>
                <a:srgbClr val="0D0D0D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</a:rPr>
              <a:t>It helps to track the activities and growth of the employees in wholly by department wise.</a:t>
            </a:r>
            <a:endParaRPr lang="en-IN" sz="2400" b="0" i="0" u="none" strike="noStrike" dirty="0">
              <a:solidFill>
                <a:srgbClr val="0D0D0D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</a:rPr>
              <a:t>And it helps to grant remuneration or appreciation for the respected one.</a:t>
            </a:r>
            <a:endParaRPr lang="en-IN" sz="2400" b="0" i="0" u="none" strike="noStrike" dirty="0">
              <a:solidFill>
                <a:srgbClr val="0D0D0D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3AA4E7-A54C-DB02-8923-2DA7350F66CF}"/>
              </a:ext>
            </a:extLst>
          </p:cNvPr>
          <p:cNvSpPr txBox="1"/>
          <p:nvPr/>
        </p:nvSpPr>
        <p:spPr>
          <a:xfrm>
            <a:off x="574074" y="2308777"/>
            <a:ext cx="85732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Analyzing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the performance of the employees by considering the various factors like </a:t>
            </a:r>
            <a:r>
              <a:rPr lang="en-I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rating,performance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level,gender,zone,type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etc.</a:t>
            </a:r>
            <a:endParaRPr lang="en-IN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 order to identify the trend and performance on different </a:t>
            </a:r>
            <a:r>
              <a:rPr lang="en-I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cateogory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a company or in an organisation.</a:t>
            </a:r>
            <a:endParaRPr lang="en-IN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it helps to identify which sector’s performance is </a:t>
            </a:r>
            <a:r>
              <a:rPr lang="en-I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high,better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and low</a:t>
            </a:r>
            <a:endParaRPr lang="en-IN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5B6832-9E35-C07F-5F93-9EEE56D82DE4}"/>
              </a:ext>
            </a:extLst>
          </p:cNvPr>
          <p:cNvSpPr txBox="1"/>
          <p:nvPr/>
        </p:nvSpPr>
        <p:spPr>
          <a:xfrm>
            <a:off x="486715" y="1997839"/>
            <a:ext cx="866061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Companies like IT sectors.</a:t>
            </a:r>
            <a:endParaRPr lang="en-IN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Industries.</a:t>
            </a:r>
            <a:endParaRPr lang="en-IN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Banks.</a:t>
            </a:r>
            <a:endParaRPr lang="en-IN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Marketing field.</a:t>
            </a:r>
            <a:endParaRPr lang="en-IN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IN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It helps to </a:t>
            </a:r>
            <a:r>
              <a:rPr lang="en-I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analyze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the current status of their companies or organisations by hierarchical members.</a:t>
            </a:r>
            <a:endParaRPr lang="en-IN" sz="24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IN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br>
              <a:rPr lang="en-IN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IN" sz="2400" dirty="0">
              <a:effectLst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FE92C8-7AC3-8BF7-ACF8-21DBE13A420A}"/>
              </a:ext>
            </a:extLst>
          </p:cNvPr>
          <p:cNvSpPr txBox="1"/>
          <p:nvPr/>
        </p:nvSpPr>
        <p:spPr>
          <a:xfrm>
            <a:off x="2819400" y="1443841"/>
            <a:ext cx="632792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Employee data downloaded from </a:t>
            </a:r>
            <a:r>
              <a:rPr lang="en-I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edunet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dashboard.</a:t>
            </a:r>
            <a:endParaRPr lang="en-IN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Features:</a:t>
            </a:r>
            <a:endParaRPr lang="en-IN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Totally 26 features were available. In that 11 features were considered.</a:t>
            </a:r>
            <a:endParaRPr lang="en-IN" sz="240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Employee ID - in numbers</a:t>
            </a:r>
            <a:endParaRPr lang="en-IN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Names - in text</a:t>
            </a:r>
            <a:endParaRPr lang="en-IN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Employee type.</a:t>
            </a:r>
            <a:endParaRPr lang="en-IN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Performance level.</a:t>
            </a:r>
            <a:endParaRPr lang="en-IN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Gender- </a:t>
            </a:r>
            <a:r>
              <a:rPr lang="en-I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male,female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IN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Employee rating</a:t>
            </a:r>
            <a:endParaRPr lang="en-IN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IN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br>
              <a:rPr lang="en-IN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br>
              <a:rPr lang="en-IN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IN" sz="2400" dirty="0"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4CFE83-8207-F71A-4B78-E074354A5B93}"/>
              </a:ext>
            </a:extLst>
          </p:cNvPr>
          <p:cNvSpPr txBox="1"/>
          <p:nvPr/>
        </p:nvSpPr>
        <p:spPr>
          <a:xfrm>
            <a:off x="755332" y="1443841"/>
            <a:ext cx="839199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Employee data downloaded from </a:t>
            </a:r>
            <a:r>
              <a:rPr lang="en-I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edunet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dashboard.</a:t>
            </a:r>
            <a:endParaRPr lang="en-IN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Features:</a:t>
            </a:r>
            <a:endParaRPr lang="en-IN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Totally 26 features were available. In that 11 features were considered.</a:t>
            </a:r>
            <a:endParaRPr lang="en-IN" sz="240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Employee ID - in numbers</a:t>
            </a:r>
            <a:endParaRPr lang="en-IN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Names - in text</a:t>
            </a:r>
            <a:endParaRPr lang="en-IN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Employee type.</a:t>
            </a:r>
            <a:endParaRPr lang="en-IN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Performance level.</a:t>
            </a:r>
            <a:endParaRPr lang="en-IN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Gender- </a:t>
            </a:r>
            <a:r>
              <a:rPr lang="en-I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male,female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IN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Employee rating</a:t>
            </a:r>
            <a:endParaRPr lang="en-IN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IN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br>
              <a:rPr lang="en-IN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br>
              <a:rPr lang="en-IN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IN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55" y="342900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FD079E-1691-40F5-37C3-C558ECC60F79}"/>
              </a:ext>
            </a:extLst>
          </p:cNvPr>
          <p:cNvSpPr txBox="1"/>
          <p:nvPr/>
        </p:nvSpPr>
        <p:spPr>
          <a:xfrm>
            <a:off x="2526030" y="1443840"/>
            <a:ext cx="662129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Data Collection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IN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Downloaded the data from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edunet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student’s dashboard.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Feature Collection:</a:t>
            </a:r>
            <a:endParaRPr lang="en-IN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Highlighted data which is required using the fill option.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Data Cleaning:</a:t>
            </a:r>
            <a:endParaRPr lang="en-IN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Identified the missing values using conditional formatting.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Removed / Filtered the missing data using filter-filter by colour.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Performance level:</a:t>
            </a:r>
            <a:endParaRPr lang="en-IN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Performance Analysis is based on Department type is filtered by gender (Male employees)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PROJECT PROBLEM 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cp:lastModifiedBy>Rakshitha Prabhu</cp:lastModifiedBy>
  <cp:revision>2</cp:revision>
  <dcterms:modified xsi:type="dcterms:W3CDTF">2024-08-30T16:12:33Z</dcterms:modified>
</cp:coreProperties>
</file>