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6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ingh" userId="c216fb6d00da982e" providerId="LiveId" clId="{CB03B59C-8BE2-4C4F-890A-A58706CAB948}"/>
    <pc:docChg chg="undo custSel addSld modSld">
      <pc:chgData name="Suraj Singh" userId="c216fb6d00da982e" providerId="LiveId" clId="{CB03B59C-8BE2-4C4F-890A-A58706CAB948}" dt="2022-05-05T02:01:53.725" v="1975" actId="20577"/>
      <pc:docMkLst>
        <pc:docMk/>
      </pc:docMkLst>
      <pc:sldChg chg="modSp mod">
        <pc:chgData name="Suraj Singh" userId="c216fb6d00da982e" providerId="LiveId" clId="{CB03B59C-8BE2-4C4F-890A-A58706CAB948}" dt="2022-05-04T15:43:28.155" v="1583" actId="207"/>
        <pc:sldMkLst>
          <pc:docMk/>
          <pc:sldMk cId="3803746952" sldId="256"/>
        </pc:sldMkLst>
        <pc:spChg chg="mod">
          <ac:chgData name="Suraj Singh" userId="c216fb6d00da982e" providerId="LiveId" clId="{CB03B59C-8BE2-4C4F-890A-A58706CAB948}" dt="2022-05-04T15:43:28.155" v="1583" actId="207"/>
          <ac:spMkLst>
            <pc:docMk/>
            <pc:sldMk cId="3803746952" sldId="256"/>
            <ac:spMk id="4" creationId="{B28E6BDC-6497-5AF0-05DF-1D23E5EECEF5}"/>
          </ac:spMkLst>
        </pc:spChg>
      </pc:sldChg>
      <pc:sldChg chg="modSp mod">
        <pc:chgData name="Suraj Singh" userId="c216fb6d00da982e" providerId="LiveId" clId="{CB03B59C-8BE2-4C4F-890A-A58706CAB948}" dt="2022-05-04T15:43:53.596" v="1606" actId="27636"/>
        <pc:sldMkLst>
          <pc:docMk/>
          <pc:sldMk cId="2384594115" sldId="257"/>
        </pc:sldMkLst>
        <pc:spChg chg="mod">
          <ac:chgData name="Suraj Singh" userId="c216fb6d00da982e" providerId="LiveId" clId="{CB03B59C-8BE2-4C4F-890A-A58706CAB948}" dt="2022-05-04T15:43:53.596" v="1606" actId="27636"/>
          <ac:spMkLst>
            <pc:docMk/>
            <pc:sldMk cId="2384594115" sldId="257"/>
            <ac:spMk id="3" creationId="{DE892CEC-70C7-49C8-9BF7-CFEF02CD7FDE}"/>
          </ac:spMkLst>
        </pc:spChg>
      </pc:sldChg>
      <pc:sldChg chg="modSp mod">
        <pc:chgData name="Suraj Singh" userId="c216fb6d00da982e" providerId="LiveId" clId="{CB03B59C-8BE2-4C4F-890A-A58706CAB948}" dt="2022-05-04T15:01:28.192" v="729" actId="14100"/>
        <pc:sldMkLst>
          <pc:docMk/>
          <pc:sldMk cId="3328230866" sldId="258"/>
        </pc:sldMkLst>
        <pc:spChg chg="mod">
          <ac:chgData name="Suraj Singh" userId="c216fb6d00da982e" providerId="LiveId" clId="{CB03B59C-8BE2-4C4F-890A-A58706CAB948}" dt="2022-05-04T15:01:22.730" v="728" actId="27636"/>
          <ac:spMkLst>
            <pc:docMk/>
            <pc:sldMk cId="3328230866" sldId="258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01:28.192" v="729" actId="14100"/>
          <ac:spMkLst>
            <pc:docMk/>
            <pc:sldMk cId="3328230866" sldId="258"/>
            <ac:spMk id="3" creationId="{104E1B81-7B6F-D7EA-204C-7C48936E89E1}"/>
          </ac:spMkLst>
        </pc:spChg>
      </pc:sldChg>
      <pc:sldChg chg="modSp mod">
        <pc:chgData name="Suraj Singh" userId="c216fb6d00da982e" providerId="LiveId" clId="{CB03B59C-8BE2-4C4F-890A-A58706CAB948}" dt="2022-05-04T15:25:57.250" v="1063" actId="313"/>
        <pc:sldMkLst>
          <pc:docMk/>
          <pc:sldMk cId="2975178607" sldId="259"/>
        </pc:sldMkLst>
        <pc:spChg chg="mod">
          <ac:chgData name="Suraj Singh" userId="c216fb6d00da982e" providerId="LiveId" clId="{CB03B59C-8BE2-4C4F-890A-A58706CAB948}" dt="2022-05-04T15:25:57.250" v="1063" actId="313"/>
          <ac:spMkLst>
            <pc:docMk/>
            <pc:sldMk cId="2975178607" sldId="259"/>
            <ac:spMk id="3" creationId="{104E1B81-7B6F-D7EA-204C-7C48936E89E1}"/>
          </ac:spMkLst>
        </pc:spChg>
      </pc:sldChg>
      <pc:sldChg chg="addSp delSp modSp mod">
        <pc:chgData name="Suraj Singh" userId="c216fb6d00da982e" providerId="LiveId" clId="{CB03B59C-8BE2-4C4F-890A-A58706CAB948}" dt="2022-05-04T15:39:35.682" v="1434" actId="27636"/>
        <pc:sldMkLst>
          <pc:docMk/>
          <pc:sldMk cId="2951954068" sldId="260"/>
        </pc:sldMkLst>
        <pc:spChg chg="mod">
          <ac:chgData name="Suraj Singh" userId="c216fb6d00da982e" providerId="LiveId" clId="{CB03B59C-8BE2-4C4F-890A-A58706CAB948}" dt="2022-05-04T15:39:35.682" v="1434" actId="27636"/>
          <ac:spMkLst>
            <pc:docMk/>
            <pc:sldMk cId="2951954068" sldId="260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39:23.409" v="1430" actId="14100"/>
          <ac:spMkLst>
            <pc:docMk/>
            <pc:sldMk cId="2951954068" sldId="260"/>
            <ac:spMk id="3" creationId="{104E1B81-7B6F-D7EA-204C-7C48936E89E1}"/>
          </ac:spMkLst>
        </pc:spChg>
        <pc:picChg chg="add del">
          <ac:chgData name="Suraj Singh" userId="c216fb6d00da982e" providerId="LiveId" clId="{CB03B59C-8BE2-4C4F-890A-A58706CAB948}" dt="2022-05-04T15:37:13.691" v="1390" actId="22"/>
          <ac:picMkLst>
            <pc:docMk/>
            <pc:sldMk cId="2951954068" sldId="260"/>
            <ac:picMk id="5" creationId="{68D391BC-1150-3AE1-9DA5-A2DC996D6B1A}"/>
          </ac:picMkLst>
        </pc:picChg>
        <pc:picChg chg="add mod">
          <ac:chgData name="Suraj Singh" userId="c216fb6d00da982e" providerId="LiveId" clId="{CB03B59C-8BE2-4C4F-890A-A58706CAB948}" dt="2022-05-04T15:39:29.091" v="1432" actId="14100"/>
          <ac:picMkLst>
            <pc:docMk/>
            <pc:sldMk cId="2951954068" sldId="260"/>
            <ac:picMk id="7" creationId="{763782D4-FD47-E21E-8A44-5548D641BDD2}"/>
          </ac:picMkLst>
        </pc:picChg>
      </pc:sldChg>
      <pc:sldChg chg="modSp mod">
        <pc:chgData name="Suraj Singh" userId="c216fb6d00da982e" providerId="LiveId" clId="{CB03B59C-8BE2-4C4F-890A-A58706CAB948}" dt="2022-05-05T02:01:53.725" v="1975" actId="20577"/>
        <pc:sldMkLst>
          <pc:docMk/>
          <pc:sldMk cId="813970686" sldId="261"/>
        </pc:sldMkLst>
        <pc:spChg chg="mod">
          <ac:chgData name="Suraj Singh" userId="c216fb6d00da982e" providerId="LiveId" clId="{CB03B59C-8BE2-4C4F-890A-A58706CAB948}" dt="2022-05-05T02:01:53.725" v="1975" actId="20577"/>
          <ac:spMkLst>
            <pc:docMk/>
            <pc:sldMk cId="813970686" sldId="261"/>
            <ac:spMk id="3" creationId="{104E1B81-7B6F-D7EA-204C-7C48936E89E1}"/>
          </ac:spMkLst>
        </pc:spChg>
      </pc:sldChg>
      <pc:sldChg chg="modSp add mod">
        <pc:chgData name="Suraj Singh" userId="c216fb6d00da982e" providerId="LiveId" clId="{CB03B59C-8BE2-4C4F-890A-A58706CAB948}" dt="2022-05-04T15:57:26.477" v="1971" actId="20577"/>
        <pc:sldMkLst>
          <pc:docMk/>
          <pc:sldMk cId="2471253020" sldId="262"/>
        </pc:sldMkLst>
        <pc:spChg chg="mod">
          <ac:chgData name="Suraj Singh" userId="c216fb6d00da982e" providerId="LiveId" clId="{CB03B59C-8BE2-4C4F-890A-A58706CAB948}" dt="2022-05-04T15:24:15.877" v="1043" actId="5793"/>
          <ac:spMkLst>
            <pc:docMk/>
            <pc:sldMk cId="2471253020" sldId="262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57:26.477" v="1971" actId="20577"/>
          <ac:spMkLst>
            <pc:docMk/>
            <pc:sldMk cId="2471253020" sldId="262"/>
            <ac:spMk id="3" creationId="{104E1B81-7B6F-D7EA-204C-7C48936E89E1}"/>
          </ac:spMkLst>
        </pc:spChg>
      </pc:sldChg>
      <pc:sldChg chg="addSp delSp modSp new mod">
        <pc:chgData name="Suraj Singh" userId="c216fb6d00da982e" providerId="LiveId" clId="{CB03B59C-8BE2-4C4F-890A-A58706CAB948}" dt="2022-05-04T15:31:19.194" v="1112" actId="1076"/>
        <pc:sldMkLst>
          <pc:docMk/>
          <pc:sldMk cId="1644329516" sldId="263"/>
        </pc:sldMkLst>
        <pc:spChg chg="mod">
          <ac:chgData name="Suraj Singh" userId="c216fb6d00da982e" providerId="LiveId" clId="{CB03B59C-8BE2-4C4F-890A-A58706CAB948}" dt="2022-05-04T15:27:18.385" v="1092" actId="14100"/>
          <ac:spMkLst>
            <pc:docMk/>
            <pc:sldMk cId="1644329516" sldId="263"/>
            <ac:spMk id="2" creationId="{E0F663CA-9CBA-FBC0-F91E-B45AB27528F8}"/>
          </ac:spMkLst>
        </pc:spChg>
        <pc:spChg chg="del mod">
          <ac:chgData name="Suraj Singh" userId="c216fb6d00da982e" providerId="LiveId" clId="{CB03B59C-8BE2-4C4F-890A-A58706CAB948}" dt="2022-05-04T15:28:01.671" v="1094" actId="22"/>
          <ac:spMkLst>
            <pc:docMk/>
            <pc:sldMk cId="1644329516" sldId="263"/>
            <ac:spMk id="3" creationId="{E702C97C-7091-4523-1EAD-2083A19ACFBD}"/>
          </ac:spMkLst>
        </pc:spChg>
        <pc:picChg chg="add mod ord">
          <ac:chgData name="Suraj Singh" userId="c216fb6d00da982e" providerId="LiveId" clId="{CB03B59C-8BE2-4C4F-890A-A58706CAB948}" dt="2022-05-04T15:28:04.350" v="1095" actId="1076"/>
          <ac:picMkLst>
            <pc:docMk/>
            <pc:sldMk cId="1644329516" sldId="263"/>
            <ac:picMk id="5" creationId="{0C62E90C-4A81-7D44-6CE6-99F5F3BA4E55}"/>
          </ac:picMkLst>
        </pc:picChg>
        <pc:picChg chg="add mod">
          <ac:chgData name="Suraj Singh" userId="c216fb6d00da982e" providerId="LiveId" clId="{CB03B59C-8BE2-4C4F-890A-A58706CAB948}" dt="2022-05-04T15:28:33.876" v="1097" actId="1076"/>
          <ac:picMkLst>
            <pc:docMk/>
            <pc:sldMk cId="1644329516" sldId="263"/>
            <ac:picMk id="7" creationId="{87169871-AE20-12F0-3D5E-13055C7143CA}"/>
          </ac:picMkLst>
        </pc:picChg>
        <pc:picChg chg="add mod">
          <ac:chgData name="Suraj Singh" userId="c216fb6d00da982e" providerId="LiveId" clId="{CB03B59C-8BE2-4C4F-890A-A58706CAB948}" dt="2022-05-04T15:29:01.361" v="1099" actId="1076"/>
          <ac:picMkLst>
            <pc:docMk/>
            <pc:sldMk cId="1644329516" sldId="263"/>
            <ac:picMk id="9" creationId="{5D95DF7B-4BF2-940D-D799-D2C945C9C156}"/>
          </ac:picMkLst>
        </pc:picChg>
        <pc:picChg chg="add mod">
          <ac:chgData name="Suraj Singh" userId="c216fb6d00da982e" providerId="LiveId" clId="{CB03B59C-8BE2-4C4F-890A-A58706CAB948}" dt="2022-05-04T15:31:12.347" v="1110" actId="1076"/>
          <ac:picMkLst>
            <pc:docMk/>
            <pc:sldMk cId="1644329516" sldId="263"/>
            <ac:picMk id="11" creationId="{D221EE70-9C45-C2D9-B1B1-6284BDCE0610}"/>
          </ac:picMkLst>
        </pc:picChg>
        <pc:picChg chg="add mod">
          <ac:chgData name="Suraj Singh" userId="c216fb6d00da982e" providerId="LiveId" clId="{CB03B59C-8BE2-4C4F-890A-A58706CAB948}" dt="2022-05-04T15:31:19.194" v="1112" actId="1076"/>
          <ac:picMkLst>
            <pc:docMk/>
            <pc:sldMk cId="1644329516" sldId="263"/>
            <ac:picMk id="13" creationId="{CEB43948-55DF-1827-E450-70E658E8ED8E}"/>
          </ac:picMkLst>
        </pc:picChg>
        <pc:picChg chg="add mod">
          <ac:chgData name="Suraj Singh" userId="c216fb6d00da982e" providerId="LiveId" clId="{CB03B59C-8BE2-4C4F-890A-A58706CAB948}" dt="2022-05-04T15:31:03.190" v="1107" actId="1076"/>
          <ac:picMkLst>
            <pc:docMk/>
            <pc:sldMk cId="1644329516" sldId="263"/>
            <ac:picMk id="15" creationId="{4B6A25DD-25E4-4FEA-33FE-8220827F3165}"/>
          </ac:picMkLst>
        </pc:picChg>
      </pc:sldChg>
      <pc:sldChg chg="addSp delSp modSp add mod">
        <pc:chgData name="Suraj Singh" userId="c216fb6d00da982e" providerId="LiveId" clId="{CB03B59C-8BE2-4C4F-890A-A58706CAB948}" dt="2022-05-04T15:41:21.847" v="1471" actId="1076"/>
        <pc:sldMkLst>
          <pc:docMk/>
          <pc:sldMk cId="1836698594" sldId="264"/>
        </pc:sldMkLst>
        <pc:spChg chg="mod">
          <ac:chgData name="Suraj Singh" userId="c216fb6d00da982e" providerId="LiveId" clId="{CB03B59C-8BE2-4C4F-890A-A58706CAB948}" dt="2022-05-04T15:40:24.630" v="1465" actId="14100"/>
          <ac:spMkLst>
            <pc:docMk/>
            <pc:sldMk cId="1836698594" sldId="264"/>
            <ac:spMk id="2" creationId="{7C344ACC-9500-7431-325B-E40852032B33}"/>
          </ac:spMkLst>
        </pc:spChg>
        <pc:spChg chg="mod">
          <ac:chgData name="Suraj Singh" userId="c216fb6d00da982e" providerId="LiveId" clId="{CB03B59C-8BE2-4C4F-890A-A58706CAB948}" dt="2022-05-04T15:40:28.616" v="1467" actId="5793"/>
          <ac:spMkLst>
            <pc:docMk/>
            <pc:sldMk cId="1836698594" sldId="264"/>
            <ac:spMk id="3" creationId="{104E1B81-7B6F-D7EA-204C-7C48936E89E1}"/>
          </ac:spMkLst>
        </pc:spChg>
        <pc:picChg chg="add mod">
          <ac:chgData name="Suraj Singh" userId="c216fb6d00da982e" providerId="LiveId" clId="{CB03B59C-8BE2-4C4F-890A-A58706CAB948}" dt="2022-05-04T15:41:21.847" v="1471" actId="1076"/>
          <ac:picMkLst>
            <pc:docMk/>
            <pc:sldMk cId="1836698594" sldId="264"/>
            <ac:picMk id="5" creationId="{04ABA602-B99E-B021-763D-F8E0D0FEB2A0}"/>
          </ac:picMkLst>
        </pc:picChg>
        <pc:picChg chg="del mod">
          <ac:chgData name="Suraj Singh" userId="c216fb6d00da982e" providerId="LiveId" clId="{CB03B59C-8BE2-4C4F-890A-A58706CAB948}" dt="2022-05-04T15:39:45.820" v="1436" actId="478"/>
          <ac:picMkLst>
            <pc:docMk/>
            <pc:sldMk cId="1836698594" sldId="264"/>
            <ac:picMk id="7" creationId="{763782D4-FD47-E21E-8A44-5548D641BDD2}"/>
          </ac:picMkLst>
        </pc:picChg>
      </pc:sldChg>
      <pc:sldChg chg="addSp modSp new mod">
        <pc:chgData name="Suraj Singh" userId="c216fb6d00da982e" providerId="LiveId" clId="{CB03B59C-8BE2-4C4F-890A-A58706CAB948}" dt="2022-05-04T15:43:15.203" v="1582" actId="14100"/>
        <pc:sldMkLst>
          <pc:docMk/>
          <pc:sldMk cId="3944431457" sldId="265"/>
        </pc:sldMkLst>
        <pc:spChg chg="mod">
          <ac:chgData name="Suraj Singh" userId="c216fb6d00da982e" providerId="LiveId" clId="{CB03B59C-8BE2-4C4F-890A-A58706CAB948}" dt="2022-05-04T15:41:37.164" v="1488" actId="2711"/>
          <ac:spMkLst>
            <pc:docMk/>
            <pc:sldMk cId="3944431457" sldId="265"/>
            <ac:spMk id="2" creationId="{A9C74493-1875-EF80-A240-43BF03D5BAAF}"/>
          </ac:spMkLst>
        </pc:spChg>
        <pc:spChg chg="mod">
          <ac:chgData name="Suraj Singh" userId="c216fb6d00da982e" providerId="LiveId" clId="{CB03B59C-8BE2-4C4F-890A-A58706CAB948}" dt="2022-05-04T15:43:15.203" v="1582" actId="14100"/>
          <ac:spMkLst>
            <pc:docMk/>
            <pc:sldMk cId="3944431457" sldId="265"/>
            <ac:spMk id="3" creationId="{F9B7C98A-E20A-329C-7F78-48045F3EDFBC}"/>
          </ac:spMkLst>
        </pc:spChg>
        <pc:picChg chg="add mod">
          <ac:chgData name="Suraj Singh" userId="c216fb6d00da982e" providerId="LiveId" clId="{CB03B59C-8BE2-4C4F-890A-A58706CAB948}" dt="2022-05-04T15:43:10.134" v="1581" actId="1076"/>
          <ac:picMkLst>
            <pc:docMk/>
            <pc:sldMk cId="3944431457" sldId="265"/>
            <ac:picMk id="5" creationId="{86F1710E-01DB-F98E-A8D4-FE6E40DB9507}"/>
          </ac:picMkLst>
        </pc:picChg>
      </pc:sldChg>
      <pc:sldChg chg="delSp modSp new mod">
        <pc:chgData name="Suraj Singh" userId="c216fb6d00da982e" providerId="LiveId" clId="{CB03B59C-8BE2-4C4F-890A-A58706CAB948}" dt="2022-05-04T15:46:29.999" v="1852" actId="121"/>
        <pc:sldMkLst>
          <pc:docMk/>
          <pc:sldMk cId="2547945391" sldId="266"/>
        </pc:sldMkLst>
        <pc:spChg chg="del">
          <ac:chgData name="Suraj Singh" userId="c216fb6d00da982e" providerId="LiveId" clId="{CB03B59C-8BE2-4C4F-890A-A58706CAB948}" dt="2022-05-04T15:44:23.636" v="1608" actId="478"/>
          <ac:spMkLst>
            <pc:docMk/>
            <pc:sldMk cId="2547945391" sldId="266"/>
            <ac:spMk id="2" creationId="{592B599F-0153-D25E-D3C7-61EC623C785F}"/>
          </ac:spMkLst>
        </pc:spChg>
        <pc:spChg chg="mod">
          <ac:chgData name="Suraj Singh" userId="c216fb6d00da982e" providerId="LiveId" clId="{CB03B59C-8BE2-4C4F-890A-A58706CAB948}" dt="2022-05-04T15:46:29.999" v="1852" actId="121"/>
          <ac:spMkLst>
            <pc:docMk/>
            <pc:sldMk cId="2547945391" sldId="266"/>
            <ac:spMk id="3" creationId="{F5B9687D-496B-D43F-2F7F-4294A83CEB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76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2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1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9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9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2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3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3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DFCB-0D38-4A7C-9E6B-653490EF919E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AFC769-4C1D-4318-8423-101BA2580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2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22C9-2C7F-31D7-FA3B-BA9A2377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StuDocu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2CEC-70C7-49C8-9BF7-CFEF02CD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702" y="3064190"/>
            <a:ext cx="8915400" cy="3777622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i="1" dirty="0">
                <a:solidFill>
                  <a:srgbClr val="7030A0"/>
                </a:solidFill>
              </a:rPr>
              <a:t>                                                                                                                             </a:t>
            </a: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Pooja Singh.</a:t>
            </a:r>
          </a:p>
        </p:txBody>
      </p:sp>
    </p:spTree>
    <p:extLst>
      <p:ext uri="{BB962C8B-B14F-4D97-AF65-F5344CB8AC3E}">
        <p14:creationId xmlns:p14="http://schemas.microsoft.com/office/powerpoint/2010/main" val="238459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4493-1875-EF80-A240-43BF03D5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C98A-E20A-329C-7F78-48045F3E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515"/>
            <a:ext cx="8915400" cy="56830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are generated in following folders as: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1710E-01DB-F98E-A8D4-FE6E40DB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75" y="1818966"/>
            <a:ext cx="3436918" cy="51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687D-496B-D43F-2F7F-4294A83C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r">
              <a:buNone/>
            </a:pPr>
            <a:r>
              <a:rPr lang="en-IN" sz="21600" dirty="0"/>
              <a:t>                                              </a:t>
            </a:r>
            <a:r>
              <a:rPr lang="en-IN" sz="9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2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4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E6BDC-6497-5AF0-05DF-1D23E5EE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F5FAA9-2E1D-0DA5-30ED-AA1D916E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solution selection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 approach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 for running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4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solution selection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15124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has headings, text fields and different buttons for adding questions, sorting them and removing them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page is very simple and needs fewer validation, I have covered the same in my scenarios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market and framework used in recent times, I would be going to BDD framework, which is easily understandable by any Layman user too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Git as version control tool for pushing my code into the required Git hub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project management I am using Maven tool which would help me with adding dependencies and managing the project easily suing the Maven cycles like clean, install, run etc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using Selenium with Java for automation based on my previous experience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2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used here is BDD framework, it has different files like feature files, step definition files, runner files etc. All these are defined in the specific packages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package has exception handling mechanism file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NotFoundElement.java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package has SeleniumHelper.java which has all methods related to selenium,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actions which can be called anywhere in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WebConnetor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has Webconnector.java for writing Driver invoking, setup and closing 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applicationPages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our pages in which the locator and Selenium code is written.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Assignmentpage.java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has Constant.java file which has constants related to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runner package has our runner file in which cucumber options is used for file calling.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AssignmentPageRunner.java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stepdefs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has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where the steps invoking for each statement written in feature file is captured.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AssignmentPageSteps.java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 system library and Referenced Libraries has all the library 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7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2826"/>
            <a:ext cx="8915400" cy="46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dependencies has all the .jar dependencies from POM. xml file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/test/resources has features folder in which folder for each feature is written under which we have feature files.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Validation_AssignmentPage.feature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&gt;test has config folder which has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library has our driver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chromedriver.exe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folders has our test data sheet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Data.xlsx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are generated in our target folder&gt; cucumber-reports for in a folder way for each page.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reports are made simpler and kept even in test-output folder. These can be used for sharing it to the team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using Maven, POM.xml has all dependencies and other configuration required for the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testng.xml is used for setting 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tags and runner the files sequentially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SoftAssert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classes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addition the validation in the script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5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63CA-9CBA-FBC0-F91E-B45AB275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40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Snippets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2E90C-4A81-7D44-6CE6-99F5F3BA4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437" y="1385355"/>
            <a:ext cx="3520745" cy="24919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69871-AE20-12F0-3D5E-13055C71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7" y="4187497"/>
            <a:ext cx="3520745" cy="143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5DF7B-4BF2-940D-D799-D2C945C9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82" y="1385355"/>
            <a:ext cx="3292125" cy="1950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1EE70-9C45-C2D9-B1B1-6284BDCE0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222" y="3512141"/>
            <a:ext cx="3353091" cy="1615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B43948-55DF-1827-E450-70E658E8E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076" y="5204317"/>
            <a:ext cx="2484335" cy="1653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6A25DD-25E4-4FEA-33FE-8220827F3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267" y="201650"/>
            <a:ext cx="2933954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 approach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things tested in the automation are: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Feature: Assignment Page Verifications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Background: Validation of Assignment Page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validates different UI fields present in the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Validation of create question button functionality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 the details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alidates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questions additions in the UI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clicks on Sort questions button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validates the sorted questions result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clicks on Remove questions button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validates the Remove questions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97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4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 for running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8529"/>
            <a:ext cx="8915400" cy="465269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can be run in 2 ways: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testing.xml file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testing.xml file&gt; Right click and click on run  as&gt; TestNG suite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782D4-FD47-E21E-8A44-5548D641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10" y="2539419"/>
            <a:ext cx="7498110" cy="38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5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ACC-9500-7431-325B-E4085203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54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 for running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1B81-7B6F-D7EA-204C-7C48936E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8194"/>
            <a:ext cx="8915400" cy="463302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can be run in 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as: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run as &gt; Maven test option from project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BA602-B99E-B021-763D-F8E0D0FE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2227006"/>
            <a:ext cx="7108723" cy="39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85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676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Courier New</vt:lpstr>
      <vt:lpstr>Times New Roman</vt:lpstr>
      <vt:lpstr>Wingdings</vt:lpstr>
      <vt:lpstr>Wingdings 3</vt:lpstr>
      <vt:lpstr>Wisp</vt:lpstr>
      <vt:lpstr>StuDocu Assignment</vt:lpstr>
      <vt:lpstr>Table of contents:</vt:lpstr>
      <vt:lpstr>Technical solution selection  </vt:lpstr>
      <vt:lpstr>Framework used </vt:lpstr>
      <vt:lpstr>Framework used Cont…</vt:lpstr>
      <vt:lpstr>Framework Snippets</vt:lpstr>
      <vt:lpstr>Test design approach  </vt:lpstr>
      <vt:lpstr>Instructions for running </vt:lpstr>
      <vt:lpstr>Instructions for running Cont… </vt:lpstr>
      <vt:lpstr>Reporting pages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StuDocu Assignment</dc:title>
  <dc:creator>Suraj Singh</dc:creator>
  <cp:lastModifiedBy>Suraj Singh</cp:lastModifiedBy>
  <cp:revision>2</cp:revision>
  <dcterms:created xsi:type="dcterms:W3CDTF">2022-05-04T14:45:30Z</dcterms:created>
  <dcterms:modified xsi:type="dcterms:W3CDTF">2022-05-05T02:01:54Z</dcterms:modified>
</cp:coreProperties>
</file>