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0"/>
  </p:notesMasterIdLst>
  <p:sldIdLst>
    <p:sldId id="284" r:id="rId5"/>
    <p:sldId id="287" r:id="rId6"/>
    <p:sldId id="299" r:id="rId7"/>
    <p:sldId id="298" r:id="rId8"/>
    <p:sldId id="305" r:id="rId9"/>
    <p:sldId id="306" r:id="rId10"/>
    <p:sldId id="300" r:id="rId11"/>
    <p:sldId id="307" r:id="rId12"/>
    <p:sldId id="308" r:id="rId13"/>
    <p:sldId id="309" r:id="rId14"/>
    <p:sldId id="310" r:id="rId15"/>
    <p:sldId id="311" r:id="rId16"/>
    <p:sldId id="301" r:id="rId17"/>
    <p:sldId id="312" r:id="rId18"/>
    <p:sldId id="313" r:id="rId19"/>
    <p:sldId id="314" r:id="rId20"/>
    <p:sldId id="315" r:id="rId21"/>
    <p:sldId id="302" r:id="rId22"/>
    <p:sldId id="316" r:id="rId23"/>
    <p:sldId id="317" r:id="rId24"/>
    <p:sldId id="318" r:id="rId25"/>
    <p:sldId id="319" r:id="rId26"/>
    <p:sldId id="303" r:id="rId27"/>
    <p:sldId id="320" r:id="rId28"/>
    <p:sldId id="321" r:id="rId29"/>
    <p:sldId id="322" r:id="rId30"/>
    <p:sldId id="304" r:id="rId31"/>
    <p:sldId id="323" r:id="rId32"/>
    <p:sldId id="324" r:id="rId33"/>
    <p:sldId id="325" r:id="rId34"/>
    <p:sldId id="326" r:id="rId35"/>
    <p:sldId id="327" r:id="rId36"/>
    <p:sldId id="328" r:id="rId37"/>
    <p:sldId id="329" r:id="rId38"/>
    <p:sldId id="331" r:id="rId39"/>
    <p:sldId id="332" r:id="rId40"/>
    <p:sldId id="333" r:id="rId41"/>
    <p:sldId id="334" r:id="rId42"/>
    <p:sldId id="335" r:id="rId43"/>
    <p:sldId id="336" r:id="rId44"/>
    <p:sldId id="337" r:id="rId45"/>
    <p:sldId id="338" r:id="rId46"/>
    <p:sldId id="339" r:id="rId47"/>
    <p:sldId id="340" r:id="rId48"/>
    <p:sldId id="29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99" autoAdjust="0"/>
  </p:normalViewPr>
  <p:slideViewPr>
    <p:cSldViewPr snapToGrid="0" snapToObjects="1" showGuides="1">
      <p:cViewPr varScale="1">
        <p:scale>
          <a:sx n="85" d="100"/>
          <a:sy n="85" d="100"/>
        </p:scale>
        <p:origin x="590" y="62"/>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8/10/relationships/authors" Target="authors.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r sayed" userId="a938dcd1977143fc" providerId="LiveId" clId="{CB475C93-F1B4-4CCD-94DD-A523F6EAEE5C}"/>
    <pc:docChg chg="undo custSel addSld delSld modSld sldOrd">
      <pc:chgData name="Amir sayed" userId="a938dcd1977143fc" providerId="LiveId" clId="{CB475C93-F1B4-4CCD-94DD-A523F6EAEE5C}" dt="2023-10-01T11:21:19.821" v="1181" actId="2696"/>
      <pc:docMkLst>
        <pc:docMk/>
      </pc:docMkLst>
      <pc:sldChg chg="del ord">
        <pc:chgData name="Amir sayed" userId="a938dcd1977143fc" providerId="LiveId" clId="{CB475C93-F1B4-4CCD-94DD-A523F6EAEE5C}" dt="2023-09-30T20:22:03.702" v="507" actId="2696"/>
        <pc:sldMkLst>
          <pc:docMk/>
          <pc:sldMk cId="2831084956" sldId="261"/>
        </pc:sldMkLst>
      </pc:sldChg>
      <pc:sldChg chg="del">
        <pc:chgData name="Amir sayed" userId="a938dcd1977143fc" providerId="LiveId" clId="{CB475C93-F1B4-4CCD-94DD-A523F6EAEE5C}" dt="2023-09-30T20:22:08.057" v="508" actId="2696"/>
        <pc:sldMkLst>
          <pc:docMk/>
          <pc:sldMk cId="2011023441" sldId="262"/>
        </pc:sldMkLst>
      </pc:sldChg>
      <pc:sldChg chg="addSp delSp modSp mod">
        <pc:chgData name="Amir sayed" userId="a938dcd1977143fc" providerId="LiveId" clId="{CB475C93-F1B4-4CCD-94DD-A523F6EAEE5C}" dt="2023-09-30T20:18:08.811" v="483" actId="14100"/>
        <pc:sldMkLst>
          <pc:docMk/>
          <pc:sldMk cId="4097023305" sldId="284"/>
        </pc:sldMkLst>
        <pc:spChg chg="del">
          <ac:chgData name="Amir sayed" userId="a938dcd1977143fc" providerId="LiveId" clId="{CB475C93-F1B4-4CCD-94DD-A523F6EAEE5C}" dt="2023-09-30T20:16:01.411" v="477" actId="931"/>
          <ac:spMkLst>
            <pc:docMk/>
            <pc:sldMk cId="4097023305" sldId="284"/>
            <ac:spMk id="3" creationId="{03686E93-DDDD-AFA7-B723-5D11A9E6C2A0}"/>
          </ac:spMkLst>
        </pc:spChg>
        <pc:spChg chg="add del mod">
          <ac:chgData name="Amir sayed" userId="a938dcd1977143fc" providerId="LiveId" clId="{CB475C93-F1B4-4CCD-94DD-A523F6EAEE5C}" dt="2023-09-30T20:17:22.274" v="479" actId="931"/>
          <ac:spMkLst>
            <pc:docMk/>
            <pc:sldMk cId="4097023305" sldId="284"/>
            <ac:spMk id="6" creationId="{16F1EAED-B440-E481-34FE-8348D199C58A}"/>
          </ac:spMkLst>
        </pc:spChg>
        <pc:picChg chg="add del mod">
          <ac:chgData name="Amir sayed" userId="a938dcd1977143fc" providerId="LiveId" clId="{CB475C93-F1B4-4CCD-94DD-A523F6EAEE5C}" dt="2023-09-30T20:16:09.660" v="478" actId="21"/>
          <ac:picMkLst>
            <pc:docMk/>
            <pc:sldMk cId="4097023305" sldId="284"/>
            <ac:picMk id="4" creationId="{B7C745D0-2028-3520-C90B-FF7CBE720EB9}"/>
          </ac:picMkLst>
        </pc:picChg>
        <pc:picChg chg="add mod modCrop">
          <ac:chgData name="Amir sayed" userId="a938dcd1977143fc" providerId="LiveId" clId="{CB475C93-F1B4-4CCD-94DD-A523F6EAEE5C}" dt="2023-09-30T20:18:08.811" v="483" actId="14100"/>
          <ac:picMkLst>
            <pc:docMk/>
            <pc:sldMk cId="4097023305" sldId="284"/>
            <ac:picMk id="8" creationId="{172C717C-184A-5AE6-CAB0-0A6BC4228825}"/>
          </ac:picMkLst>
        </pc:picChg>
      </pc:sldChg>
      <pc:sldChg chg="addSp delSp modSp mod">
        <pc:chgData name="Amir sayed" userId="a938dcd1977143fc" providerId="LiveId" clId="{CB475C93-F1B4-4CCD-94DD-A523F6EAEE5C}" dt="2023-09-30T20:21:46.074" v="506" actId="14100"/>
        <pc:sldMkLst>
          <pc:docMk/>
          <pc:sldMk cId="3780002892" sldId="287"/>
        </pc:sldMkLst>
        <pc:spChg chg="del">
          <ac:chgData name="Amir sayed" userId="a938dcd1977143fc" providerId="LiveId" clId="{CB475C93-F1B4-4CCD-94DD-A523F6EAEE5C}" dt="2023-09-30T20:19:26.997" v="484" actId="931"/>
          <ac:spMkLst>
            <pc:docMk/>
            <pc:sldMk cId="3780002892" sldId="287"/>
            <ac:spMk id="5" creationId="{A0424CA4-BEA4-726F-8F4C-E65567E5DBED}"/>
          </ac:spMkLst>
        </pc:spChg>
        <pc:spChg chg="add del mod">
          <ac:chgData name="Amir sayed" userId="a938dcd1977143fc" providerId="LiveId" clId="{CB475C93-F1B4-4CCD-94DD-A523F6EAEE5C}" dt="2023-09-30T20:21:07.998" v="496" actId="931"/>
          <ac:spMkLst>
            <pc:docMk/>
            <pc:sldMk cId="3780002892" sldId="287"/>
            <ac:spMk id="9" creationId="{84FD127B-B088-9AB8-8C84-FF7D49753E10}"/>
          </ac:spMkLst>
        </pc:spChg>
        <pc:picChg chg="add del mod modCrop">
          <ac:chgData name="Amir sayed" userId="a938dcd1977143fc" providerId="LiveId" clId="{CB475C93-F1B4-4CCD-94DD-A523F6EAEE5C}" dt="2023-09-30T20:20:46.375" v="495" actId="21"/>
          <ac:picMkLst>
            <pc:docMk/>
            <pc:sldMk cId="3780002892" sldId="287"/>
            <ac:picMk id="6" creationId="{567FAA00-B6A6-D649-B47D-CED15F8789CC}"/>
          </ac:picMkLst>
        </pc:picChg>
        <pc:picChg chg="add mod modCrop">
          <ac:chgData name="Amir sayed" userId="a938dcd1977143fc" providerId="LiveId" clId="{CB475C93-F1B4-4CCD-94DD-A523F6EAEE5C}" dt="2023-09-30T20:21:46.074" v="506" actId="14100"/>
          <ac:picMkLst>
            <pc:docMk/>
            <pc:sldMk cId="3780002892" sldId="287"/>
            <ac:picMk id="11" creationId="{3E4062FA-CDDA-060E-F7D5-20B08FF97227}"/>
          </ac:picMkLst>
        </pc:picChg>
      </pc:sldChg>
      <pc:sldChg chg="del">
        <pc:chgData name="Amir sayed" userId="a938dcd1977143fc" providerId="LiveId" clId="{CB475C93-F1B4-4CCD-94DD-A523F6EAEE5C}" dt="2023-09-30T20:22:11.276" v="509" actId="2696"/>
        <pc:sldMkLst>
          <pc:docMk/>
          <pc:sldMk cId="613288997" sldId="288"/>
        </pc:sldMkLst>
      </pc:sldChg>
      <pc:sldChg chg="del">
        <pc:chgData name="Amir sayed" userId="a938dcd1977143fc" providerId="LiveId" clId="{CB475C93-F1B4-4CCD-94DD-A523F6EAEE5C}" dt="2023-09-30T20:22:25.960" v="513" actId="2696"/>
        <pc:sldMkLst>
          <pc:docMk/>
          <pc:sldMk cId="559354457" sldId="289"/>
        </pc:sldMkLst>
      </pc:sldChg>
      <pc:sldChg chg="del">
        <pc:chgData name="Amir sayed" userId="a938dcd1977143fc" providerId="LiveId" clId="{CB475C93-F1B4-4CCD-94DD-A523F6EAEE5C}" dt="2023-09-30T20:22:14.098" v="510" actId="2696"/>
        <pc:sldMkLst>
          <pc:docMk/>
          <pc:sldMk cId="3251802089" sldId="290"/>
        </pc:sldMkLst>
      </pc:sldChg>
      <pc:sldChg chg="del">
        <pc:chgData name="Amir sayed" userId="a938dcd1977143fc" providerId="LiveId" clId="{CB475C93-F1B4-4CCD-94DD-A523F6EAEE5C}" dt="2023-09-30T20:22:17.952" v="511" actId="2696"/>
        <pc:sldMkLst>
          <pc:docMk/>
          <pc:sldMk cId="3917619153" sldId="291"/>
        </pc:sldMkLst>
      </pc:sldChg>
      <pc:sldChg chg="del">
        <pc:chgData name="Amir sayed" userId="a938dcd1977143fc" providerId="LiveId" clId="{CB475C93-F1B4-4CCD-94DD-A523F6EAEE5C}" dt="2023-09-30T20:22:29.122" v="514" actId="2696"/>
        <pc:sldMkLst>
          <pc:docMk/>
          <pc:sldMk cId="1646725871" sldId="292"/>
        </pc:sldMkLst>
      </pc:sldChg>
      <pc:sldChg chg="del">
        <pc:chgData name="Amir sayed" userId="a938dcd1977143fc" providerId="LiveId" clId="{CB475C93-F1B4-4CCD-94DD-A523F6EAEE5C}" dt="2023-09-30T20:22:31.679" v="515" actId="2696"/>
        <pc:sldMkLst>
          <pc:docMk/>
          <pc:sldMk cId="3095245344" sldId="293"/>
        </pc:sldMkLst>
      </pc:sldChg>
      <pc:sldChg chg="del">
        <pc:chgData name="Amir sayed" userId="a938dcd1977143fc" providerId="LiveId" clId="{CB475C93-F1B4-4CCD-94DD-A523F6EAEE5C}" dt="2023-09-30T20:22:35.737" v="516" actId="2696"/>
        <pc:sldMkLst>
          <pc:docMk/>
          <pc:sldMk cId="591722392" sldId="294"/>
        </pc:sldMkLst>
      </pc:sldChg>
      <pc:sldChg chg="addSp delSp modSp mod">
        <pc:chgData name="Amir sayed" userId="a938dcd1977143fc" providerId="LiveId" clId="{CB475C93-F1B4-4CCD-94DD-A523F6EAEE5C}" dt="2023-09-30T20:25:26.969" v="617" actId="113"/>
        <pc:sldMkLst>
          <pc:docMk/>
          <pc:sldMk cId="2397583386" sldId="295"/>
        </pc:sldMkLst>
        <pc:spChg chg="add del mod">
          <ac:chgData name="Amir sayed" userId="a938dcd1977143fc" providerId="LiveId" clId="{CB475C93-F1B4-4CCD-94DD-A523F6EAEE5C}" dt="2023-09-30T20:24:47.262" v="609" actId="21"/>
          <ac:spMkLst>
            <pc:docMk/>
            <pc:sldMk cId="2397583386" sldId="295"/>
            <ac:spMk id="3" creationId="{0F428259-89CA-8BC3-9CCB-790047D2D52A}"/>
          </ac:spMkLst>
        </pc:spChg>
        <pc:spChg chg="mod">
          <ac:chgData name="Amir sayed" userId="a938dcd1977143fc" providerId="LiveId" clId="{CB475C93-F1B4-4CCD-94DD-A523F6EAEE5C}" dt="2023-09-30T20:25:26.969" v="617" actId="113"/>
          <ac:spMkLst>
            <pc:docMk/>
            <pc:sldMk cId="2397583386" sldId="295"/>
            <ac:spMk id="24" creationId="{A4C5B759-93CB-5B5A-B1D2-2E3C42747C75}"/>
          </ac:spMkLst>
        </pc:spChg>
        <pc:spChg chg="mod">
          <ac:chgData name="Amir sayed" userId="a938dcd1977143fc" providerId="LiveId" clId="{CB475C93-F1B4-4CCD-94DD-A523F6EAEE5C}" dt="2023-09-30T20:25:08.892" v="613" actId="1076"/>
          <ac:spMkLst>
            <pc:docMk/>
            <pc:sldMk cId="2397583386" sldId="295"/>
            <ac:spMk id="25" creationId="{518B68B6-5284-F036-E87F-9BC3A435A7B3}"/>
          </ac:spMkLst>
        </pc:spChg>
        <pc:picChg chg="del">
          <ac:chgData name="Amir sayed" userId="a938dcd1977143fc" providerId="LiveId" clId="{CB475C93-F1B4-4CCD-94DD-A523F6EAEE5C}" dt="2023-09-30T20:23:35.668" v="608" actId="21"/>
          <ac:picMkLst>
            <pc:docMk/>
            <pc:sldMk cId="2397583386" sldId="295"/>
            <ac:picMk id="33" creationId="{1D963291-0332-DAB6-6090-6778FC7899BD}"/>
          </ac:picMkLst>
        </pc:picChg>
      </pc:sldChg>
      <pc:sldChg chg="del">
        <pc:chgData name="Amir sayed" userId="a938dcd1977143fc" providerId="LiveId" clId="{CB475C93-F1B4-4CCD-94DD-A523F6EAEE5C}" dt="2023-09-30T20:22:22.381" v="512" actId="2696"/>
        <pc:sldMkLst>
          <pc:docMk/>
          <pc:sldMk cId="866533554" sldId="296"/>
        </pc:sldMkLst>
      </pc:sldChg>
      <pc:sldChg chg="modSp mod">
        <pc:chgData name="Amir sayed" userId="a938dcd1977143fc" providerId="LiveId" clId="{CB475C93-F1B4-4CCD-94DD-A523F6EAEE5C}" dt="2023-09-30T19:06:06.221" v="39" actId="20577"/>
        <pc:sldMkLst>
          <pc:docMk/>
          <pc:sldMk cId="1645329722" sldId="299"/>
        </pc:sldMkLst>
        <pc:spChg chg="mod">
          <ac:chgData name="Amir sayed" userId="a938dcd1977143fc" providerId="LiveId" clId="{CB475C93-F1B4-4CCD-94DD-A523F6EAEE5C}" dt="2023-09-30T19:06:06.221" v="39" actId="20577"/>
          <ac:spMkLst>
            <pc:docMk/>
            <pc:sldMk cId="1645329722" sldId="299"/>
            <ac:spMk id="2" creationId="{BA877016-4D5E-635C-7267-72B2F8A19D50}"/>
          </ac:spMkLst>
        </pc:spChg>
      </pc:sldChg>
      <pc:sldChg chg="addSp delSp modSp mod addAnim delAnim">
        <pc:chgData name="Amir sayed" userId="a938dcd1977143fc" providerId="LiveId" clId="{CB475C93-F1B4-4CCD-94DD-A523F6EAEE5C}" dt="2023-10-01T07:46:41.072" v="626" actId="21"/>
        <pc:sldMkLst>
          <pc:docMk/>
          <pc:sldMk cId="2104629234" sldId="305"/>
        </pc:sldMkLst>
        <pc:picChg chg="add del mod">
          <ac:chgData name="Amir sayed" userId="a938dcd1977143fc" providerId="LiveId" clId="{CB475C93-F1B4-4CCD-94DD-A523F6EAEE5C}" dt="2023-10-01T07:46:41.072" v="626" actId="21"/>
          <ac:picMkLst>
            <pc:docMk/>
            <pc:sldMk cId="2104629234" sldId="305"/>
            <ac:picMk id="2" creationId="{A27C3C0A-F8C7-1542-8113-1EA6E8DD52ED}"/>
          </ac:picMkLst>
        </pc:picChg>
      </pc:sldChg>
      <pc:sldChg chg="modSp mod">
        <pc:chgData name="Amir sayed" userId="a938dcd1977143fc" providerId="LiveId" clId="{CB475C93-F1B4-4CCD-94DD-A523F6EAEE5C}" dt="2023-09-30T20:25:41.962" v="618" actId="14100"/>
        <pc:sldMkLst>
          <pc:docMk/>
          <pc:sldMk cId="3083889978" sldId="325"/>
        </pc:sldMkLst>
        <pc:picChg chg="mod">
          <ac:chgData name="Amir sayed" userId="a938dcd1977143fc" providerId="LiveId" clId="{CB475C93-F1B4-4CCD-94DD-A523F6EAEE5C}" dt="2023-09-30T20:25:41.962" v="618" actId="14100"/>
          <ac:picMkLst>
            <pc:docMk/>
            <pc:sldMk cId="3083889978" sldId="325"/>
            <ac:picMk id="7" creationId="{BED0C4E6-FBD2-2203-3249-A64C29A361C2}"/>
          </ac:picMkLst>
        </pc:picChg>
      </pc:sldChg>
      <pc:sldChg chg="delSp modSp new mod">
        <pc:chgData name="Amir sayed" userId="a938dcd1977143fc" providerId="LiveId" clId="{CB475C93-F1B4-4CCD-94DD-A523F6EAEE5C}" dt="2023-09-30T19:06:31.005" v="42" actId="255"/>
        <pc:sldMkLst>
          <pc:docMk/>
          <pc:sldMk cId="2227694335" sldId="326"/>
        </pc:sldMkLst>
        <pc:spChg chg="mod">
          <ac:chgData name="Amir sayed" userId="a938dcd1977143fc" providerId="LiveId" clId="{CB475C93-F1B4-4CCD-94DD-A523F6EAEE5C}" dt="2023-09-30T19:06:31.005" v="42" actId="255"/>
          <ac:spMkLst>
            <pc:docMk/>
            <pc:sldMk cId="2227694335" sldId="326"/>
            <ac:spMk id="2" creationId="{0B314CFE-CC29-D908-46B0-AC5EF78B7B74}"/>
          </ac:spMkLst>
        </pc:spChg>
        <pc:spChg chg="del mod">
          <ac:chgData name="Amir sayed" userId="a938dcd1977143fc" providerId="LiveId" clId="{CB475C93-F1B4-4CCD-94DD-A523F6EAEE5C}" dt="2023-09-30T19:05:36.604" v="2" actId="21"/>
          <ac:spMkLst>
            <pc:docMk/>
            <pc:sldMk cId="2227694335" sldId="326"/>
            <ac:spMk id="4" creationId="{002FA0FE-944D-A71D-AD64-B42ADCBFC8FA}"/>
          </ac:spMkLst>
        </pc:spChg>
      </pc:sldChg>
      <pc:sldChg chg="addSp delSp modSp new mod">
        <pc:chgData name="Amir sayed" userId="a938dcd1977143fc" providerId="LiveId" clId="{CB475C93-F1B4-4CCD-94DD-A523F6EAEE5C}" dt="2023-10-01T10:47:39.589" v="1177"/>
        <pc:sldMkLst>
          <pc:docMk/>
          <pc:sldMk cId="3437513179" sldId="327"/>
        </pc:sldMkLst>
        <pc:spChg chg="mod">
          <ac:chgData name="Amir sayed" userId="a938dcd1977143fc" providerId="LiveId" clId="{CB475C93-F1B4-4CCD-94DD-A523F6EAEE5C}" dt="2023-09-30T19:11:24.949" v="95" actId="1076"/>
          <ac:spMkLst>
            <pc:docMk/>
            <pc:sldMk cId="3437513179" sldId="327"/>
            <ac:spMk id="2" creationId="{F5133FC0-DD16-F6F7-CBD2-7F4B9CBBA4D5}"/>
          </ac:spMkLst>
        </pc:spChg>
        <pc:spChg chg="add del">
          <ac:chgData name="Amir sayed" userId="a938dcd1977143fc" providerId="LiveId" clId="{CB475C93-F1B4-4CCD-94DD-A523F6EAEE5C}" dt="2023-09-30T19:14:12.075" v="111" actId="21"/>
          <ac:spMkLst>
            <pc:docMk/>
            <pc:sldMk cId="3437513179" sldId="327"/>
            <ac:spMk id="10" creationId="{7B8968AB-F975-5E65-3F88-3F8D9E79F118}"/>
          </ac:spMkLst>
        </pc:spChg>
        <pc:spChg chg="add">
          <ac:chgData name="Amir sayed" userId="a938dcd1977143fc" providerId="LiveId" clId="{CB475C93-F1B4-4CCD-94DD-A523F6EAEE5C}" dt="2023-09-30T19:14:34.197" v="112" actId="22"/>
          <ac:spMkLst>
            <pc:docMk/>
            <pc:sldMk cId="3437513179" sldId="327"/>
            <ac:spMk id="12" creationId="{2C9B441B-A64B-EC74-8BD2-58444568E8D0}"/>
          </ac:spMkLst>
        </pc:spChg>
        <pc:spChg chg="add del mod">
          <ac:chgData name="Amir sayed" userId="a938dcd1977143fc" providerId="LiveId" clId="{CB475C93-F1B4-4CCD-94DD-A523F6EAEE5C}" dt="2023-09-30T19:15:40.177" v="124"/>
          <ac:spMkLst>
            <pc:docMk/>
            <pc:sldMk cId="3437513179" sldId="327"/>
            <ac:spMk id="15" creationId="{A795AAA0-595B-F09D-D0D7-DF2350E89C4B}"/>
          </ac:spMkLst>
        </pc:spChg>
        <pc:spChg chg="add mod">
          <ac:chgData name="Amir sayed" userId="a938dcd1977143fc" providerId="LiveId" clId="{CB475C93-F1B4-4CCD-94DD-A523F6EAEE5C}" dt="2023-09-30T19:25:02.479" v="150" actId="1076"/>
          <ac:spMkLst>
            <pc:docMk/>
            <pc:sldMk cId="3437513179" sldId="327"/>
            <ac:spMk id="17" creationId="{06091BB9-5E72-9CBB-0FA9-F66189ED12A2}"/>
          </ac:spMkLst>
        </pc:spChg>
        <pc:graphicFrameChg chg="add del mod">
          <ac:chgData name="Amir sayed" userId="a938dcd1977143fc" providerId="LiveId" clId="{CB475C93-F1B4-4CCD-94DD-A523F6EAEE5C}" dt="2023-09-30T19:11:47.729" v="99" actId="21"/>
          <ac:graphicFrameMkLst>
            <pc:docMk/>
            <pc:sldMk cId="3437513179" sldId="327"/>
            <ac:graphicFrameMk id="6" creationId="{D80ECFCE-6BB5-1106-ABEB-711F929C4512}"/>
          </ac:graphicFrameMkLst>
        </pc:graphicFrameChg>
        <pc:graphicFrameChg chg="add del mod">
          <ac:chgData name="Amir sayed" userId="a938dcd1977143fc" providerId="LiveId" clId="{CB475C93-F1B4-4CCD-94DD-A523F6EAEE5C}" dt="2023-09-30T19:12:44.801" v="105" actId="21"/>
          <ac:graphicFrameMkLst>
            <pc:docMk/>
            <pc:sldMk cId="3437513179" sldId="327"/>
            <ac:graphicFrameMk id="7" creationId="{D80ECFCE-6BB5-1106-ABEB-711F929C4512}"/>
          </ac:graphicFrameMkLst>
        </pc:graphicFrameChg>
        <pc:graphicFrameChg chg="add del mod">
          <ac:chgData name="Amir sayed" userId="a938dcd1977143fc" providerId="LiveId" clId="{CB475C93-F1B4-4CCD-94DD-A523F6EAEE5C}" dt="2023-09-30T19:13:38.341" v="109" actId="21"/>
          <ac:graphicFrameMkLst>
            <pc:docMk/>
            <pc:sldMk cId="3437513179" sldId="327"/>
            <ac:graphicFrameMk id="8" creationId="{D80ECFCE-6BB5-1106-ABEB-711F929C4512}"/>
          </ac:graphicFrameMkLst>
        </pc:graphicFrameChg>
        <pc:graphicFrameChg chg="add del mod modGraphic">
          <ac:chgData name="Amir sayed" userId="a938dcd1977143fc" providerId="LiveId" clId="{CB475C93-F1B4-4CCD-94DD-A523F6EAEE5C}" dt="2023-09-30T19:15:40.163" v="122"/>
          <ac:graphicFrameMkLst>
            <pc:docMk/>
            <pc:sldMk cId="3437513179" sldId="327"/>
            <ac:graphicFrameMk id="16" creationId="{58BD0391-FB7D-FD33-27B0-2DB3547D2958}"/>
          </ac:graphicFrameMkLst>
        </pc:graphicFrameChg>
        <pc:picChg chg="add mod">
          <ac:chgData name="Amir sayed" userId="a938dcd1977143fc" providerId="LiveId" clId="{CB475C93-F1B4-4CCD-94DD-A523F6EAEE5C}" dt="2023-10-01T10:47:39.589" v="1177"/>
          <ac:picMkLst>
            <pc:docMk/>
            <pc:sldMk cId="3437513179" sldId="327"/>
            <ac:picMk id="6" creationId="{138FA47E-5395-6F16-C31E-23A1088BB3CE}"/>
          </ac:picMkLst>
        </pc:picChg>
        <pc:picChg chg="add mod">
          <ac:chgData name="Amir sayed" userId="a938dcd1977143fc" providerId="LiveId" clId="{CB475C93-F1B4-4CCD-94DD-A523F6EAEE5C}" dt="2023-09-30T19:25:12.417" v="152" actId="1076"/>
          <ac:picMkLst>
            <pc:docMk/>
            <pc:sldMk cId="3437513179" sldId="327"/>
            <ac:picMk id="14" creationId="{51BADF84-9FCD-3FDF-04A6-3D06513134B3}"/>
          </ac:picMkLst>
        </pc:picChg>
      </pc:sldChg>
      <pc:sldChg chg="addSp modSp new mod">
        <pc:chgData name="Amir sayed" userId="a938dcd1977143fc" providerId="LiveId" clId="{CB475C93-F1B4-4CCD-94DD-A523F6EAEE5C}" dt="2023-09-30T19:30:30.568" v="177" actId="1076"/>
        <pc:sldMkLst>
          <pc:docMk/>
          <pc:sldMk cId="340693673" sldId="328"/>
        </pc:sldMkLst>
        <pc:spChg chg="mod">
          <ac:chgData name="Amir sayed" userId="a938dcd1977143fc" providerId="LiveId" clId="{CB475C93-F1B4-4CCD-94DD-A523F6EAEE5C}" dt="2023-09-30T19:26:44.652" v="157" actId="1076"/>
          <ac:spMkLst>
            <pc:docMk/>
            <pc:sldMk cId="340693673" sldId="328"/>
            <ac:spMk id="2" creationId="{50A83CAC-EE3C-F2A3-8F73-BB5DE1D9FDEE}"/>
          </ac:spMkLst>
        </pc:spChg>
        <pc:spChg chg="add mod">
          <ac:chgData name="Amir sayed" userId="a938dcd1977143fc" providerId="LiveId" clId="{CB475C93-F1B4-4CCD-94DD-A523F6EAEE5C}" dt="2023-09-30T19:30:30.568" v="177" actId="1076"/>
          <ac:spMkLst>
            <pc:docMk/>
            <pc:sldMk cId="340693673" sldId="328"/>
            <ac:spMk id="8" creationId="{F124DB86-49D5-2E20-C0D5-C1F6E7042445}"/>
          </ac:spMkLst>
        </pc:spChg>
        <pc:picChg chg="add mod">
          <ac:chgData name="Amir sayed" userId="a938dcd1977143fc" providerId="LiveId" clId="{CB475C93-F1B4-4CCD-94DD-A523F6EAEE5C}" dt="2023-09-30T19:27:44.325" v="161" actId="1076"/>
          <ac:picMkLst>
            <pc:docMk/>
            <pc:sldMk cId="340693673" sldId="328"/>
            <ac:picMk id="7" creationId="{A04628F9-1E77-85D5-DE38-D4B92D8FF29F}"/>
          </ac:picMkLst>
        </pc:picChg>
      </pc:sldChg>
      <pc:sldChg chg="addSp delSp modSp new mod">
        <pc:chgData name="Amir sayed" userId="a938dcd1977143fc" providerId="LiveId" clId="{CB475C93-F1B4-4CCD-94DD-A523F6EAEE5C}" dt="2023-09-30T19:36:47.600" v="216" actId="122"/>
        <pc:sldMkLst>
          <pc:docMk/>
          <pc:sldMk cId="1685432084" sldId="329"/>
        </pc:sldMkLst>
        <pc:spChg chg="mod">
          <ac:chgData name="Amir sayed" userId="a938dcd1977143fc" providerId="LiveId" clId="{CB475C93-F1B4-4CCD-94DD-A523F6EAEE5C}" dt="2023-09-30T19:32:49.107" v="191" actId="14100"/>
          <ac:spMkLst>
            <pc:docMk/>
            <pc:sldMk cId="1685432084" sldId="329"/>
            <ac:spMk id="2" creationId="{A027A583-A2F2-D118-8DD5-99D2A194D256}"/>
          </ac:spMkLst>
        </pc:spChg>
        <pc:spChg chg="add del">
          <ac:chgData name="Amir sayed" userId="a938dcd1977143fc" providerId="LiveId" clId="{CB475C93-F1B4-4CCD-94DD-A523F6EAEE5C}" dt="2023-09-30T19:31:54.240" v="184" actId="22"/>
          <ac:spMkLst>
            <pc:docMk/>
            <pc:sldMk cId="1685432084" sldId="329"/>
            <ac:spMk id="7" creationId="{E00DB185-5246-EE5E-7549-317D293D376D}"/>
          </ac:spMkLst>
        </pc:spChg>
        <pc:spChg chg="add mod">
          <ac:chgData name="Amir sayed" userId="a938dcd1977143fc" providerId="LiveId" clId="{CB475C93-F1B4-4CCD-94DD-A523F6EAEE5C}" dt="2023-09-30T19:36:47.600" v="216" actId="122"/>
          <ac:spMkLst>
            <pc:docMk/>
            <pc:sldMk cId="1685432084" sldId="329"/>
            <ac:spMk id="14" creationId="{5142F30E-4814-3DCE-5C71-A03D48832C98}"/>
          </ac:spMkLst>
        </pc:spChg>
        <pc:picChg chg="add mod">
          <ac:chgData name="Amir sayed" userId="a938dcd1977143fc" providerId="LiveId" clId="{CB475C93-F1B4-4CCD-94DD-A523F6EAEE5C}" dt="2023-09-30T19:33:39.001" v="194" actId="14100"/>
          <ac:picMkLst>
            <pc:docMk/>
            <pc:sldMk cId="1685432084" sldId="329"/>
            <ac:picMk id="9" creationId="{3A5AA12F-FAA2-FA46-410B-71EAF9BEE5A8}"/>
          </ac:picMkLst>
        </pc:picChg>
        <pc:picChg chg="add mod">
          <ac:chgData name="Amir sayed" userId="a938dcd1977143fc" providerId="LiveId" clId="{CB475C93-F1B4-4CCD-94DD-A523F6EAEE5C}" dt="2023-09-30T19:33:47.171" v="195" actId="14100"/>
          <ac:picMkLst>
            <pc:docMk/>
            <pc:sldMk cId="1685432084" sldId="329"/>
            <ac:picMk id="11" creationId="{CD5A28F9-70ED-EFCB-DA59-6FD16267EDAD}"/>
          </ac:picMkLst>
        </pc:picChg>
        <pc:picChg chg="add mod">
          <ac:chgData name="Amir sayed" userId="a938dcd1977143fc" providerId="LiveId" clId="{CB475C93-F1B4-4CCD-94DD-A523F6EAEE5C}" dt="2023-09-30T19:34:30.263" v="199" actId="14100"/>
          <ac:picMkLst>
            <pc:docMk/>
            <pc:sldMk cId="1685432084" sldId="329"/>
            <ac:picMk id="13" creationId="{848F3A6F-088D-AEC9-D42B-C0949CABB0D2}"/>
          </ac:picMkLst>
        </pc:picChg>
      </pc:sldChg>
      <pc:sldChg chg="new del setBg">
        <pc:chgData name="Amir sayed" userId="a938dcd1977143fc" providerId="LiveId" clId="{CB475C93-F1B4-4CCD-94DD-A523F6EAEE5C}" dt="2023-09-30T19:38:52.024" v="253" actId="2696"/>
        <pc:sldMkLst>
          <pc:docMk/>
          <pc:sldMk cId="2384337885" sldId="330"/>
        </pc:sldMkLst>
      </pc:sldChg>
      <pc:sldChg chg="new del">
        <pc:chgData name="Amir sayed" userId="a938dcd1977143fc" providerId="LiveId" clId="{CB475C93-F1B4-4CCD-94DD-A523F6EAEE5C}" dt="2023-09-30T19:37:26.351" v="220" actId="2696"/>
        <pc:sldMkLst>
          <pc:docMk/>
          <pc:sldMk cId="2623610245" sldId="330"/>
        </pc:sldMkLst>
      </pc:sldChg>
      <pc:sldChg chg="new del">
        <pc:chgData name="Amir sayed" userId="a938dcd1977143fc" providerId="LiveId" clId="{CB475C93-F1B4-4CCD-94DD-A523F6EAEE5C}" dt="2023-09-30T19:39:07.666" v="255" actId="2696"/>
        <pc:sldMkLst>
          <pc:docMk/>
          <pc:sldMk cId="2937678001" sldId="330"/>
        </pc:sldMkLst>
      </pc:sldChg>
      <pc:sldChg chg="new del">
        <pc:chgData name="Amir sayed" userId="a938dcd1977143fc" providerId="LiveId" clId="{CB475C93-F1B4-4CCD-94DD-A523F6EAEE5C}" dt="2023-09-30T19:39:33.431" v="258" actId="2696"/>
        <pc:sldMkLst>
          <pc:docMk/>
          <pc:sldMk cId="3552859277" sldId="330"/>
        </pc:sldMkLst>
      </pc:sldChg>
      <pc:sldChg chg="new del">
        <pc:chgData name="Amir sayed" userId="a938dcd1977143fc" providerId="LiveId" clId="{CB475C93-F1B4-4CCD-94DD-A523F6EAEE5C}" dt="2023-09-30T19:37:13.381" v="218" actId="2696"/>
        <pc:sldMkLst>
          <pc:docMk/>
          <pc:sldMk cId="4293712563" sldId="330"/>
        </pc:sldMkLst>
      </pc:sldChg>
      <pc:sldChg chg="addSp modSp new mod">
        <pc:chgData name="Amir sayed" userId="a938dcd1977143fc" providerId="LiveId" clId="{CB475C93-F1B4-4CCD-94DD-A523F6EAEE5C}" dt="2023-09-30T19:43:10.645" v="282" actId="14100"/>
        <pc:sldMkLst>
          <pc:docMk/>
          <pc:sldMk cId="965095536" sldId="331"/>
        </pc:sldMkLst>
        <pc:spChg chg="mod">
          <ac:chgData name="Amir sayed" userId="a938dcd1977143fc" providerId="LiveId" clId="{CB475C93-F1B4-4CCD-94DD-A523F6EAEE5C}" dt="2023-09-30T19:41:19.481" v="265" actId="1076"/>
          <ac:spMkLst>
            <pc:docMk/>
            <pc:sldMk cId="965095536" sldId="331"/>
            <ac:spMk id="2" creationId="{DDE3B5CB-0DEF-692D-261A-804263A21F3C}"/>
          </ac:spMkLst>
        </pc:spChg>
        <pc:spChg chg="add mod">
          <ac:chgData name="Amir sayed" userId="a938dcd1977143fc" providerId="LiveId" clId="{CB475C93-F1B4-4CCD-94DD-A523F6EAEE5C}" dt="2023-09-30T19:42:59.243" v="281" actId="1076"/>
          <ac:spMkLst>
            <pc:docMk/>
            <pc:sldMk cId="965095536" sldId="331"/>
            <ac:spMk id="8" creationId="{83539104-44C3-AAB9-5BCA-896CCD5C0570}"/>
          </ac:spMkLst>
        </pc:spChg>
        <pc:picChg chg="add mod">
          <ac:chgData name="Amir sayed" userId="a938dcd1977143fc" providerId="LiveId" clId="{CB475C93-F1B4-4CCD-94DD-A523F6EAEE5C}" dt="2023-09-30T19:43:10.645" v="282" actId="14100"/>
          <ac:picMkLst>
            <pc:docMk/>
            <pc:sldMk cId="965095536" sldId="331"/>
            <ac:picMk id="7" creationId="{0FEFF624-529B-2EED-2B87-B9BD002D7CFB}"/>
          </ac:picMkLst>
        </pc:picChg>
      </pc:sldChg>
      <pc:sldChg chg="addSp modSp new mod">
        <pc:chgData name="Amir sayed" userId="a938dcd1977143fc" providerId="LiveId" clId="{CB475C93-F1B4-4CCD-94DD-A523F6EAEE5C}" dt="2023-09-30T19:45:46.797" v="299" actId="1076"/>
        <pc:sldMkLst>
          <pc:docMk/>
          <pc:sldMk cId="2426604738" sldId="332"/>
        </pc:sldMkLst>
        <pc:spChg chg="mod">
          <ac:chgData name="Amir sayed" userId="a938dcd1977143fc" providerId="LiveId" clId="{CB475C93-F1B4-4CCD-94DD-A523F6EAEE5C}" dt="2023-09-30T19:44:55.010" v="291" actId="1076"/>
          <ac:spMkLst>
            <pc:docMk/>
            <pc:sldMk cId="2426604738" sldId="332"/>
            <ac:spMk id="2" creationId="{2FC91986-AE7E-7EA7-123B-DDDD4C002370}"/>
          </ac:spMkLst>
        </pc:spChg>
        <pc:spChg chg="add mod">
          <ac:chgData name="Amir sayed" userId="a938dcd1977143fc" providerId="LiveId" clId="{CB475C93-F1B4-4CCD-94DD-A523F6EAEE5C}" dt="2023-09-30T19:45:46.797" v="299" actId="1076"/>
          <ac:spMkLst>
            <pc:docMk/>
            <pc:sldMk cId="2426604738" sldId="332"/>
            <ac:spMk id="8" creationId="{AFE1E4DF-837D-2E39-2BBF-A0598167E598}"/>
          </ac:spMkLst>
        </pc:spChg>
        <pc:picChg chg="add mod">
          <ac:chgData name="Amir sayed" userId="a938dcd1977143fc" providerId="LiveId" clId="{CB475C93-F1B4-4CCD-94DD-A523F6EAEE5C}" dt="2023-09-30T19:44:25.287" v="287" actId="14100"/>
          <ac:picMkLst>
            <pc:docMk/>
            <pc:sldMk cId="2426604738" sldId="332"/>
            <ac:picMk id="7" creationId="{37B6BD13-608B-8739-7344-CD8BAC720117}"/>
          </ac:picMkLst>
        </pc:picChg>
      </pc:sldChg>
      <pc:sldChg chg="addSp delSp modSp new mod">
        <pc:chgData name="Amir sayed" userId="a938dcd1977143fc" providerId="LiveId" clId="{CB475C93-F1B4-4CCD-94DD-A523F6EAEE5C}" dt="2023-10-01T11:00:44.436" v="1179"/>
        <pc:sldMkLst>
          <pc:docMk/>
          <pc:sldMk cId="1625654990" sldId="333"/>
        </pc:sldMkLst>
        <pc:spChg chg="mod">
          <ac:chgData name="Amir sayed" userId="a938dcd1977143fc" providerId="LiveId" clId="{CB475C93-F1B4-4CCD-94DD-A523F6EAEE5C}" dt="2023-09-30T19:49:01.879" v="332" actId="255"/>
          <ac:spMkLst>
            <pc:docMk/>
            <pc:sldMk cId="1625654990" sldId="333"/>
            <ac:spMk id="2" creationId="{F810BE72-8E34-DEF5-8EC4-126CB0512D6B}"/>
          </ac:spMkLst>
        </pc:spChg>
        <pc:spChg chg="add mod">
          <ac:chgData name="Amir sayed" userId="a938dcd1977143fc" providerId="LiveId" clId="{CB475C93-F1B4-4CCD-94DD-A523F6EAEE5C}" dt="2023-09-30T19:49:04.369" v="333" actId="1076"/>
          <ac:spMkLst>
            <pc:docMk/>
            <pc:sldMk cId="1625654990" sldId="333"/>
            <ac:spMk id="8" creationId="{93575924-9349-BB3A-B283-A558D8EE6904}"/>
          </ac:spMkLst>
        </pc:spChg>
        <pc:picChg chg="add del mod">
          <ac:chgData name="Amir sayed" userId="a938dcd1977143fc" providerId="LiveId" clId="{CB475C93-F1B4-4CCD-94DD-A523F6EAEE5C}" dt="2023-10-01T11:00:44.436" v="1179"/>
          <ac:picMkLst>
            <pc:docMk/>
            <pc:sldMk cId="1625654990" sldId="333"/>
            <ac:picMk id="6" creationId="{526025C9-95DE-5CFC-33F7-97AB0E05F352}"/>
          </ac:picMkLst>
        </pc:picChg>
        <pc:picChg chg="add mod">
          <ac:chgData name="Amir sayed" userId="a938dcd1977143fc" providerId="LiveId" clId="{CB475C93-F1B4-4CCD-94DD-A523F6EAEE5C}" dt="2023-09-30T19:46:43.119" v="305" actId="14100"/>
          <ac:picMkLst>
            <pc:docMk/>
            <pc:sldMk cId="1625654990" sldId="333"/>
            <ac:picMk id="7" creationId="{F17FF7BA-8FC3-A80A-1EE7-9363B195A76B}"/>
          </ac:picMkLst>
        </pc:picChg>
      </pc:sldChg>
      <pc:sldChg chg="addSp modSp new mod">
        <pc:chgData name="Amir sayed" userId="a938dcd1977143fc" providerId="LiveId" clId="{CB475C93-F1B4-4CCD-94DD-A523F6EAEE5C}" dt="2023-09-30T19:52:20.550" v="352" actId="14100"/>
        <pc:sldMkLst>
          <pc:docMk/>
          <pc:sldMk cId="2625377566" sldId="334"/>
        </pc:sldMkLst>
        <pc:spChg chg="mod">
          <ac:chgData name="Amir sayed" userId="a938dcd1977143fc" providerId="LiveId" clId="{CB475C93-F1B4-4CCD-94DD-A523F6EAEE5C}" dt="2023-09-30T19:50:33.535" v="340" actId="14100"/>
          <ac:spMkLst>
            <pc:docMk/>
            <pc:sldMk cId="2625377566" sldId="334"/>
            <ac:spMk id="2" creationId="{3D9AED44-A894-87E5-685D-3CDDB5F783E2}"/>
          </ac:spMkLst>
        </pc:spChg>
        <pc:spChg chg="add mod">
          <ac:chgData name="Amir sayed" userId="a938dcd1977143fc" providerId="LiveId" clId="{CB475C93-F1B4-4CCD-94DD-A523F6EAEE5C}" dt="2023-09-30T19:52:03.507" v="351" actId="1076"/>
          <ac:spMkLst>
            <pc:docMk/>
            <pc:sldMk cId="2625377566" sldId="334"/>
            <ac:spMk id="8" creationId="{3F841B5B-C605-364F-B20B-A6B6DDA645BB}"/>
          </ac:spMkLst>
        </pc:spChg>
        <pc:picChg chg="add mod">
          <ac:chgData name="Amir sayed" userId="a938dcd1977143fc" providerId="LiveId" clId="{CB475C93-F1B4-4CCD-94DD-A523F6EAEE5C}" dt="2023-09-30T19:52:20.550" v="352" actId="14100"/>
          <ac:picMkLst>
            <pc:docMk/>
            <pc:sldMk cId="2625377566" sldId="334"/>
            <ac:picMk id="7" creationId="{62A95D31-8411-CA29-2B86-037EC9E58469}"/>
          </ac:picMkLst>
        </pc:picChg>
      </pc:sldChg>
      <pc:sldChg chg="addSp delSp modSp new mod">
        <pc:chgData name="Amir sayed" userId="a938dcd1977143fc" providerId="LiveId" clId="{CB475C93-F1B4-4CCD-94DD-A523F6EAEE5C}" dt="2023-10-01T11:00:55.196" v="1180" actId="1076"/>
        <pc:sldMkLst>
          <pc:docMk/>
          <pc:sldMk cId="2484556956" sldId="335"/>
        </pc:sldMkLst>
        <pc:spChg chg="del mod">
          <ac:chgData name="Amir sayed" userId="a938dcd1977143fc" providerId="LiveId" clId="{CB475C93-F1B4-4CCD-94DD-A523F6EAEE5C}" dt="2023-09-30T19:52:30.602" v="355" actId="21"/>
          <ac:spMkLst>
            <pc:docMk/>
            <pc:sldMk cId="2484556956" sldId="335"/>
            <ac:spMk id="2" creationId="{B794B28D-F56A-B0C3-91AF-47D6B3AB6D41}"/>
          </ac:spMkLst>
        </pc:spChg>
        <pc:picChg chg="add del mod">
          <ac:chgData name="Amir sayed" userId="a938dcd1977143fc" providerId="LiveId" clId="{CB475C93-F1B4-4CCD-94DD-A523F6EAEE5C}" dt="2023-09-30T19:54:56.746" v="361" actId="21"/>
          <ac:picMkLst>
            <pc:docMk/>
            <pc:sldMk cId="2484556956" sldId="335"/>
            <ac:picMk id="7" creationId="{645CD185-4D8A-AD62-E82B-82FFB73B44A3}"/>
          </ac:picMkLst>
        </pc:picChg>
        <pc:picChg chg="add mod">
          <ac:chgData name="Amir sayed" userId="a938dcd1977143fc" providerId="LiveId" clId="{CB475C93-F1B4-4CCD-94DD-A523F6EAEE5C}" dt="2023-09-30T19:55:39.458" v="365" actId="14100"/>
          <ac:picMkLst>
            <pc:docMk/>
            <pc:sldMk cId="2484556956" sldId="335"/>
            <ac:picMk id="9" creationId="{5E0807AD-7455-F693-22DC-CC338FEAD776}"/>
          </ac:picMkLst>
        </pc:picChg>
        <pc:picChg chg="add mod">
          <ac:chgData name="Amir sayed" userId="a938dcd1977143fc" providerId="LiveId" clId="{CB475C93-F1B4-4CCD-94DD-A523F6EAEE5C}" dt="2023-10-01T11:00:55.196" v="1180" actId="1076"/>
          <ac:picMkLst>
            <pc:docMk/>
            <pc:sldMk cId="2484556956" sldId="335"/>
            <ac:picMk id="11" creationId="{52F466BD-48C9-45E6-A9B6-F62CE3C83605}"/>
          </ac:picMkLst>
        </pc:picChg>
        <pc:picChg chg="add mod">
          <ac:chgData name="Amir sayed" userId="a938dcd1977143fc" providerId="LiveId" clId="{CB475C93-F1B4-4CCD-94DD-A523F6EAEE5C}" dt="2023-09-30T19:56:22.465" v="368" actId="14100"/>
          <ac:picMkLst>
            <pc:docMk/>
            <pc:sldMk cId="2484556956" sldId="335"/>
            <ac:picMk id="13" creationId="{9EEF6AAE-EE85-5FF7-179E-F4D7E0583640}"/>
          </ac:picMkLst>
        </pc:picChg>
        <pc:picChg chg="add mod">
          <ac:chgData name="Amir sayed" userId="a938dcd1977143fc" providerId="LiveId" clId="{CB475C93-F1B4-4CCD-94DD-A523F6EAEE5C}" dt="2023-09-30T19:57:13.625" v="373" actId="14100"/>
          <ac:picMkLst>
            <pc:docMk/>
            <pc:sldMk cId="2484556956" sldId="335"/>
            <ac:picMk id="15" creationId="{852A337B-891A-EEF2-05B5-9C455CFC6E39}"/>
          </ac:picMkLst>
        </pc:picChg>
      </pc:sldChg>
      <pc:sldChg chg="addSp modSp new mod">
        <pc:chgData name="Amir sayed" userId="a938dcd1977143fc" providerId="LiveId" clId="{CB475C93-F1B4-4CCD-94DD-A523F6EAEE5C}" dt="2023-09-30T20:01:23.811" v="398" actId="1076"/>
        <pc:sldMkLst>
          <pc:docMk/>
          <pc:sldMk cId="1032532008" sldId="336"/>
        </pc:sldMkLst>
        <pc:spChg chg="mod">
          <ac:chgData name="Amir sayed" userId="a938dcd1977143fc" providerId="LiveId" clId="{CB475C93-F1B4-4CCD-94DD-A523F6EAEE5C}" dt="2023-09-30T20:00:22.936" v="388" actId="1076"/>
          <ac:spMkLst>
            <pc:docMk/>
            <pc:sldMk cId="1032532008" sldId="336"/>
            <ac:spMk id="2" creationId="{B6388503-FFFA-399B-8155-4EB3B1B52A5B}"/>
          </ac:spMkLst>
        </pc:spChg>
        <pc:spChg chg="add mod">
          <ac:chgData name="Amir sayed" userId="a938dcd1977143fc" providerId="LiveId" clId="{CB475C93-F1B4-4CCD-94DD-A523F6EAEE5C}" dt="2023-09-30T20:01:23.811" v="398" actId="1076"/>
          <ac:spMkLst>
            <pc:docMk/>
            <pc:sldMk cId="1032532008" sldId="336"/>
            <ac:spMk id="8" creationId="{157748CE-17F4-37CF-2F9E-4F216601707E}"/>
          </ac:spMkLst>
        </pc:spChg>
        <pc:picChg chg="add mod">
          <ac:chgData name="Amir sayed" userId="a938dcd1977143fc" providerId="LiveId" clId="{CB475C93-F1B4-4CCD-94DD-A523F6EAEE5C}" dt="2023-09-30T19:58:44.959" v="379" actId="14100"/>
          <ac:picMkLst>
            <pc:docMk/>
            <pc:sldMk cId="1032532008" sldId="336"/>
            <ac:picMk id="7" creationId="{C2957289-0F82-7AD0-A709-01B57CB84A88}"/>
          </ac:picMkLst>
        </pc:picChg>
      </pc:sldChg>
      <pc:sldChg chg="new del">
        <pc:chgData name="Amir sayed" userId="a938dcd1977143fc" providerId="LiveId" clId="{CB475C93-F1B4-4CCD-94DD-A523F6EAEE5C}" dt="2023-09-30T19:58:02.887" v="375" actId="2696"/>
        <pc:sldMkLst>
          <pc:docMk/>
          <pc:sldMk cId="3853872590" sldId="336"/>
        </pc:sldMkLst>
      </pc:sldChg>
      <pc:sldChg chg="addSp modSp new mod">
        <pc:chgData name="Amir sayed" userId="a938dcd1977143fc" providerId="LiveId" clId="{CB475C93-F1B4-4CCD-94DD-A523F6EAEE5C}" dt="2023-09-30T20:04:31.226" v="420" actId="14100"/>
        <pc:sldMkLst>
          <pc:docMk/>
          <pc:sldMk cId="2807516304" sldId="337"/>
        </pc:sldMkLst>
        <pc:spChg chg="mod">
          <ac:chgData name="Amir sayed" userId="a938dcd1977143fc" providerId="LiveId" clId="{CB475C93-F1B4-4CCD-94DD-A523F6EAEE5C}" dt="2023-09-30T20:03:34.932" v="408" actId="1076"/>
          <ac:spMkLst>
            <pc:docMk/>
            <pc:sldMk cId="2807516304" sldId="337"/>
            <ac:spMk id="2" creationId="{CF38C31E-9BB0-9B37-1B2A-35AF47876DE4}"/>
          </ac:spMkLst>
        </pc:spChg>
        <pc:spChg chg="add mod">
          <ac:chgData name="Amir sayed" userId="a938dcd1977143fc" providerId="LiveId" clId="{CB475C93-F1B4-4CCD-94DD-A523F6EAEE5C}" dt="2023-09-30T20:04:24.072" v="419" actId="1076"/>
          <ac:spMkLst>
            <pc:docMk/>
            <pc:sldMk cId="2807516304" sldId="337"/>
            <ac:spMk id="8" creationId="{9792903D-6992-2444-F46B-EB1A996846D1}"/>
          </ac:spMkLst>
        </pc:spChg>
        <pc:picChg chg="add mod">
          <ac:chgData name="Amir sayed" userId="a938dcd1977143fc" providerId="LiveId" clId="{CB475C93-F1B4-4CCD-94DD-A523F6EAEE5C}" dt="2023-09-30T20:04:31.226" v="420" actId="14100"/>
          <ac:picMkLst>
            <pc:docMk/>
            <pc:sldMk cId="2807516304" sldId="337"/>
            <ac:picMk id="7" creationId="{398D0852-4842-3592-F0E9-623CDB98C88F}"/>
          </ac:picMkLst>
        </pc:picChg>
      </pc:sldChg>
      <pc:sldChg chg="addSp modSp new mod">
        <pc:chgData name="Amir sayed" userId="a938dcd1977143fc" providerId="LiveId" clId="{CB475C93-F1B4-4CCD-94DD-A523F6EAEE5C}" dt="2023-10-01T08:22:11.228" v="1174" actId="14100"/>
        <pc:sldMkLst>
          <pc:docMk/>
          <pc:sldMk cId="710142272" sldId="338"/>
        </pc:sldMkLst>
        <pc:spChg chg="mod">
          <ac:chgData name="Amir sayed" userId="a938dcd1977143fc" providerId="LiveId" clId="{CB475C93-F1B4-4CCD-94DD-A523F6EAEE5C}" dt="2023-09-30T20:06:10.633" v="429" actId="1076"/>
          <ac:spMkLst>
            <pc:docMk/>
            <pc:sldMk cId="710142272" sldId="338"/>
            <ac:spMk id="2" creationId="{AD47C10C-86B4-8839-9A98-D09D5BD50638}"/>
          </ac:spMkLst>
        </pc:spChg>
        <pc:spChg chg="add mod">
          <ac:chgData name="Amir sayed" userId="a938dcd1977143fc" providerId="LiveId" clId="{CB475C93-F1B4-4CCD-94DD-A523F6EAEE5C}" dt="2023-10-01T08:22:06.556" v="1172" actId="1076"/>
          <ac:spMkLst>
            <pc:docMk/>
            <pc:sldMk cId="710142272" sldId="338"/>
            <ac:spMk id="6" creationId="{FC909461-609D-A9F8-66DB-0F2D18080810}"/>
          </ac:spMkLst>
        </pc:spChg>
        <pc:picChg chg="add mod">
          <ac:chgData name="Amir sayed" userId="a938dcd1977143fc" providerId="LiveId" clId="{CB475C93-F1B4-4CCD-94DD-A523F6EAEE5C}" dt="2023-10-01T08:22:11.228" v="1174" actId="14100"/>
          <ac:picMkLst>
            <pc:docMk/>
            <pc:sldMk cId="710142272" sldId="338"/>
            <ac:picMk id="7" creationId="{41E9990C-159E-1C38-6490-F8F807FD5BD9}"/>
          </ac:picMkLst>
        </pc:picChg>
      </pc:sldChg>
      <pc:sldChg chg="addSp modSp new mod">
        <pc:chgData name="Amir sayed" userId="a938dcd1977143fc" providerId="LiveId" clId="{CB475C93-F1B4-4CCD-94DD-A523F6EAEE5C}" dt="2023-09-30T20:11:37.937" v="454" actId="313"/>
        <pc:sldMkLst>
          <pc:docMk/>
          <pc:sldMk cId="3360373897" sldId="339"/>
        </pc:sldMkLst>
        <pc:spChg chg="mod">
          <ac:chgData name="Amir sayed" userId="a938dcd1977143fc" providerId="LiveId" clId="{CB475C93-F1B4-4CCD-94DD-A523F6EAEE5C}" dt="2023-09-30T20:09:36.733" v="438" actId="255"/>
          <ac:spMkLst>
            <pc:docMk/>
            <pc:sldMk cId="3360373897" sldId="339"/>
            <ac:spMk id="2" creationId="{16896466-78C8-3800-67FF-6E4C6C3D7829}"/>
          </ac:spMkLst>
        </pc:spChg>
        <pc:spChg chg="add mod">
          <ac:chgData name="Amir sayed" userId="a938dcd1977143fc" providerId="LiveId" clId="{CB475C93-F1B4-4CCD-94DD-A523F6EAEE5C}" dt="2023-09-30T20:11:37.937" v="454" actId="313"/>
          <ac:spMkLst>
            <pc:docMk/>
            <pc:sldMk cId="3360373897" sldId="339"/>
            <ac:spMk id="8" creationId="{A5A261B5-917F-B79F-3DC5-CF78CAE637FC}"/>
          </ac:spMkLst>
        </pc:spChg>
        <pc:picChg chg="add mod">
          <ac:chgData name="Amir sayed" userId="a938dcd1977143fc" providerId="LiveId" clId="{CB475C93-F1B4-4CCD-94DD-A523F6EAEE5C}" dt="2023-09-30T20:08:31.425" v="432" actId="1076"/>
          <ac:picMkLst>
            <pc:docMk/>
            <pc:sldMk cId="3360373897" sldId="339"/>
            <ac:picMk id="7" creationId="{087F1379-668F-CEBB-9C3F-114BB3C77ADF}"/>
          </ac:picMkLst>
        </pc:picChg>
      </pc:sldChg>
      <pc:sldChg chg="addSp modSp new mod">
        <pc:chgData name="Amir sayed" userId="a938dcd1977143fc" providerId="LiveId" clId="{CB475C93-F1B4-4CCD-94DD-A523F6EAEE5C}" dt="2023-09-30T20:13:52.971" v="476" actId="14100"/>
        <pc:sldMkLst>
          <pc:docMk/>
          <pc:sldMk cId="3620431818" sldId="340"/>
        </pc:sldMkLst>
        <pc:spChg chg="mod">
          <ac:chgData name="Amir sayed" userId="a938dcd1977143fc" providerId="LiveId" clId="{CB475C93-F1B4-4CCD-94DD-A523F6EAEE5C}" dt="2023-09-30T20:13:00.739" v="464" actId="1076"/>
          <ac:spMkLst>
            <pc:docMk/>
            <pc:sldMk cId="3620431818" sldId="340"/>
            <ac:spMk id="2" creationId="{DB299B55-0E79-A572-D31C-AFCC0A29F65C}"/>
          </ac:spMkLst>
        </pc:spChg>
        <pc:spChg chg="add mod">
          <ac:chgData name="Amir sayed" userId="a938dcd1977143fc" providerId="LiveId" clId="{CB475C93-F1B4-4CCD-94DD-A523F6EAEE5C}" dt="2023-09-30T20:13:52.971" v="476" actId="14100"/>
          <ac:spMkLst>
            <pc:docMk/>
            <pc:sldMk cId="3620431818" sldId="340"/>
            <ac:spMk id="8" creationId="{EAB595C0-EF72-93CC-F62B-D5206B7091CF}"/>
          </ac:spMkLst>
        </pc:spChg>
        <pc:picChg chg="add mod">
          <ac:chgData name="Amir sayed" userId="a938dcd1977143fc" providerId="LiveId" clId="{CB475C93-F1B4-4CCD-94DD-A523F6EAEE5C}" dt="2023-09-30T20:13:04.346" v="466" actId="14100"/>
          <ac:picMkLst>
            <pc:docMk/>
            <pc:sldMk cId="3620431818" sldId="340"/>
            <ac:picMk id="7" creationId="{FF113EE3-FE6C-9704-429A-45BC4D9C330F}"/>
          </ac:picMkLst>
        </pc:picChg>
      </pc:sldChg>
      <pc:sldChg chg="new del">
        <pc:chgData name="Amir sayed" userId="a938dcd1977143fc" providerId="LiveId" clId="{CB475C93-F1B4-4CCD-94DD-A523F6EAEE5C}" dt="2023-10-01T07:07:32.583" v="620" actId="2696"/>
        <pc:sldMkLst>
          <pc:docMk/>
          <pc:sldMk cId="218074719" sldId="341"/>
        </pc:sldMkLst>
      </pc:sldChg>
      <pc:sldChg chg="modSp new del mod">
        <pc:chgData name="Amir sayed" userId="a938dcd1977143fc" providerId="LiveId" clId="{CB475C93-F1B4-4CCD-94DD-A523F6EAEE5C}" dt="2023-10-01T11:21:19.821" v="1181" actId="2696"/>
        <pc:sldMkLst>
          <pc:docMk/>
          <pc:sldMk cId="2381311893" sldId="341"/>
        </pc:sldMkLst>
        <pc:spChg chg="mod">
          <ac:chgData name="Amir sayed" userId="a938dcd1977143fc" providerId="LiveId" clId="{CB475C93-F1B4-4CCD-94DD-A523F6EAEE5C}" dt="2023-10-01T08:27:12.881" v="1176" actId="255"/>
          <ac:spMkLst>
            <pc:docMk/>
            <pc:sldMk cId="2381311893" sldId="341"/>
            <ac:spMk id="2" creationId="{C4723F54-7C92-DA1D-D894-B7898BEACD4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10/1/2023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6.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6.xml"/><Relationship Id="rId5" Type="http://schemas.openxmlformats.org/officeDocument/2006/relationships/image" Target="../media/image43.png"/><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463040" y="2321858"/>
            <a:ext cx="4873752" cy="1350443"/>
          </a:xfrm>
        </p:spPr>
        <p:txBody>
          <a:bodyPr/>
          <a:lstStyle/>
          <a:p>
            <a:r>
              <a:rPr lang="en-US" sz="4000" b="1" dirty="0"/>
              <a:t>OLYMPIC DATASET ANALYSIS</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463040" y="4014216"/>
            <a:ext cx="4873752" cy="486066"/>
          </a:xfrm>
        </p:spPr>
        <p:txBody>
          <a:bodyPr/>
          <a:lstStyle/>
          <a:p>
            <a:r>
              <a:rPr lang="en-US" b="1" u="sng" dirty="0"/>
              <a:t>POOJA SINHA</a:t>
            </a:r>
          </a:p>
          <a:p>
            <a:endParaRPr lang="en-US" dirty="0"/>
          </a:p>
        </p:txBody>
      </p:sp>
      <p:pic>
        <p:nvPicPr>
          <p:cNvPr id="8" name="Picture Placeholder 7">
            <a:extLst>
              <a:ext uri="{FF2B5EF4-FFF2-40B4-BE49-F238E27FC236}">
                <a16:creationId xmlns:a16="http://schemas.microsoft.com/office/drawing/2014/main" id="{172C717C-184A-5AE6-CAB0-0A6BC4228825}"/>
              </a:ext>
            </a:extLst>
          </p:cNvPr>
          <p:cNvPicPr>
            <a:picLocks noGrp="1" noChangeAspect="1"/>
          </p:cNvPicPr>
          <p:nvPr>
            <p:ph type="pic" sz="quarter" idx="10"/>
          </p:nvPr>
        </p:nvPicPr>
        <p:blipFill rotWithShape="1">
          <a:blip r:embed="rId2"/>
          <a:srcRect l="12356" r="16948"/>
          <a:stretch/>
        </p:blipFill>
        <p:spPr>
          <a:xfrm>
            <a:off x="7246778" y="812292"/>
            <a:ext cx="4021857" cy="4928616"/>
          </a:xfrm>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536FE-AECB-A929-56EC-F695D173F903}"/>
              </a:ext>
            </a:extLst>
          </p:cNvPr>
          <p:cNvSpPr>
            <a:spLocks noGrp="1"/>
          </p:cNvSpPr>
          <p:nvPr>
            <p:ph type="title"/>
          </p:nvPr>
        </p:nvSpPr>
        <p:spPr>
          <a:xfrm>
            <a:off x="5581657" y="342809"/>
            <a:ext cx="5687568" cy="1091543"/>
          </a:xfrm>
        </p:spPr>
        <p:txBody>
          <a:bodyPr/>
          <a:lstStyle/>
          <a:p>
            <a:r>
              <a:rPr lang="en-US" sz="2800" b="0" i="0" dirty="0">
                <a:solidFill>
                  <a:srgbClr val="24292E"/>
                </a:solidFill>
                <a:effectLst/>
                <a:latin typeface="Inter"/>
              </a:rPr>
              <a:t>What is the distribution of games across different decades?</a:t>
            </a:r>
            <a:br>
              <a:rPr lang="en-US" sz="900" b="0" i="0" dirty="0">
                <a:solidFill>
                  <a:srgbClr val="24292E"/>
                </a:solidFill>
                <a:effectLst/>
                <a:latin typeface="Inter"/>
              </a:rPr>
            </a:br>
            <a:endParaRPr lang="en-IN" sz="2800" dirty="0"/>
          </a:p>
        </p:txBody>
      </p:sp>
      <p:sp>
        <p:nvSpPr>
          <p:cNvPr id="3" name="Slide Number Placeholder 2">
            <a:extLst>
              <a:ext uri="{FF2B5EF4-FFF2-40B4-BE49-F238E27FC236}">
                <a16:creationId xmlns:a16="http://schemas.microsoft.com/office/drawing/2014/main" id="{7E1929E9-45C8-A75B-A92F-F1CE269E072D}"/>
              </a:ext>
            </a:extLst>
          </p:cNvPr>
          <p:cNvSpPr>
            <a:spLocks noGrp="1"/>
          </p:cNvSpPr>
          <p:nvPr>
            <p:ph type="sldNum" sz="quarter" idx="12"/>
          </p:nvPr>
        </p:nvSpPr>
        <p:spPr/>
        <p:txBody>
          <a:bodyPr/>
          <a:lstStyle/>
          <a:p>
            <a:fld id="{8D0AFDD5-844D-364D-8AEC-50CF4D36D55D}" type="slidenum">
              <a:rPr lang="en-US" noProof="0" smtClean="0"/>
              <a:t>10</a:t>
            </a:fld>
            <a:endParaRPr lang="en-US" noProof="0"/>
          </a:p>
        </p:txBody>
      </p:sp>
      <p:sp>
        <p:nvSpPr>
          <p:cNvPr id="4" name="Footer Placeholder 3">
            <a:extLst>
              <a:ext uri="{FF2B5EF4-FFF2-40B4-BE49-F238E27FC236}">
                <a16:creationId xmlns:a16="http://schemas.microsoft.com/office/drawing/2014/main" id="{A7AAC7A4-8151-411B-910B-A29DDCE4F24D}"/>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0F85873F-D399-1D74-3EFC-B2EB33C7A25F}"/>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236E9200-A377-FAC3-7A9F-73715594DC34}"/>
              </a:ext>
            </a:extLst>
          </p:cNvPr>
          <p:cNvPicPr>
            <a:picLocks noChangeAspect="1"/>
          </p:cNvPicPr>
          <p:nvPr/>
        </p:nvPicPr>
        <p:blipFill>
          <a:blip r:embed="rId2"/>
          <a:stretch>
            <a:fillRect/>
          </a:stretch>
        </p:blipFill>
        <p:spPr>
          <a:xfrm>
            <a:off x="206189" y="1524000"/>
            <a:ext cx="4760258" cy="3155576"/>
          </a:xfrm>
          <a:prstGeom prst="rect">
            <a:avLst/>
          </a:prstGeom>
        </p:spPr>
      </p:pic>
      <p:sp>
        <p:nvSpPr>
          <p:cNvPr id="8" name="TextBox 7">
            <a:extLst>
              <a:ext uri="{FF2B5EF4-FFF2-40B4-BE49-F238E27FC236}">
                <a16:creationId xmlns:a16="http://schemas.microsoft.com/office/drawing/2014/main" id="{82673FD5-6795-6AFF-959F-031BE9A4FB4F}"/>
              </a:ext>
            </a:extLst>
          </p:cNvPr>
          <p:cNvSpPr txBox="1"/>
          <p:nvPr/>
        </p:nvSpPr>
        <p:spPr>
          <a:xfrm>
            <a:off x="5895781" y="2043952"/>
            <a:ext cx="4625788" cy="3539430"/>
          </a:xfrm>
          <a:prstGeom prst="rect">
            <a:avLst/>
          </a:prstGeom>
          <a:noFill/>
        </p:spPr>
        <p:txBody>
          <a:bodyPr wrap="square" rtlCol="0">
            <a:spAutoFit/>
          </a:bodyPr>
          <a:lstStyle/>
          <a:p>
            <a:pPr marL="342900" indent="-342900" algn="ctr">
              <a:buFont typeface="Arial" panose="020B0604020202020204" pitchFamily="34" charset="0"/>
              <a:buChar char="•"/>
            </a:pPr>
            <a:r>
              <a:rPr lang="en-US" sz="2800" dirty="0">
                <a:latin typeface="Inter"/>
              </a:rPr>
              <a:t>Based on the dataset, the analysis reveals that decade 1980 &amp; 1960 have the highest number of Olympic games, wherein decade 1890 &amp; 1910 have the lowest number of Olympic games.</a:t>
            </a:r>
            <a:endParaRPr lang="en-IN" sz="2800" dirty="0">
              <a:latin typeface="Inter"/>
            </a:endParaRPr>
          </a:p>
        </p:txBody>
      </p:sp>
    </p:spTree>
    <p:extLst>
      <p:ext uri="{BB962C8B-B14F-4D97-AF65-F5344CB8AC3E}">
        <p14:creationId xmlns:p14="http://schemas.microsoft.com/office/powerpoint/2010/main" val="1967782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F9279-FD17-5B9C-5F8A-619F453BFAD1}"/>
              </a:ext>
            </a:extLst>
          </p:cNvPr>
          <p:cNvSpPr>
            <a:spLocks noGrp="1"/>
          </p:cNvSpPr>
          <p:nvPr>
            <p:ph type="title"/>
          </p:nvPr>
        </p:nvSpPr>
        <p:spPr>
          <a:xfrm>
            <a:off x="6194610" y="320219"/>
            <a:ext cx="5173225" cy="665899"/>
          </a:xfrm>
        </p:spPr>
        <p:txBody>
          <a:bodyPr/>
          <a:lstStyle/>
          <a:p>
            <a:r>
              <a:rPr lang="en-US" sz="2800" dirty="0">
                <a:latin typeface="Inter"/>
              </a:rPr>
              <a:t>Multi City hosting analysis.</a:t>
            </a:r>
            <a:endParaRPr lang="en-IN" sz="2800" dirty="0">
              <a:latin typeface="Inter"/>
            </a:endParaRPr>
          </a:p>
        </p:txBody>
      </p:sp>
      <p:sp>
        <p:nvSpPr>
          <p:cNvPr id="3" name="Slide Number Placeholder 2">
            <a:extLst>
              <a:ext uri="{FF2B5EF4-FFF2-40B4-BE49-F238E27FC236}">
                <a16:creationId xmlns:a16="http://schemas.microsoft.com/office/drawing/2014/main" id="{02483ECB-E8BF-990C-EEE1-0F7E8483D4B0}"/>
              </a:ext>
            </a:extLst>
          </p:cNvPr>
          <p:cNvSpPr>
            <a:spLocks noGrp="1"/>
          </p:cNvSpPr>
          <p:nvPr>
            <p:ph type="sldNum" sz="quarter" idx="12"/>
          </p:nvPr>
        </p:nvSpPr>
        <p:spPr/>
        <p:txBody>
          <a:bodyPr/>
          <a:lstStyle/>
          <a:p>
            <a:fld id="{8D0AFDD5-844D-364D-8AEC-50CF4D36D55D}" type="slidenum">
              <a:rPr lang="en-US" noProof="0" smtClean="0"/>
              <a:t>11</a:t>
            </a:fld>
            <a:endParaRPr lang="en-US" noProof="0"/>
          </a:p>
        </p:txBody>
      </p:sp>
      <p:sp>
        <p:nvSpPr>
          <p:cNvPr id="4" name="Footer Placeholder 3">
            <a:extLst>
              <a:ext uri="{FF2B5EF4-FFF2-40B4-BE49-F238E27FC236}">
                <a16:creationId xmlns:a16="http://schemas.microsoft.com/office/drawing/2014/main" id="{B7BDF405-5CBE-AE01-C150-9A894A7323F0}"/>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F07DBDC7-8ED1-E03F-41ED-4671D8F39438}"/>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6688F5BF-6960-004A-1A6B-B23B59F4881C}"/>
              </a:ext>
            </a:extLst>
          </p:cNvPr>
          <p:cNvPicPr>
            <a:picLocks noChangeAspect="1"/>
          </p:cNvPicPr>
          <p:nvPr/>
        </p:nvPicPr>
        <p:blipFill>
          <a:blip r:embed="rId2"/>
          <a:stretch>
            <a:fillRect/>
          </a:stretch>
        </p:blipFill>
        <p:spPr>
          <a:xfrm>
            <a:off x="134767" y="1676052"/>
            <a:ext cx="5315773" cy="3424865"/>
          </a:xfrm>
          <a:prstGeom prst="rect">
            <a:avLst/>
          </a:prstGeom>
        </p:spPr>
      </p:pic>
      <p:sp>
        <p:nvSpPr>
          <p:cNvPr id="8" name="TextBox 7">
            <a:extLst>
              <a:ext uri="{FF2B5EF4-FFF2-40B4-BE49-F238E27FC236}">
                <a16:creationId xmlns:a16="http://schemas.microsoft.com/office/drawing/2014/main" id="{8E99EFC4-263E-4176-B3FA-169059E3CEAE}"/>
              </a:ext>
            </a:extLst>
          </p:cNvPr>
          <p:cNvSpPr txBox="1"/>
          <p:nvPr/>
        </p:nvSpPr>
        <p:spPr>
          <a:xfrm>
            <a:off x="6470722" y="1874728"/>
            <a:ext cx="4621000" cy="2677656"/>
          </a:xfrm>
          <a:prstGeom prst="rect">
            <a:avLst/>
          </a:prstGeom>
          <a:noFill/>
        </p:spPr>
        <p:txBody>
          <a:bodyPr wrap="square" rtlCol="0">
            <a:spAutoFit/>
          </a:bodyPr>
          <a:lstStyle/>
          <a:p>
            <a:pPr marL="285750" indent="-285750" algn="ctr">
              <a:buFont typeface="Arial" panose="020B0604020202020204" pitchFamily="34" charset="0"/>
              <a:buChar char="•"/>
            </a:pPr>
            <a:r>
              <a:rPr lang="en-US" sz="2800" dirty="0">
                <a:latin typeface="Inter"/>
              </a:rPr>
              <a:t>Based on the dataset, the analysis reveals that cities like, Athena and London have hosted the Olympic games for more than 2 times.</a:t>
            </a:r>
            <a:endParaRPr lang="en-IN" sz="2800" dirty="0">
              <a:latin typeface="Inter"/>
            </a:endParaRPr>
          </a:p>
        </p:txBody>
      </p:sp>
    </p:spTree>
    <p:extLst>
      <p:ext uri="{BB962C8B-B14F-4D97-AF65-F5344CB8AC3E}">
        <p14:creationId xmlns:p14="http://schemas.microsoft.com/office/powerpoint/2010/main" val="4120073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FEEB1-1691-22D0-73FD-54B70C9E3050}"/>
              </a:ext>
            </a:extLst>
          </p:cNvPr>
          <p:cNvSpPr>
            <a:spLocks noGrp="1"/>
          </p:cNvSpPr>
          <p:nvPr>
            <p:ph type="title"/>
          </p:nvPr>
        </p:nvSpPr>
        <p:spPr>
          <a:xfrm>
            <a:off x="5824064" y="260633"/>
            <a:ext cx="5502895" cy="1014984"/>
          </a:xfrm>
        </p:spPr>
        <p:txBody>
          <a:bodyPr/>
          <a:lstStyle/>
          <a:p>
            <a:r>
              <a:rPr lang="en-US" sz="2800" b="0" i="0" dirty="0">
                <a:solidFill>
                  <a:srgbClr val="24292E"/>
                </a:solidFill>
                <a:effectLst/>
                <a:latin typeface="Inter"/>
              </a:rPr>
              <a:t>How has the participation in each sport evolved over time?</a:t>
            </a:r>
            <a:br>
              <a:rPr lang="en-US" sz="900" b="0" i="0" dirty="0">
                <a:solidFill>
                  <a:srgbClr val="24292E"/>
                </a:solidFill>
                <a:effectLst/>
                <a:latin typeface="Inter"/>
              </a:rPr>
            </a:br>
            <a:endParaRPr lang="en-IN" sz="2800" dirty="0"/>
          </a:p>
        </p:txBody>
      </p:sp>
      <p:sp>
        <p:nvSpPr>
          <p:cNvPr id="3" name="Slide Number Placeholder 2">
            <a:extLst>
              <a:ext uri="{FF2B5EF4-FFF2-40B4-BE49-F238E27FC236}">
                <a16:creationId xmlns:a16="http://schemas.microsoft.com/office/drawing/2014/main" id="{77BAD972-F663-4274-DEFB-1CA882E8FA61}"/>
              </a:ext>
            </a:extLst>
          </p:cNvPr>
          <p:cNvSpPr>
            <a:spLocks noGrp="1"/>
          </p:cNvSpPr>
          <p:nvPr>
            <p:ph type="sldNum" sz="quarter" idx="12"/>
          </p:nvPr>
        </p:nvSpPr>
        <p:spPr/>
        <p:txBody>
          <a:bodyPr/>
          <a:lstStyle/>
          <a:p>
            <a:fld id="{8D0AFDD5-844D-364D-8AEC-50CF4D36D55D}" type="slidenum">
              <a:rPr lang="en-US" noProof="0" smtClean="0"/>
              <a:t>12</a:t>
            </a:fld>
            <a:endParaRPr lang="en-US" noProof="0"/>
          </a:p>
        </p:txBody>
      </p:sp>
      <p:sp>
        <p:nvSpPr>
          <p:cNvPr id="4" name="Footer Placeholder 3">
            <a:extLst>
              <a:ext uri="{FF2B5EF4-FFF2-40B4-BE49-F238E27FC236}">
                <a16:creationId xmlns:a16="http://schemas.microsoft.com/office/drawing/2014/main" id="{3A8F2751-EF48-FF48-F878-4471DE3488C5}"/>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AE0A4FC1-9E23-1CA1-BA76-3253826CA85B}"/>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2DF820DC-EC20-F72C-BCB7-6A4490612433}"/>
              </a:ext>
            </a:extLst>
          </p:cNvPr>
          <p:cNvPicPr>
            <a:picLocks noChangeAspect="1"/>
          </p:cNvPicPr>
          <p:nvPr/>
        </p:nvPicPr>
        <p:blipFill>
          <a:blip r:embed="rId2"/>
          <a:stretch>
            <a:fillRect/>
          </a:stretch>
        </p:blipFill>
        <p:spPr>
          <a:xfrm>
            <a:off x="207059" y="1926843"/>
            <a:ext cx="5157421" cy="2789162"/>
          </a:xfrm>
          <a:prstGeom prst="rect">
            <a:avLst/>
          </a:prstGeom>
        </p:spPr>
      </p:pic>
      <p:sp>
        <p:nvSpPr>
          <p:cNvPr id="8" name="TextBox 7">
            <a:extLst>
              <a:ext uri="{FF2B5EF4-FFF2-40B4-BE49-F238E27FC236}">
                <a16:creationId xmlns:a16="http://schemas.microsoft.com/office/drawing/2014/main" id="{42B55F04-F23A-2757-6E7E-82A33C51DF11}"/>
              </a:ext>
            </a:extLst>
          </p:cNvPr>
          <p:cNvSpPr txBox="1"/>
          <p:nvPr/>
        </p:nvSpPr>
        <p:spPr>
          <a:xfrm flipH="1">
            <a:off x="6096000" y="1926843"/>
            <a:ext cx="4805081" cy="3539430"/>
          </a:xfrm>
          <a:prstGeom prst="rect">
            <a:avLst/>
          </a:prstGeom>
          <a:noFill/>
        </p:spPr>
        <p:txBody>
          <a:bodyPr wrap="square" rtlCol="0">
            <a:spAutoFit/>
          </a:bodyPr>
          <a:lstStyle/>
          <a:p>
            <a:pPr marL="457200" indent="-457200" algn="ctr">
              <a:buFont typeface="Arial" panose="020B0604020202020204" pitchFamily="34" charset="0"/>
              <a:buChar char="•"/>
            </a:pPr>
            <a:r>
              <a:rPr lang="en-US" sz="2800" dirty="0">
                <a:latin typeface="Inter"/>
              </a:rPr>
              <a:t>Based on the dataset, the analysis provide the number of participants in each sports year wise. By using the filter one can see the highest and lowest number of participation in the individual sports.</a:t>
            </a:r>
            <a:endParaRPr lang="en-IN" sz="2800" dirty="0">
              <a:latin typeface="Inter"/>
            </a:endParaRPr>
          </a:p>
        </p:txBody>
      </p:sp>
    </p:spTree>
    <p:extLst>
      <p:ext uri="{BB962C8B-B14F-4D97-AF65-F5344CB8AC3E}">
        <p14:creationId xmlns:p14="http://schemas.microsoft.com/office/powerpoint/2010/main" val="3725639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068DEEF-6817-8ADF-D33C-A1EDE82E8584}"/>
              </a:ext>
            </a:extLst>
          </p:cNvPr>
          <p:cNvSpPr>
            <a:spLocks noGrp="1"/>
          </p:cNvSpPr>
          <p:nvPr>
            <p:ph type="sldNum" sz="quarter" idx="12"/>
          </p:nvPr>
        </p:nvSpPr>
        <p:spPr/>
        <p:txBody>
          <a:bodyPr/>
          <a:lstStyle/>
          <a:p>
            <a:fld id="{8D0AFDD5-844D-364D-8AEC-50CF4D36D55D}" type="slidenum">
              <a:rPr lang="en-US" noProof="0" smtClean="0"/>
              <a:t>13</a:t>
            </a:fld>
            <a:endParaRPr lang="en-US" noProof="0"/>
          </a:p>
        </p:txBody>
      </p:sp>
      <p:sp>
        <p:nvSpPr>
          <p:cNvPr id="4" name="Footer Placeholder 3">
            <a:extLst>
              <a:ext uri="{FF2B5EF4-FFF2-40B4-BE49-F238E27FC236}">
                <a16:creationId xmlns:a16="http://schemas.microsoft.com/office/drawing/2014/main" id="{456496EA-15D3-D467-6B7C-7CF25C41DB08}"/>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B8871207-BD32-C8F4-784A-C39CAB4BBFCF}"/>
              </a:ext>
            </a:extLst>
          </p:cNvPr>
          <p:cNvSpPr>
            <a:spLocks noGrp="1"/>
          </p:cNvSpPr>
          <p:nvPr>
            <p:ph type="dt" sz="half" idx="10"/>
          </p:nvPr>
        </p:nvSpPr>
        <p:spPr/>
        <p:txBody>
          <a:bodyPr/>
          <a:lstStyle/>
          <a:p>
            <a:r>
              <a:rPr lang="en-US" noProof="0"/>
              <a:t>20XX</a:t>
            </a:r>
          </a:p>
        </p:txBody>
      </p:sp>
      <p:pic>
        <p:nvPicPr>
          <p:cNvPr id="11" name="Picture 10">
            <a:extLst>
              <a:ext uri="{FF2B5EF4-FFF2-40B4-BE49-F238E27FC236}">
                <a16:creationId xmlns:a16="http://schemas.microsoft.com/office/drawing/2014/main" id="{6796C266-D914-F653-E637-A2959215C157}"/>
              </a:ext>
            </a:extLst>
          </p:cNvPr>
          <p:cNvPicPr>
            <a:picLocks noChangeAspect="1"/>
          </p:cNvPicPr>
          <p:nvPr/>
        </p:nvPicPr>
        <p:blipFill>
          <a:blip r:embed="rId2"/>
          <a:stretch>
            <a:fillRect/>
          </a:stretch>
        </p:blipFill>
        <p:spPr>
          <a:xfrm>
            <a:off x="528919" y="210209"/>
            <a:ext cx="11143128" cy="6061298"/>
          </a:xfrm>
          <a:prstGeom prst="rect">
            <a:avLst/>
          </a:prstGeom>
        </p:spPr>
      </p:pic>
    </p:spTree>
    <p:extLst>
      <p:ext uri="{BB962C8B-B14F-4D97-AF65-F5344CB8AC3E}">
        <p14:creationId xmlns:p14="http://schemas.microsoft.com/office/powerpoint/2010/main" val="3446350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41FBD-DBCD-4507-40B8-788DD1BBC579}"/>
              </a:ext>
            </a:extLst>
          </p:cNvPr>
          <p:cNvSpPr>
            <a:spLocks noGrp="1"/>
          </p:cNvSpPr>
          <p:nvPr>
            <p:ph type="title"/>
          </p:nvPr>
        </p:nvSpPr>
        <p:spPr>
          <a:xfrm>
            <a:off x="5280211" y="278982"/>
            <a:ext cx="6184213" cy="1014984"/>
          </a:xfrm>
        </p:spPr>
        <p:txBody>
          <a:bodyPr/>
          <a:lstStyle/>
          <a:p>
            <a:r>
              <a:rPr lang="en-US" sz="2800" b="0" i="0" dirty="0">
                <a:solidFill>
                  <a:srgbClr val="24292E"/>
                </a:solidFill>
                <a:effectLst/>
                <a:latin typeface="Inter"/>
              </a:rPr>
              <a:t>What is the distribution of sports between Summer and Winter Olympics?</a:t>
            </a:r>
            <a:br>
              <a:rPr lang="en-US" sz="800" b="0" i="0" dirty="0">
                <a:solidFill>
                  <a:srgbClr val="24292E"/>
                </a:solidFill>
                <a:effectLst/>
                <a:latin typeface="Inter"/>
              </a:rPr>
            </a:br>
            <a:endParaRPr lang="en-IN" sz="2400" dirty="0"/>
          </a:p>
        </p:txBody>
      </p:sp>
      <p:sp>
        <p:nvSpPr>
          <p:cNvPr id="3" name="Slide Number Placeholder 2">
            <a:extLst>
              <a:ext uri="{FF2B5EF4-FFF2-40B4-BE49-F238E27FC236}">
                <a16:creationId xmlns:a16="http://schemas.microsoft.com/office/drawing/2014/main" id="{716D6B62-E1B4-FD46-8447-A1B7C6BD158A}"/>
              </a:ext>
            </a:extLst>
          </p:cNvPr>
          <p:cNvSpPr>
            <a:spLocks noGrp="1"/>
          </p:cNvSpPr>
          <p:nvPr>
            <p:ph type="sldNum" sz="quarter" idx="12"/>
          </p:nvPr>
        </p:nvSpPr>
        <p:spPr/>
        <p:txBody>
          <a:bodyPr/>
          <a:lstStyle/>
          <a:p>
            <a:fld id="{8D0AFDD5-844D-364D-8AEC-50CF4D36D55D}" type="slidenum">
              <a:rPr lang="en-US" noProof="0" smtClean="0"/>
              <a:t>14</a:t>
            </a:fld>
            <a:endParaRPr lang="en-US" noProof="0"/>
          </a:p>
        </p:txBody>
      </p:sp>
      <p:sp>
        <p:nvSpPr>
          <p:cNvPr id="4" name="Footer Placeholder 3">
            <a:extLst>
              <a:ext uri="{FF2B5EF4-FFF2-40B4-BE49-F238E27FC236}">
                <a16:creationId xmlns:a16="http://schemas.microsoft.com/office/drawing/2014/main" id="{B977F83F-EBEC-8F78-B39F-2DA5CA31BFC8}"/>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349A2DE8-83FA-3A12-7B64-30B2C84CC258}"/>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F04E2FA0-069B-D016-C343-BC1320A7B950}"/>
              </a:ext>
            </a:extLst>
          </p:cNvPr>
          <p:cNvPicPr>
            <a:picLocks noChangeAspect="1"/>
          </p:cNvPicPr>
          <p:nvPr/>
        </p:nvPicPr>
        <p:blipFill>
          <a:blip r:embed="rId2"/>
          <a:stretch>
            <a:fillRect/>
          </a:stretch>
        </p:blipFill>
        <p:spPr>
          <a:xfrm>
            <a:off x="215152" y="1622612"/>
            <a:ext cx="4410635" cy="3385542"/>
          </a:xfrm>
          <a:prstGeom prst="rect">
            <a:avLst/>
          </a:prstGeom>
        </p:spPr>
      </p:pic>
      <p:sp>
        <p:nvSpPr>
          <p:cNvPr id="8" name="TextBox 7">
            <a:extLst>
              <a:ext uri="{FF2B5EF4-FFF2-40B4-BE49-F238E27FC236}">
                <a16:creationId xmlns:a16="http://schemas.microsoft.com/office/drawing/2014/main" id="{9BBA1151-8BD5-7813-0287-DA0036F002F1}"/>
              </a:ext>
            </a:extLst>
          </p:cNvPr>
          <p:cNvSpPr txBox="1"/>
          <p:nvPr/>
        </p:nvSpPr>
        <p:spPr>
          <a:xfrm>
            <a:off x="5934635" y="2339789"/>
            <a:ext cx="5145741" cy="3385542"/>
          </a:xfrm>
          <a:prstGeom prst="rect">
            <a:avLst/>
          </a:prstGeom>
          <a:noFill/>
        </p:spPr>
        <p:txBody>
          <a:bodyPr wrap="square" rtlCol="0">
            <a:spAutoFit/>
          </a:bodyPr>
          <a:lstStyle/>
          <a:p>
            <a:pPr marL="457200" indent="-457200" algn="ctr">
              <a:buFont typeface="Arial" panose="020B0604020202020204" pitchFamily="34" charset="0"/>
              <a:buChar char="•"/>
            </a:pPr>
            <a:r>
              <a:rPr lang="en-US" sz="2800" b="0" i="0" dirty="0">
                <a:solidFill>
                  <a:srgbClr val="374151"/>
                </a:solidFill>
                <a:effectLst/>
                <a:latin typeface="Söhne"/>
              </a:rPr>
              <a:t>Based on the dataset, the analysis reveals, higher frequency of Summer sports in the dataset, emphasizing their more frequent occurrence in comparison to the Winter sports.</a:t>
            </a:r>
            <a:endParaRPr lang="en-IN" sz="2800" dirty="0"/>
          </a:p>
          <a:p>
            <a:endParaRPr lang="en-IN" dirty="0"/>
          </a:p>
        </p:txBody>
      </p:sp>
    </p:spTree>
    <p:extLst>
      <p:ext uri="{BB962C8B-B14F-4D97-AF65-F5344CB8AC3E}">
        <p14:creationId xmlns:p14="http://schemas.microsoft.com/office/powerpoint/2010/main" val="3132070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CE602-6DAC-9EDA-E9C0-A70E5DABA763}"/>
              </a:ext>
            </a:extLst>
          </p:cNvPr>
          <p:cNvSpPr>
            <a:spLocks noGrp="1"/>
          </p:cNvSpPr>
          <p:nvPr>
            <p:ph type="title"/>
          </p:nvPr>
        </p:nvSpPr>
        <p:spPr>
          <a:xfrm>
            <a:off x="5620871" y="210208"/>
            <a:ext cx="5843554" cy="1014984"/>
          </a:xfrm>
        </p:spPr>
        <p:txBody>
          <a:bodyPr/>
          <a:lstStyle/>
          <a:p>
            <a:r>
              <a:rPr lang="en-US" sz="2800" b="0" i="0" dirty="0">
                <a:solidFill>
                  <a:srgbClr val="24292E"/>
                </a:solidFill>
                <a:effectLst/>
                <a:latin typeface="Inter"/>
              </a:rPr>
              <a:t>Which sports have the highest number of events in the Olympics?</a:t>
            </a:r>
            <a:br>
              <a:rPr lang="en-US" sz="2800" b="0" i="0" dirty="0">
                <a:solidFill>
                  <a:srgbClr val="24292E"/>
                </a:solidFill>
                <a:effectLst/>
                <a:latin typeface="Inter"/>
              </a:rPr>
            </a:br>
            <a:endParaRPr lang="en-IN" sz="2800" dirty="0"/>
          </a:p>
        </p:txBody>
      </p:sp>
      <p:sp>
        <p:nvSpPr>
          <p:cNvPr id="3" name="Slide Number Placeholder 2">
            <a:extLst>
              <a:ext uri="{FF2B5EF4-FFF2-40B4-BE49-F238E27FC236}">
                <a16:creationId xmlns:a16="http://schemas.microsoft.com/office/drawing/2014/main" id="{CA012798-F22B-7273-504B-4F7492811DD2}"/>
              </a:ext>
            </a:extLst>
          </p:cNvPr>
          <p:cNvSpPr>
            <a:spLocks noGrp="1"/>
          </p:cNvSpPr>
          <p:nvPr>
            <p:ph type="sldNum" sz="quarter" idx="12"/>
          </p:nvPr>
        </p:nvSpPr>
        <p:spPr/>
        <p:txBody>
          <a:bodyPr/>
          <a:lstStyle/>
          <a:p>
            <a:fld id="{8D0AFDD5-844D-364D-8AEC-50CF4D36D55D}" type="slidenum">
              <a:rPr lang="en-US" noProof="0" smtClean="0"/>
              <a:t>15</a:t>
            </a:fld>
            <a:endParaRPr lang="en-US" noProof="0"/>
          </a:p>
        </p:txBody>
      </p:sp>
      <p:sp>
        <p:nvSpPr>
          <p:cNvPr id="4" name="Footer Placeholder 3">
            <a:extLst>
              <a:ext uri="{FF2B5EF4-FFF2-40B4-BE49-F238E27FC236}">
                <a16:creationId xmlns:a16="http://schemas.microsoft.com/office/drawing/2014/main" id="{F18919F9-F227-0AA8-E1F5-5060BF676A29}"/>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01166E53-7CA5-134E-488A-1B02E9967A6F}"/>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CAA92FBD-73AA-A90F-F8CE-B9779F0C1F38}"/>
              </a:ext>
            </a:extLst>
          </p:cNvPr>
          <p:cNvPicPr>
            <a:picLocks noChangeAspect="1"/>
          </p:cNvPicPr>
          <p:nvPr/>
        </p:nvPicPr>
        <p:blipFill>
          <a:blip r:embed="rId2"/>
          <a:stretch>
            <a:fillRect/>
          </a:stretch>
        </p:blipFill>
        <p:spPr>
          <a:xfrm>
            <a:off x="147596" y="1291931"/>
            <a:ext cx="4913248" cy="2047804"/>
          </a:xfrm>
          <a:prstGeom prst="rect">
            <a:avLst/>
          </a:prstGeom>
        </p:spPr>
      </p:pic>
      <p:sp>
        <p:nvSpPr>
          <p:cNvPr id="8" name="TextBox 7">
            <a:extLst>
              <a:ext uri="{FF2B5EF4-FFF2-40B4-BE49-F238E27FC236}">
                <a16:creationId xmlns:a16="http://schemas.microsoft.com/office/drawing/2014/main" id="{21688FFD-3298-B54C-71E9-DF4032444CC1}"/>
              </a:ext>
            </a:extLst>
          </p:cNvPr>
          <p:cNvSpPr txBox="1"/>
          <p:nvPr/>
        </p:nvSpPr>
        <p:spPr>
          <a:xfrm>
            <a:off x="6355977" y="2179437"/>
            <a:ext cx="4913248"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Inter"/>
              </a:rPr>
              <a:t>Bases on the dataset, the analysis reveals that the highest number of events are there in Athletics and Shooting followed by swimming and cycling.</a:t>
            </a:r>
            <a:endParaRPr lang="en-IN" sz="2800" dirty="0">
              <a:latin typeface="Inter"/>
            </a:endParaRPr>
          </a:p>
        </p:txBody>
      </p:sp>
      <p:pic>
        <p:nvPicPr>
          <p:cNvPr id="10" name="Picture 9">
            <a:extLst>
              <a:ext uri="{FF2B5EF4-FFF2-40B4-BE49-F238E27FC236}">
                <a16:creationId xmlns:a16="http://schemas.microsoft.com/office/drawing/2014/main" id="{E73D7E1C-0610-105D-C500-E910BDD0A2AF}"/>
              </a:ext>
            </a:extLst>
          </p:cNvPr>
          <p:cNvPicPr>
            <a:picLocks noChangeAspect="1"/>
          </p:cNvPicPr>
          <p:nvPr/>
        </p:nvPicPr>
        <p:blipFill>
          <a:blip r:embed="rId3"/>
          <a:stretch>
            <a:fillRect/>
          </a:stretch>
        </p:blipFill>
        <p:spPr>
          <a:xfrm>
            <a:off x="147596" y="3518265"/>
            <a:ext cx="4913248" cy="2164268"/>
          </a:xfrm>
          <a:prstGeom prst="rect">
            <a:avLst/>
          </a:prstGeom>
        </p:spPr>
      </p:pic>
    </p:spTree>
    <p:extLst>
      <p:ext uri="{BB962C8B-B14F-4D97-AF65-F5344CB8AC3E}">
        <p14:creationId xmlns:p14="http://schemas.microsoft.com/office/powerpoint/2010/main" val="3683541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5FBDA-7BF8-B9EE-47AD-46A4275BFE91}"/>
              </a:ext>
            </a:extLst>
          </p:cNvPr>
          <p:cNvSpPr>
            <a:spLocks noGrp="1"/>
          </p:cNvSpPr>
          <p:nvPr>
            <p:ph type="title"/>
          </p:nvPr>
        </p:nvSpPr>
        <p:spPr>
          <a:xfrm>
            <a:off x="5647765" y="323805"/>
            <a:ext cx="5538754" cy="1014984"/>
          </a:xfrm>
        </p:spPr>
        <p:txBody>
          <a:bodyPr/>
          <a:lstStyle/>
          <a:p>
            <a:r>
              <a:rPr lang="en-US" sz="2800" b="0" i="0" dirty="0">
                <a:solidFill>
                  <a:srgbClr val="24292E"/>
                </a:solidFill>
                <a:effectLst/>
                <a:latin typeface="Inter"/>
              </a:rPr>
              <a:t>How many events are there in each sport?</a:t>
            </a:r>
            <a:br>
              <a:rPr lang="en-US" b="0" i="0" dirty="0">
                <a:solidFill>
                  <a:srgbClr val="24292E"/>
                </a:solidFill>
                <a:effectLst/>
                <a:latin typeface="Inter"/>
              </a:rPr>
            </a:br>
            <a:endParaRPr lang="en-IN" dirty="0"/>
          </a:p>
        </p:txBody>
      </p:sp>
      <p:sp>
        <p:nvSpPr>
          <p:cNvPr id="3" name="Slide Number Placeholder 2">
            <a:extLst>
              <a:ext uri="{FF2B5EF4-FFF2-40B4-BE49-F238E27FC236}">
                <a16:creationId xmlns:a16="http://schemas.microsoft.com/office/drawing/2014/main" id="{7F4B2B19-2227-4A1B-D661-70C913D8D8D9}"/>
              </a:ext>
            </a:extLst>
          </p:cNvPr>
          <p:cNvSpPr>
            <a:spLocks noGrp="1"/>
          </p:cNvSpPr>
          <p:nvPr>
            <p:ph type="sldNum" sz="quarter" idx="12"/>
          </p:nvPr>
        </p:nvSpPr>
        <p:spPr/>
        <p:txBody>
          <a:bodyPr/>
          <a:lstStyle/>
          <a:p>
            <a:fld id="{8D0AFDD5-844D-364D-8AEC-50CF4D36D55D}" type="slidenum">
              <a:rPr lang="en-US" noProof="0" smtClean="0"/>
              <a:t>16</a:t>
            </a:fld>
            <a:endParaRPr lang="en-US" noProof="0"/>
          </a:p>
        </p:txBody>
      </p:sp>
      <p:sp>
        <p:nvSpPr>
          <p:cNvPr id="4" name="Footer Placeholder 3">
            <a:extLst>
              <a:ext uri="{FF2B5EF4-FFF2-40B4-BE49-F238E27FC236}">
                <a16:creationId xmlns:a16="http://schemas.microsoft.com/office/drawing/2014/main" id="{7E80796A-F36B-219D-0603-B5CFFF80647A}"/>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9E8416E3-7B8D-28D5-0B6E-84CEE8313C78}"/>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DD4EC0B8-0E92-BACF-39DD-6995698F7725}"/>
              </a:ext>
            </a:extLst>
          </p:cNvPr>
          <p:cNvPicPr>
            <a:picLocks noChangeAspect="1"/>
          </p:cNvPicPr>
          <p:nvPr/>
        </p:nvPicPr>
        <p:blipFill>
          <a:blip r:embed="rId2"/>
          <a:stretch>
            <a:fillRect/>
          </a:stretch>
        </p:blipFill>
        <p:spPr>
          <a:xfrm>
            <a:off x="251012" y="1613647"/>
            <a:ext cx="4285129" cy="3518599"/>
          </a:xfrm>
          <a:prstGeom prst="rect">
            <a:avLst/>
          </a:prstGeom>
        </p:spPr>
      </p:pic>
      <p:sp>
        <p:nvSpPr>
          <p:cNvPr id="8" name="TextBox 7">
            <a:extLst>
              <a:ext uri="{FF2B5EF4-FFF2-40B4-BE49-F238E27FC236}">
                <a16:creationId xmlns:a16="http://schemas.microsoft.com/office/drawing/2014/main" id="{B1553C13-9AD7-0219-2D3C-39B05159A0B7}"/>
              </a:ext>
            </a:extLst>
          </p:cNvPr>
          <p:cNvSpPr txBox="1"/>
          <p:nvPr/>
        </p:nvSpPr>
        <p:spPr>
          <a:xfrm flipH="1">
            <a:off x="5487834" y="2070847"/>
            <a:ext cx="5538754" cy="3108543"/>
          </a:xfrm>
          <a:prstGeom prst="rect">
            <a:avLst/>
          </a:prstGeom>
          <a:noFill/>
        </p:spPr>
        <p:txBody>
          <a:bodyPr wrap="square" rtlCol="0">
            <a:spAutoFit/>
          </a:bodyPr>
          <a:lstStyle/>
          <a:p>
            <a:pPr marL="457200" indent="-457200" algn="ctr">
              <a:buFont typeface="Arial" panose="020B0604020202020204" pitchFamily="34" charset="0"/>
              <a:buChar char="•"/>
            </a:pPr>
            <a:r>
              <a:rPr lang="en-US" sz="2800" dirty="0">
                <a:latin typeface="Inter"/>
              </a:rPr>
              <a:t>Bases on the dataset, the analysis reveals that sports like Aeronautics, Alpinism, Baseball and cricket have only one events. Where in sports like Archery, Art competitions, Athletics and many other have multiple events.</a:t>
            </a:r>
            <a:endParaRPr lang="en-IN" sz="2800" dirty="0">
              <a:latin typeface="Inter"/>
            </a:endParaRPr>
          </a:p>
        </p:txBody>
      </p:sp>
    </p:spTree>
    <p:extLst>
      <p:ext uri="{BB962C8B-B14F-4D97-AF65-F5344CB8AC3E}">
        <p14:creationId xmlns:p14="http://schemas.microsoft.com/office/powerpoint/2010/main" val="1978724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BCC82-BC2F-6577-14A9-55AD4E1CFDFA}"/>
              </a:ext>
            </a:extLst>
          </p:cNvPr>
          <p:cNvSpPr>
            <a:spLocks noGrp="1"/>
          </p:cNvSpPr>
          <p:nvPr>
            <p:ph type="title"/>
          </p:nvPr>
        </p:nvSpPr>
        <p:spPr>
          <a:xfrm>
            <a:off x="6096000" y="220248"/>
            <a:ext cx="5332566" cy="1014984"/>
          </a:xfrm>
        </p:spPr>
        <p:txBody>
          <a:bodyPr/>
          <a:lstStyle/>
          <a:p>
            <a:r>
              <a:rPr lang="en-US" sz="2800" b="0" i="0" dirty="0">
                <a:solidFill>
                  <a:srgbClr val="24292E"/>
                </a:solidFill>
                <a:effectLst/>
                <a:latin typeface="Inter"/>
              </a:rPr>
              <a:t>How has the number of events changed over time?</a:t>
            </a:r>
            <a:br>
              <a:rPr lang="en-US" b="0" i="0" dirty="0">
                <a:solidFill>
                  <a:srgbClr val="24292E"/>
                </a:solidFill>
                <a:effectLst/>
                <a:latin typeface="Inter"/>
              </a:rPr>
            </a:br>
            <a:endParaRPr lang="en-IN" dirty="0"/>
          </a:p>
        </p:txBody>
      </p:sp>
      <p:sp>
        <p:nvSpPr>
          <p:cNvPr id="3" name="Slide Number Placeholder 2">
            <a:extLst>
              <a:ext uri="{FF2B5EF4-FFF2-40B4-BE49-F238E27FC236}">
                <a16:creationId xmlns:a16="http://schemas.microsoft.com/office/drawing/2014/main" id="{8EB968B4-E514-6776-7964-5DD85D2441AB}"/>
              </a:ext>
            </a:extLst>
          </p:cNvPr>
          <p:cNvSpPr>
            <a:spLocks noGrp="1"/>
          </p:cNvSpPr>
          <p:nvPr>
            <p:ph type="sldNum" sz="quarter" idx="12"/>
          </p:nvPr>
        </p:nvSpPr>
        <p:spPr/>
        <p:txBody>
          <a:bodyPr/>
          <a:lstStyle/>
          <a:p>
            <a:fld id="{8D0AFDD5-844D-364D-8AEC-50CF4D36D55D}" type="slidenum">
              <a:rPr lang="en-US" noProof="0" smtClean="0"/>
              <a:t>17</a:t>
            </a:fld>
            <a:endParaRPr lang="en-US" noProof="0"/>
          </a:p>
        </p:txBody>
      </p:sp>
      <p:sp>
        <p:nvSpPr>
          <p:cNvPr id="4" name="Footer Placeholder 3">
            <a:extLst>
              <a:ext uri="{FF2B5EF4-FFF2-40B4-BE49-F238E27FC236}">
                <a16:creationId xmlns:a16="http://schemas.microsoft.com/office/drawing/2014/main" id="{E5B825ED-6D9E-B88E-B180-C90941F076CB}"/>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60492424-12FC-E813-1AD1-82B0F7296A2C}"/>
              </a:ext>
            </a:extLst>
          </p:cNvPr>
          <p:cNvSpPr>
            <a:spLocks noGrp="1"/>
          </p:cNvSpPr>
          <p:nvPr>
            <p:ph type="dt" sz="half" idx="10"/>
          </p:nvPr>
        </p:nvSpPr>
        <p:spPr/>
        <p:txBody>
          <a:bodyPr/>
          <a:lstStyle/>
          <a:p>
            <a:r>
              <a:rPr lang="en-US" noProof="0"/>
              <a:t>20XX</a:t>
            </a:r>
          </a:p>
        </p:txBody>
      </p:sp>
      <p:sp>
        <p:nvSpPr>
          <p:cNvPr id="8" name="TextBox 7">
            <a:extLst>
              <a:ext uri="{FF2B5EF4-FFF2-40B4-BE49-F238E27FC236}">
                <a16:creationId xmlns:a16="http://schemas.microsoft.com/office/drawing/2014/main" id="{FDC8C3C3-80CA-43EC-13C5-3D394391226A}"/>
              </a:ext>
            </a:extLst>
          </p:cNvPr>
          <p:cNvSpPr txBox="1"/>
          <p:nvPr/>
        </p:nvSpPr>
        <p:spPr>
          <a:xfrm>
            <a:off x="6592824" y="1673794"/>
            <a:ext cx="4338918" cy="4431983"/>
          </a:xfrm>
          <a:prstGeom prst="rect">
            <a:avLst/>
          </a:prstGeom>
          <a:noFill/>
        </p:spPr>
        <p:txBody>
          <a:bodyPr wrap="square" rtlCol="0">
            <a:spAutoFit/>
          </a:bodyPr>
          <a:lstStyle/>
          <a:p>
            <a:pPr marL="342900" indent="-342900" algn="ctr">
              <a:buFont typeface="Arial" panose="020B0604020202020204" pitchFamily="34" charset="0"/>
              <a:buChar char="•"/>
            </a:pPr>
            <a:r>
              <a:rPr lang="en-US" sz="2400" dirty="0">
                <a:latin typeface="Inter"/>
              </a:rPr>
              <a:t>Based on the dataset, the analysis reveals that for the summer Olympics the number of events have been consistently increases till 2000 decade after that there are no major changes.</a:t>
            </a:r>
          </a:p>
          <a:p>
            <a:pPr marL="342900" indent="-342900" algn="ctr">
              <a:buFont typeface="Arial" panose="020B0604020202020204" pitchFamily="34" charset="0"/>
              <a:buChar char="•"/>
            </a:pPr>
            <a:r>
              <a:rPr lang="en-US" sz="2400" dirty="0">
                <a:latin typeface="Inter"/>
              </a:rPr>
              <a:t>On the other hand for the winter Olympics the number of events have consistently increased decade on decade.</a:t>
            </a:r>
          </a:p>
          <a:p>
            <a:endParaRPr lang="en-IN" dirty="0"/>
          </a:p>
        </p:txBody>
      </p:sp>
      <p:pic>
        <p:nvPicPr>
          <p:cNvPr id="10" name="Picture 9">
            <a:extLst>
              <a:ext uri="{FF2B5EF4-FFF2-40B4-BE49-F238E27FC236}">
                <a16:creationId xmlns:a16="http://schemas.microsoft.com/office/drawing/2014/main" id="{BD21B915-168F-3347-8FA4-1E9B17143214}"/>
              </a:ext>
            </a:extLst>
          </p:cNvPr>
          <p:cNvPicPr>
            <a:picLocks noChangeAspect="1"/>
          </p:cNvPicPr>
          <p:nvPr/>
        </p:nvPicPr>
        <p:blipFill>
          <a:blip r:embed="rId2"/>
          <a:stretch>
            <a:fillRect/>
          </a:stretch>
        </p:blipFill>
        <p:spPr>
          <a:xfrm>
            <a:off x="130504" y="1746870"/>
            <a:ext cx="6108931" cy="2933954"/>
          </a:xfrm>
          <a:prstGeom prst="rect">
            <a:avLst/>
          </a:prstGeom>
        </p:spPr>
      </p:pic>
    </p:spTree>
    <p:extLst>
      <p:ext uri="{BB962C8B-B14F-4D97-AF65-F5344CB8AC3E}">
        <p14:creationId xmlns:p14="http://schemas.microsoft.com/office/powerpoint/2010/main" val="502954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4C5B8BF-E341-A871-1A6B-565555D96A5E}"/>
              </a:ext>
            </a:extLst>
          </p:cNvPr>
          <p:cNvSpPr>
            <a:spLocks noGrp="1"/>
          </p:cNvSpPr>
          <p:nvPr>
            <p:ph type="sldNum" sz="quarter" idx="12"/>
          </p:nvPr>
        </p:nvSpPr>
        <p:spPr/>
        <p:txBody>
          <a:bodyPr/>
          <a:lstStyle/>
          <a:p>
            <a:fld id="{8D0AFDD5-844D-364D-8AEC-50CF4D36D55D}" type="slidenum">
              <a:rPr lang="en-US" noProof="0" smtClean="0"/>
              <a:t>18</a:t>
            </a:fld>
            <a:endParaRPr lang="en-US" noProof="0"/>
          </a:p>
        </p:txBody>
      </p:sp>
      <p:sp>
        <p:nvSpPr>
          <p:cNvPr id="4" name="Footer Placeholder 3">
            <a:extLst>
              <a:ext uri="{FF2B5EF4-FFF2-40B4-BE49-F238E27FC236}">
                <a16:creationId xmlns:a16="http://schemas.microsoft.com/office/drawing/2014/main" id="{110FEE97-BF43-C7E5-EF16-A8B87A1E3018}"/>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4A4FC6B1-988C-0A40-048C-839C450838B7}"/>
              </a:ext>
            </a:extLst>
          </p:cNvPr>
          <p:cNvSpPr>
            <a:spLocks noGrp="1"/>
          </p:cNvSpPr>
          <p:nvPr>
            <p:ph type="dt" sz="half" idx="10"/>
          </p:nvPr>
        </p:nvSpPr>
        <p:spPr/>
        <p:txBody>
          <a:bodyPr/>
          <a:lstStyle/>
          <a:p>
            <a:r>
              <a:rPr lang="en-US" noProof="0"/>
              <a:t>20XX</a:t>
            </a:r>
          </a:p>
        </p:txBody>
      </p:sp>
      <p:pic>
        <p:nvPicPr>
          <p:cNvPr id="8" name="Picture 7">
            <a:extLst>
              <a:ext uri="{FF2B5EF4-FFF2-40B4-BE49-F238E27FC236}">
                <a16:creationId xmlns:a16="http://schemas.microsoft.com/office/drawing/2014/main" id="{E37B563C-1471-28DC-91C3-027E72295E81}"/>
              </a:ext>
            </a:extLst>
          </p:cNvPr>
          <p:cNvPicPr>
            <a:picLocks noChangeAspect="1"/>
          </p:cNvPicPr>
          <p:nvPr/>
        </p:nvPicPr>
        <p:blipFill>
          <a:blip r:embed="rId2"/>
          <a:stretch>
            <a:fillRect/>
          </a:stretch>
        </p:blipFill>
        <p:spPr>
          <a:xfrm>
            <a:off x="573741" y="313766"/>
            <a:ext cx="10981765" cy="6087138"/>
          </a:xfrm>
          <a:prstGeom prst="rect">
            <a:avLst/>
          </a:prstGeom>
        </p:spPr>
      </p:pic>
    </p:spTree>
    <p:extLst>
      <p:ext uri="{BB962C8B-B14F-4D97-AF65-F5344CB8AC3E}">
        <p14:creationId xmlns:p14="http://schemas.microsoft.com/office/powerpoint/2010/main" val="886401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3486F-1C7C-0BFD-FF98-D1B3FD743876}"/>
              </a:ext>
            </a:extLst>
          </p:cNvPr>
          <p:cNvSpPr>
            <a:spLocks noGrp="1"/>
          </p:cNvSpPr>
          <p:nvPr>
            <p:ph type="title"/>
          </p:nvPr>
        </p:nvSpPr>
        <p:spPr>
          <a:xfrm>
            <a:off x="5513294" y="314840"/>
            <a:ext cx="6202142" cy="1014984"/>
          </a:xfrm>
        </p:spPr>
        <p:txBody>
          <a:bodyPr/>
          <a:lstStyle/>
          <a:p>
            <a:r>
              <a:rPr lang="en-US" sz="2800" b="0" i="0" dirty="0">
                <a:solidFill>
                  <a:srgbClr val="24292E"/>
                </a:solidFill>
                <a:effectLst/>
                <a:latin typeface="Inter"/>
              </a:rPr>
              <a:t>What is the distribution of events by gender (Men, Women, Mixed)?</a:t>
            </a:r>
            <a:br>
              <a:rPr lang="en-US" b="0" i="0" dirty="0">
                <a:solidFill>
                  <a:srgbClr val="24292E"/>
                </a:solidFill>
                <a:effectLst/>
                <a:latin typeface="Inter"/>
              </a:rPr>
            </a:br>
            <a:endParaRPr lang="en-IN" dirty="0"/>
          </a:p>
        </p:txBody>
      </p:sp>
      <p:sp>
        <p:nvSpPr>
          <p:cNvPr id="3" name="Slide Number Placeholder 2">
            <a:extLst>
              <a:ext uri="{FF2B5EF4-FFF2-40B4-BE49-F238E27FC236}">
                <a16:creationId xmlns:a16="http://schemas.microsoft.com/office/drawing/2014/main" id="{AB1A6482-3EC2-520D-9ABE-14DCA234DF9A}"/>
              </a:ext>
            </a:extLst>
          </p:cNvPr>
          <p:cNvSpPr>
            <a:spLocks noGrp="1"/>
          </p:cNvSpPr>
          <p:nvPr>
            <p:ph type="sldNum" sz="quarter" idx="12"/>
          </p:nvPr>
        </p:nvSpPr>
        <p:spPr/>
        <p:txBody>
          <a:bodyPr/>
          <a:lstStyle/>
          <a:p>
            <a:fld id="{8D0AFDD5-844D-364D-8AEC-50CF4D36D55D}" type="slidenum">
              <a:rPr lang="en-US" noProof="0" smtClean="0"/>
              <a:t>19</a:t>
            </a:fld>
            <a:endParaRPr lang="en-US" noProof="0"/>
          </a:p>
        </p:txBody>
      </p:sp>
      <p:sp>
        <p:nvSpPr>
          <p:cNvPr id="4" name="Footer Placeholder 3">
            <a:extLst>
              <a:ext uri="{FF2B5EF4-FFF2-40B4-BE49-F238E27FC236}">
                <a16:creationId xmlns:a16="http://schemas.microsoft.com/office/drawing/2014/main" id="{623E40B1-A5CB-0C00-432F-77BEF14B4907}"/>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DC34BC82-EE50-1287-C462-EE013060ABD7}"/>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B48FCE51-94A4-1DFE-3F49-81CF7E9E2162}"/>
              </a:ext>
            </a:extLst>
          </p:cNvPr>
          <p:cNvPicPr>
            <a:picLocks noChangeAspect="1"/>
          </p:cNvPicPr>
          <p:nvPr/>
        </p:nvPicPr>
        <p:blipFill>
          <a:blip r:embed="rId2"/>
          <a:stretch>
            <a:fillRect/>
          </a:stretch>
        </p:blipFill>
        <p:spPr>
          <a:xfrm>
            <a:off x="413548" y="1524000"/>
            <a:ext cx="4283958" cy="3002831"/>
          </a:xfrm>
          <a:prstGeom prst="rect">
            <a:avLst/>
          </a:prstGeom>
        </p:spPr>
      </p:pic>
      <p:sp>
        <p:nvSpPr>
          <p:cNvPr id="8" name="TextBox 7">
            <a:extLst>
              <a:ext uri="{FF2B5EF4-FFF2-40B4-BE49-F238E27FC236}">
                <a16:creationId xmlns:a16="http://schemas.microsoft.com/office/drawing/2014/main" id="{EE2B3F06-2D12-F7AD-F544-FCB49FEB53DF}"/>
              </a:ext>
            </a:extLst>
          </p:cNvPr>
          <p:cNvSpPr txBox="1"/>
          <p:nvPr/>
        </p:nvSpPr>
        <p:spPr>
          <a:xfrm>
            <a:off x="6096000" y="2115670"/>
            <a:ext cx="4533145" cy="2677656"/>
          </a:xfrm>
          <a:prstGeom prst="rect">
            <a:avLst/>
          </a:prstGeom>
          <a:noFill/>
        </p:spPr>
        <p:txBody>
          <a:bodyPr wrap="square" rtlCol="0">
            <a:spAutoFit/>
          </a:bodyPr>
          <a:lstStyle/>
          <a:p>
            <a:pPr marL="457200" indent="-457200" algn="ctr">
              <a:buFont typeface="Arial" panose="020B0604020202020204" pitchFamily="34" charset="0"/>
              <a:buChar char="•"/>
            </a:pPr>
            <a:r>
              <a:rPr lang="en-US" sz="2800" dirty="0">
                <a:latin typeface="Inter"/>
              </a:rPr>
              <a:t>Based on the dataset, the analysis reveals that in Olympics games there is a huge difference in the number of events held for men and women.</a:t>
            </a:r>
            <a:endParaRPr lang="en-IN" sz="2800" dirty="0">
              <a:latin typeface="Inter"/>
            </a:endParaRPr>
          </a:p>
        </p:txBody>
      </p:sp>
    </p:spTree>
    <p:extLst>
      <p:ext uri="{BB962C8B-B14F-4D97-AF65-F5344CB8AC3E}">
        <p14:creationId xmlns:p14="http://schemas.microsoft.com/office/powerpoint/2010/main" val="2381010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p:txBody>
          <a:bodyPr/>
          <a:lstStyle/>
          <a:p>
            <a:r>
              <a:rPr lang="en-US" b="1" dirty="0"/>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p:txBody>
          <a:bodyPr/>
          <a:lstStyle/>
          <a:p>
            <a:r>
              <a:rPr lang="en-US" b="0" i="1" dirty="0">
                <a:effectLst/>
                <a:latin typeface="Söhne"/>
              </a:rPr>
              <a:t>In this analysis, we delve into a dataset encompassing various aspects of Olympic Games, including the years, names, seasons, host cities, and other essential details. While this dataset serves as a foundational source of information, our aim is to uncover insights and trends that shed light on the evolution and dynamics of the Olympics over time</a:t>
            </a:r>
            <a:r>
              <a:rPr lang="en-US" b="0" i="0" dirty="0">
                <a:solidFill>
                  <a:srgbClr val="374151"/>
                </a:solidFill>
                <a:effectLst/>
                <a:latin typeface="Söhne"/>
              </a:rPr>
              <a:t>.</a:t>
            </a:r>
            <a:endParaRPr lang="en-US"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2</a:t>
            </a:fld>
            <a:endParaRPr lang="en-US" dirty="0"/>
          </a:p>
        </p:txBody>
      </p:sp>
      <p:pic>
        <p:nvPicPr>
          <p:cNvPr id="11" name="Picture Placeholder 10">
            <a:extLst>
              <a:ext uri="{FF2B5EF4-FFF2-40B4-BE49-F238E27FC236}">
                <a16:creationId xmlns:a16="http://schemas.microsoft.com/office/drawing/2014/main" id="{3E4062FA-CDDA-060E-F7D5-20B08FF97227}"/>
              </a:ext>
            </a:extLst>
          </p:cNvPr>
          <p:cNvPicPr>
            <a:picLocks noGrp="1" noChangeAspect="1"/>
          </p:cNvPicPr>
          <p:nvPr>
            <p:ph type="pic" sz="quarter" idx="13"/>
          </p:nvPr>
        </p:nvPicPr>
        <p:blipFill rotWithShape="1">
          <a:blip r:embed="rId2"/>
          <a:srcRect l="10769" t="16924" r="6062" b="1114"/>
          <a:stretch/>
        </p:blipFill>
        <p:spPr>
          <a:xfrm>
            <a:off x="8166847" y="1541929"/>
            <a:ext cx="3783106" cy="3451412"/>
          </a:xfrm>
        </p:spPr>
      </p:pic>
    </p:spTree>
    <p:extLst>
      <p:ext uri="{BB962C8B-B14F-4D97-AF65-F5344CB8AC3E}">
        <p14:creationId xmlns:p14="http://schemas.microsoft.com/office/powerpoint/2010/main" val="3780002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8D9D-8585-C608-C982-44B8141D13EE}"/>
              </a:ext>
            </a:extLst>
          </p:cNvPr>
          <p:cNvSpPr>
            <a:spLocks noGrp="1"/>
          </p:cNvSpPr>
          <p:nvPr>
            <p:ph type="title"/>
          </p:nvPr>
        </p:nvSpPr>
        <p:spPr>
          <a:xfrm>
            <a:off x="5495364" y="210208"/>
            <a:ext cx="6085601" cy="1014984"/>
          </a:xfrm>
        </p:spPr>
        <p:txBody>
          <a:bodyPr/>
          <a:lstStyle/>
          <a:p>
            <a:r>
              <a:rPr lang="en-US" sz="2800" b="0" i="0" dirty="0">
                <a:solidFill>
                  <a:srgbClr val="24292E"/>
                </a:solidFill>
                <a:effectLst/>
                <a:latin typeface="Inter"/>
              </a:rPr>
              <a:t>How does the age distribution of participants vary across different games?</a:t>
            </a:r>
            <a:br>
              <a:rPr lang="en-US" b="0" i="0" dirty="0">
                <a:solidFill>
                  <a:srgbClr val="24292E"/>
                </a:solidFill>
                <a:effectLst/>
                <a:latin typeface="Inter"/>
              </a:rPr>
            </a:br>
            <a:endParaRPr lang="en-IN" dirty="0"/>
          </a:p>
        </p:txBody>
      </p:sp>
      <p:sp>
        <p:nvSpPr>
          <p:cNvPr id="3" name="Slide Number Placeholder 2">
            <a:extLst>
              <a:ext uri="{FF2B5EF4-FFF2-40B4-BE49-F238E27FC236}">
                <a16:creationId xmlns:a16="http://schemas.microsoft.com/office/drawing/2014/main" id="{2A730C97-AB7D-B4FE-CB56-41F7E183FA69}"/>
              </a:ext>
            </a:extLst>
          </p:cNvPr>
          <p:cNvSpPr>
            <a:spLocks noGrp="1"/>
          </p:cNvSpPr>
          <p:nvPr>
            <p:ph type="sldNum" sz="quarter" idx="12"/>
          </p:nvPr>
        </p:nvSpPr>
        <p:spPr/>
        <p:txBody>
          <a:bodyPr/>
          <a:lstStyle/>
          <a:p>
            <a:fld id="{8D0AFDD5-844D-364D-8AEC-50CF4D36D55D}" type="slidenum">
              <a:rPr lang="en-US" noProof="0" smtClean="0"/>
              <a:t>20</a:t>
            </a:fld>
            <a:endParaRPr lang="en-US" noProof="0"/>
          </a:p>
        </p:txBody>
      </p:sp>
      <p:sp>
        <p:nvSpPr>
          <p:cNvPr id="4" name="Footer Placeholder 3">
            <a:extLst>
              <a:ext uri="{FF2B5EF4-FFF2-40B4-BE49-F238E27FC236}">
                <a16:creationId xmlns:a16="http://schemas.microsoft.com/office/drawing/2014/main" id="{9A882C50-7F6E-68C6-EFCA-491DA75EF737}"/>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3640A02C-B9A4-7D52-715F-F29E903B82B8}"/>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5B264DD5-15EE-0230-BA13-72081D2564E4}"/>
              </a:ext>
            </a:extLst>
          </p:cNvPr>
          <p:cNvPicPr>
            <a:picLocks noChangeAspect="1"/>
          </p:cNvPicPr>
          <p:nvPr/>
        </p:nvPicPr>
        <p:blipFill>
          <a:blip r:embed="rId2"/>
          <a:stretch>
            <a:fillRect/>
          </a:stretch>
        </p:blipFill>
        <p:spPr>
          <a:xfrm>
            <a:off x="151948" y="1837765"/>
            <a:ext cx="5083440" cy="2868706"/>
          </a:xfrm>
          <a:prstGeom prst="rect">
            <a:avLst/>
          </a:prstGeom>
        </p:spPr>
      </p:pic>
      <p:sp>
        <p:nvSpPr>
          <p:cNvPr id="8" name="TextBox 7">
            <a:extLst>
              <a:ext uri="{FF2B5EF4-FFF2-40B4-BE49-F238E27FC236}">
                <a16:creationId xmlns:a16="http://schemas.microsoft.com/office/drawing/2014/main" id="{964B8949-55D5-DE81-6579-8CB462A44B37}"/>
              </a:ext>
            </a:extLst>
          </p:cNvPr>
          <p:cNvSpPr txBox="1"/>
          <p:nvPr/>
        </p:nvSpPr>
        <p:spPr>
          <a:xfrm>
            <a:off x="6275295" y="2017008"/>
            <a:ext cx="4823601" cy="3539430"/>
          </a:xfrm>
          <a:prstGeom prst="rect">
            <a:avLst/>
          </a:prstGeom>
          <a:noFill/>
        </p:spPr>
        <p:txBody>
          <a:bodyPr wrap="square" rtlCol="0">
            <a:spAutoFit/>
          </a:bodyPr>
          <a:lstStyle/>
          <a:p>
            <a:pPr marL="457200" indent="-457200" algn="ctr">
              <a:buFont typeface="Arial" panose="020B0604020202020204" pitchFamily="34" charset="0"/>
              <a:buChar char="•"/>
            </a:pPr>
            <a:r>
              <a:rPr lang="en-US" sz="2800" dirty="0">
                <a:latin typeface="Inter"/>
              </a:rPr>
              <a:t>Based on the dataset, the analysis reveals that the highest number of participation is coming from age group 10-20, 20-30 &amp; 30-40. Where there is very low participation from age groups like 60-70, 70-80 etc.</a:t>
            </a:r>
            <a:endParaRPr lang="en-IN" sz="2800" dirty="0">
              <a:latin typeface="Inter"/>
            </a:endParaRPr>
          </a:p>
        </p:txBody>
      </p:sp>
    </p:spTree>
    <p:extLst>
      <p:ext uri="{BB962C8B-B14F-4D97-AF65-F5344CB8AC3E}">
        <p14:creationId xmlns:p14="http://schemas.microsoft.com/office/powerpoint/2010/main" val="2408339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83385-AD93-A589-D115-FF105551A848}"/>
              </a:ext>
            </a:extLst>
          </p:cNvPr>
          <p:cNvSpPr>
            <a:spLocks noGrp="1"/>
          </p:cNvSpPr>
          <p:nvPr>
            <p:ph type="title"/>
          </p:nvPr>
        </p:nvSpPr>
        <p:spPr>
          <a:xfrm>
            <a:off x="6018904" y="210208"/>
            <a:ext cx="5687568" cy="1014984"/>
          </a:xfrm>
        </p:spPr>
        <p:txBody>
          <a:bodyPr/>
          <a:lstStyle/>
          <a:p>
            <a:r>
              <a:rPr lang="en-US" sz="2800" dirty="0">
                <a:latin typeface="Inter"/>
              </a:rPr>
              <a:t>How is the medal distribution across gender</a:t>
            </a:r>
            <a:r>
              <a:rPr lang="en-US" sz="2800" b="0" i="0" dirty="0">
                <a:solidFill>
                  <a:srgbClr val="24292E"/>
                </a:solidFill>
                <a:effectLst/>
                <a:latin typeface="Inter"/>
              </a:rPr>
              <a:t> ?</a:t>
            </a:r>
            <a:endParaRPr lang="en-IN" sz="2800" dirty="0">
              <a:latin typeface="Inter"/>
            </a:endParaRPr>
          </a:p>
        </p:txBody>
      </p:sp>
      <p:sp>
        <p:nvSpPr>
          <p:cNvPr id="3" name="Slide Number Placeholder 2">
            <a:extLst>
              <a:ext uri="{FF2B5EF4-FFF2-40B4-BE49-F238E27FC236}">
                <a16:creationId xmlns:a16="http://schemas.microsoft.com/office/drawing/2014/main" id="{0AACF7BB-AB04-EDEE-5F5E-D52EBFC9630E}"/>
              </a:ext>
            </a:extLst>
          </p:cNvPr>
          <p:cNvSpPr>
            <a:spLocks noGrp="1"/>
          </p:cNvSpPr>
          <p:nvPr>
            <p:ph type="sldNum" sz="quarter" idx="12"/>
          </p:nvPr>
        </p:nvSpPr>
        <p:spPr/>
        <p:txBody>
          <a:bodyPr/>
          <a:lstStyle/>
          <a:p>
            <a:fld id="{8D0AFDD5-844D-364D-8AEC-50CF4D36D55D}" type="slidenum">
              <a:rPr lang="en-US" noProof="0" smtClean="0"/>
              <a:t>21</a:t>
            </a:fld>
            <a:endParaRPr lang="en-US" noProof="0"/>
          </a:p>
        </p:txBody>
      </p:sp>
      <p:sp>
        <p:nvSpPr>
          <p:cNvPr id="4" name="Footer Placeholder 3">
            <a:extLst>
              <a:ext uri="{FF2B5EF4-FFF2-40B4-BE49-F238E27FC236}">
                <a16:creationId xmlns:a16="http://schemas.microsoft.com/office/drawing/2014/main" id="{45B07E37-50A3-E35C-85A4-E0BBE6DEBCA2}"/>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FC48121D-E68A-D010-5958-622E1F35004B}"/>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69FF5E3E-7263-873F-0F73-D0C34F027DCC}"/>
              </a:ext>
            </a:extLst>
          </p:cNvPr>
          <p:cNvPicPr>
            <a:picLocks noChangeAspect="1"/>
          </p:cNvPicPr>
          <p:nvPr/>
        </p:nvPicPr>
        <p:blipFill>
          <a:blip r:embed="rId2"/>
          <a:stretch>
            <a:fillRect/>
          </a:stretch>
        </p:blipFill>
        <p:spPr>
          <a:xfrm>
            <a:off x="237137" y="1801907"/>
            <a:ext cx="4671465" cy="2949278"/>
          </a:xfrm>
          <a:prstGeom prst="rect">
            <a:avLst/>
          </a:prstGeom>
        </p:spPr>
      </p:pic>
      <p:sp>
        <p:nvSpPr>
          <p:cNvPr id="8" name="TextBox 7">
            <a:extLst>
              <a:ext uri="{FF2B5EF4-FFF2-40B4-BE49-F238E27FC236}">
                <a16:creationId xmlns:a16="http://schemas.microsoft.com/office/drawing/2014/main" id="{47199282-E5F8-D126-1322-2B57A9F6C1D0}"/>
              </a:ext>
            </a:extLst>
          </p:cNvPr>
          <p:cNvSpPr txBox="1"/>
          <p:nvPr/>
        </p:nvSpPr>
        <p:spPr>
          <a:xfrm>
            <a:off x="6302188" y="1827890"/>
            <a:ext cx="4721404" cy="3970318"/>
          </a:xfrm>
          <a:prstGeom prst="rect">
            <a:avLst/>
          </a:prstGeom>
          <a:noFill/>
        </p:spPr>
        <p:txBody>
          <a:bodyPr wrap="square" rtlCol="0">
            <a:spAutoFit/>
          </a:bodyPr>
          <a:lstStyle/>
          <a:p>
            <a:pPr marL="457200" indent="-457200" algn="ctr">
              <a:buFont typeface="Arial" panose="020B0604020202020204" pitchFamily="34" charset="0"/>
              <a:buChar char="•"/>
            </a:pPr>
            <a:r>
              <a:rPr lang="en-US" sz="2800" dirty="0">
                <a:latin typeface="Inter"/>
              </a:rPr>
              <a:t>Based on the dataset, we have seen in the earlier analysis that there are higher number of events for males across Olympic games, hence males has won more number of medals as compare to female.</a:t>
            </a:r>
            <a:endParaRPr lang="en-IN" sz="2800" dirty="0">
              <a:latin typeface="Inter"/>
            </a:endParaRPr>
          </a:p>
        </p:txBody>
      </p:sp>
    </p:spTree>
    <p:extLst>
      <p:ext uri="{BB962C8B-B14F-4D97-AF65-F5344CB8AC3E}">
        <p14:creationId xmlns:p14="http://schemas.microsoft.com/office/powerpoint/2010/main" val="871147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3F030-BEF3-1E08-AB8D-6C05D685D39D}"/>
              </a:ext>
            </a:extLst>
          </p:cNvPr>
          <p:cNvSpPr>
            <a:spLocks noGrp="1"/>
          </p:cNvSpPr>
          <p:nvPr>
            <p:ph type="title"/>
          </p:nvPr>
        </p:nvSpPr>
        <p:spPr>
          <a:xfrm>
            <a:off x="5513293" y="220248"/>
            <a:ext cx="6139389" cy="1014984"/>
          </a:xfrm>
        </p:spPr>
        <p:txBody>
          <a:bodyPr/>
          <a:lstStyle/>
          <a:p>
            <a:r>
              <a:rPr lang="en-US" sz="2800" b="0" i="0" dirty="0">
                <a:solidFill>
                  <a:srgbClr val="24292E"/>
                </a:solidFill>
                <a:effectLst/>
                <a:latin typeface="Inter"/>
              </a:rPr>
              <a:t>What is the distribution of participants by gender?</a:t>
            </a:r>
            <a:br>
              <a:rPr lang="en-US" b="0" i="0" dirty="0">
                <a:solidFill>
                  <a:srgbClr val="24292E"/>
                </a:solidFill>
                <a:effectLst/>
                <a:latin typeface="Inter"/>
              </a:rPr>
            </a:br>
            <a:endParaRPr lang="en-IN" dirty="0"/>
          </a:p>
        </p:txBody>
      </p:sp>
      <p:sp>
        <p:nvSpPr>
          <p:cNvPr id="3" name="Slide Number Placeholder 2">
            <a:extLst>
              <a:ext uri="{FF2B5EF4-FFF2-40B4-BE49-F238E27FC236}">
                <a16:creationId xmlns:a16="http://schemas.microsoft.com/office/drawing/2014/main" id="{5643FFE1-BB1B-EDF9-CD3A-54AE404E76FC}"/>
              </a:ext>
            </a:extLst>
          </p:cNvPr>
          <p:cNvSpPr>
            <a:spLocks noGrp="1"/>
          </p:cNvSpPr>
          <p:nvPr>
            <p:ph type="sldNum" sz="quarter" idx="12"/>
          </p:nvPr>
        </p:nvSpPr>
        <p:spPr/>
        <p:txBody>
          <a:bodyPr/>
          <a:lstStyle/>
          <a:p>
            <a:fld id="{8D0AFDD5-844D-364D-8AEC-50CF4D36D55D}" type="slidenum">
              <a:rPr lang="en-US" noProof="0" smtClean="0"/>
              <a:t>22</a:t>
            </a:fld>
            <a:endParaRPr lang="en-US" noProof="0"/>
          </a:p>
        </p:txBody>
      </p:sp>
      <p:sp>
        <p:nvSpPr>
          <p:cNvPr id="4" name="Footer Placeholder 3">
            <a:extLst>
              <a:ext uri="{FF2B5EF4-FFF2-40B4-BE49-F238E27FC236}">
                <a16:creationId xmlns:a16="http://schemas.microsoft.com/office/drawing/2014/main" id="{0357F925-EA76-0316-D21F-119E902679F7}"/>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7298EC81-0C22-0B56-DBAB-670DC37F3A05}"/>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824CCFD7-F29B-C60A-0B03-1C82E599C86E}"/>
              </a:ext>
            </a:extLst>
          </p:cNvPr>
          <p:cNvPicPr>
            <a:picLocks noChangeAspect="1"/>
          </p:cNvPicPr>
          <p:nvPr/>
        </p:nvPicPr>
        <p:blipFill>
          <a:blip r:embed="rId2"/>
          <a:stretch>
            <a:fillRect/>
          </a:stretch>
        </p:blipFill>
        <p:spPr>
          <a:xfrm>
            <a:off x="122175" y="1792941"/>
            <a:ext cx="4790483" cy="2971018"/>
          </a:xfrm>
          <a:prstGeom prst="rect">
            <a:avLst/>
          </a:prstGeom>
        </p:spPr>
      </p:pic>
      <p:sp>
        <p:nvSpPr>
          <p:cNvPr id="8" name="TextBox 7">
            <a:extLst>
              <a:ext uri="{FF2B5EF4-FFF2-40B4-BE49-F238E27FC236}">
                <a16:creationId xmlns:a16="http://schemas.microsoft.com/office/drawing/2014/main" id="{47428197-65BA-A542-A74B-2DC4F012FF14}"/>
              </a:ext>
            </a:extLst>
          </p:cNvPr>
          <p:cNvSpPr txBox="1"/>
          <p:nvPr/>
        </p:nvSpPr>
        <p:spPr>
          <a:xfrm>
            <a:off x="5620871" y="2823882"/>
            <a:ext cx="5181599" cy="369332"/>
          </a:xfrm>
          <a:prstGeom prst="rect">
            <a:avLst/>
          </a:prstGeom>
          <a:noFill/>
        </p:spPr>
        <p:txBody>
          <a:bodyPr wrap="square" rtlCol="0">
            <a:spAutoFit/>
          </a:bodyPr>
          <a:lstStyle/>
          <a:p>
            <a:endParaRPr lang="en-IN" dirty="0"/>
          </a:p>
        </p:txBody>
      </p:sp>
      <p:sp>
        <p:nvSpPr>
          <p:cNvPr id="9" name="TextBox 8">
            <a:extLst>
              <a:ext uri="{FF2B5EF4-FFF2-40B4-BE49-F238E27FC236}">
                <a16:creationId xmlns:a16="http://schemas.microsoft.com/office/drawing/2014/main" id="{272592B5-E337-B093-E95B-69DC3430746B}"/>
              </a:ext>
            </a:extLst>
          </p:cNvPr>
          <p:cNvSpPr txBox="1"/>
          <p:nvPr/>
        </p:nvSpPr>
        <p:spPr>
          <a:xfrm>
            <a:off x="6096000" y="2026024"/>
            <a:ext cx="4545106" cy="3970318"/>
          </a:xfrm>
          <a:prstGeom prst="rect">
            <a:avLst/>
          </a:prstGeom>
          <a:noFill/>
        </p:spPr>
        <p:txBody>
          <a:bodyPr wrap="square" rtlCol="0">
            <a:spAutoFit/>
          </a:bodyPr>
          <a:lstStyle/>
          <a:p>
            <a:pPr marL="457200" indent="-457200" algn="ctr">
              <a:buFont typeface="Arial" panose="020B0604020202020204" pitchFamily="34" charset="0"/>
              <a:buChar char="•"/>
            </a:pPr>
            <a:r>
              <a:rPr lang="en-US" sz="2800" dirty="0">
                <a:latin typeface="Inter"/>
              </a:rPr>
              <a:t>Based on the dataset,  we have seen in the earlier analysis that there are higher number of events for males across Olympic games, hence there are higher number male participants as compare to female.</a:t>
            </a:r>
            <a:endParaRPr lang="en-IN" sz="2800" dirty="0"/>
          </a:p>
        </p:txBody>
      </p:sp>
    </p:spTree>
    <p:extLst>
      <p:ext uri="{BB962C8B-B14F-4D97-AF65-F5344CB8AC3E}">
        <p14:creationId xmlns:p14="http://schemas.microsoft.com/office/powerpoint/2010/main" val="1806371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42D27E2-1E7C-7820-99E3-AF6528B07FB8}"/>
              </a:ext>
            </a:extLst>
          </p:cNvPr>
          <p:cNvSpPr>
            <a:spLocks noGrp="1"/>
          </p:cNvSpPr>
          <p:nvPr>
            <p:ph type="sldNum" sz="quarter" idx="12"/>
          </p:nvPr>
        </p:nvSpPr>
        <p:spPr/>
        <p:txBody>
          <a:bodyPr/>
          <a:lstStyle/>
          <a:p>
            <a:fld id="{8D0AFDD5-844D-364D-8AEC-50CF4D36D55D}" type="slidenum">
              <a:rPr lang="en-US" noProof="0" smtClean="0"/>
              <a:t>23</a:t>
            </a:fld>
            <a:endParaRPr lang="en-US" noProof="0"/>
          </a:p>
        </p:txBody>
      </p:sp>
      <p:sp>
        <p:nvSpPr>
          <p:cNvPr id="4" name="Footer Placeholder 3">
            <a:extLst>
              <a:ext uri="{FF2B5EF4-FFF2-40B4-BE49-F238E27FC236}">
                <a16:creationId xmlns:a16="http://schemas.microsoft.com/office/drawing/2014/main" id="{5BE3928E-AD91-3E6F-0DDB-D2ABE179ECE3}"/>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9257E1E8-34C2-0FB6-6961-94ECB56B98E4}"/>
              </a:ext>
            </a:extLst>
          </p:cNvPr>
          <p:cNvSpPr>
            <a:spLocks noGrp="1"/>
          </p:cNvSpPr>
          <p:nvPr>
            <p:ph type="dt" sz="half" idx="10"/>
          </p:nvPr>
        </p:nvSpPr>
        <p:spPr/>
        <p:txBody>
          <a:bodyPr/>
          <a:lstStyle/>
          <a:p>
            <a:r>
              <a:rPr lang="en-US" noProof="0"/>
              <a:t>20XX</a:t>
            </a:r>
          </a:p>
        </p:txBody>
      </p:sp>
      <p:pic>
        <p:nvPicPr>
          <p:cNvPr id="9" name="Picture 8">
            <a:extLst>
              <a:ext uri="{FF2B5EF4-FFF2-40B4-BE49-F238E27FC236}">
                <a16:creationId xmlns:a16="http://schemas.microsoft.com/office/drawing/2014/main" id="{512B449E-F740-DC59-AC66-834E8BBA993B}"/>
              </a:ext>
            </a:extLst>
          </p:cNvPr>
          <p:cNvPicPr>
            <a:picLocks noChangeAspect="1"/>
          </p:cNvPicPr>
          <p:nvPr/>
        </p:nvPicPr>
        <p:blipFill>
          <a:blip r:embed="rId2"/>
          <a:stretch>
            <a:fillRect/>
          </a:stretch>
        </p:blipFill>
        <p:spPr>
          <a:xfrm>
            <a:off x="457200" y="295835"/>
            <a:ext cx="11304494" cy="5952809"/>
          </a:xfrm>
          <a:prstGeom prst="rect">
            <a:avLst/>
          </a:prstGeom>
        </p:spPr>
      </p:pic>
    </p:spTree>
    <p:extLst>
      <p:ext uri="{BB962C8B-B14F-4D97-AF65-F5344CB8AC3E}">
        <p14:creationId xmlns:p14="http://schemas.microsoft.com/office/powerpoint/2010/main" val="3864408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59C37-3ED3-474B-8555-E9753AB1ECD0}"/>
              </a:ext>
            </a:extLst>
          </p:cNvPr>
          <p:cNvSpPr>
            <a:spLocks noGrp="1"/>
          </p:cNvSpPr>
          <p:nvPr>
            <p:ph type="title"/>
          </p:nvPr>
        </p:nvSpPr>
        <p:spPr>
          <a:xfrm>
            <a:off x="5660316" y="278981"/>
            <a:ext cx="6065520" cy="1014984"/>
          </a:xfrm>
        </p:spPr>
        <p:txBody>
          <a:bodyPr/>
          <a:lstStyle/>
          <a:p>
            <a:r>
              <a:rPr lang="en-US" sz="2800" b="0" i="0" dirty="0">
                <a:solidFill>
                  <a:srgbClr val="24292E"/>
                </a:solidFill>
                <a:effectLst/>
                <a:latin typeface="Inter"/>
              </a:rPr>
              <a:t>How many medals have been awarded in each Olympics?</a:t>
            </a:r>
            <a:br>
              <a:rPr lang="en-US" b="0" i="0" dirty="0">
                <a:solidFill>
                  <a:srgbClr val="24292E"/>
                </a:solidFill>
                <a:effectLst/>
                <a:latin typeface="Inter"/>
              </a:rPr>
            </a:br>
            <a:endParaRPr lang="en-IN" dirty="0"/>
          </a:p>
        </p:txBody>
      </p:sp>
      <p:sp>
        <p:nvSpPr>
          <p:cNvPr id="3" name="Slide Number Placeholder 2">
            <a:extLst>
              <a:ext uri="{FF2B5EF4-FFF2-40B4-BE49-F238E27FC236}">
                <a16:creationId xmlns:a16="http://schemas.microsoft.com/office/drawing/2014/main" id="{FF2276D8-A057-6554-27FF-5CDA2A40B5EC}"/>
              </a:ext>
            </a:extLst>
          </p:cNvPr>
          <p:cNvSpPr>
            <a:spLocks noGrp="1"/>
          </p:cNvSpPr>
          <p:nvPr>
            <p:ph type="sldNum" sz="quarter" idx="12"/>
          </p:nvPr>
        </p:nvSpPr>
        <p:spPr/>
        <p:txBody>
          <a:bodyPr/>
          <a:lstStyle/>
          <a:p>
            <a:fld id="{8D0AFDD5-844D-364D-8AEC-50CF4D36D55D}" type="slidenum">
              <a:rPr lang="en-US" noProof="0" smtClean="0"/>
              <a:t>24</a:t>
            </a:fld>
            <a:endParaRPr lang="en-US" noProof="0"/>
          </a:p>
        </p:txBody>
      </p:sp>
      <p:sp>
        <p:nvSpPr>
          <p:cNvPr id="4" name="Footer Placeholder 3">
            <a:extLst>
              <a:ext uri="{FF2B5EF4-FFF2-40B4-BE49-F238E27FC236}">
                <a16:creationId xmlns:a16="http://schemas.microsoft.com/office/drawing/2014/main" id="{6938737F-1B49-8A79-610C-8145C118075F}"/>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D83CEA99-15BD-DB9E-C711-AE9B3176E821}"/>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95DF79D1-A38B-23F3-F02C-9E4534CEBB3B}"/>
              </a:ext>
            </a:extLst>
          </p:cNvPr>
          <p:cNvPicPr>
            <a:picLocks noChangeAspect="1"/>
          </p:cNvPicPr>
          <p:nvPr/>
        </p:nvPicPr>
        <p:blipFill>
          <a:blip r:embed="rId2"/>
          <a:stretch>
            <a:fillRect/>
          </a:stretch>
        </p:blipFill>
        <p:spPr>
          <a:xfrm>
            <a:off x="100201" y="1844607"/>
            <a:ext cx="5027611" cy="3050122"/>
          </a:xfrm>
          <a:prstGeom prst="rect">
            <a:avLst/>
          </a:prstGeom>
        </p:spPr>
      </p:pic>
      <p:sp>
        <p:nvSpPr>
          <p:cNvPr id="8" name="TextBox 7">
            <a:extLst>
              <a:ext uri="{FF2B5EF4-FFF2-40B4-BE49-F238E27FC236}">
                <a16:creationId xmlns:a16="http://schemas.microsoft.com/office/drawing/2014/main" id="{9D6C224B-4E5C-F612-B33F-1D30607BEBC4}"/>
              </a:ext>
            </a:extLst>
          </p:cNvPr>
          <p:cNvSpPr txBox="1"/>
          <p:nvPr/>
        </p:nvSpPr>
        <p:spPr>
          <a:xfrm>
            <a:off x="5800165" y="1963271"/>
            <a:ext cx="5334590"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Inter"/>
              </a:rPr>
              <a:t>Based on the dataset, the analysis reveals that the highest number of medals have distributed in the Olympic games 2008 summer, 2016 summer, 2000 summer. And the least number of medals have been provided for the winter games like 1932, 1928, 1924.</a:t>
            </a:r>
            <a:endParaRPr lang="en-IN" sz="2800" dirty="0">
              <a:latin typeface="Inter"/>
            </a:endParaRPr>
          </a:p>
        </p:txBody>
      </p:sp>
    </p:spTree>
    <p:extLst>
      <p:ext uri="{BB962C8B-B14F-4D97-AF65-F5344CB8AC3E}">
        <p14:creationId xmlns:p14="http://schemas.microsoft.com/office/powerpoint/2010/main" val="3642772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A2899-6C03-A9F2-B7A2-7D9C7C794F41}"/>
              </a:ext>
            </a:extLst>
          </p:cNvPr>
          <p:cNvSpPr>
            <a:spLocks noGrp="1"/>
          </p:cNvSpPr>
          <p:nvPr>
            <p:ph type="title"/>
          </p:nvPr>
        </p:nvSpPr>
        <p:spPr>
          <a:xfrm>
            <a:off x="5364480" y="210208"/>
            <a:ext cx="6506942" cy="1014984"/>
          </a:xfrm>
        </p:spPr>
        <p:txBody>
          <a:bodyPr/>
          <a:lstStyle/>
          <a:p>
            <a:r>
              <a:rPr lang="en-US" sz="2800" b="0" i="0" dirty="0">
                <a:solidFill>
                  <a:srgbClr val="24292E"/>
                </a:solidFill>
                <a:effectLst/>
                <a:latin typeface="Inter"/>
              </a:rPr>
              <a:t>Which countries have the highest number of gold medals?</a:t>
            </a:r>
            <a:br>
              <a:rPr lang="en-US" b="0" i="0" dirty="0">
                <a:solidFill>
                  <a:srgbClr val="24292E"/>
                </a:solidFill>
                <a:effectLst/>
                <a:latin typeface="Inter"/>
              </a:rPr>
            </a:br>
            <a:endParaRPr lang="en-IN" dirty="0"/>
          </a:p>
        </p:txBody>
      </p:sp>
      <p:sp>
        <p:nvSpPr>
          <p:cNvPr id="3" name="Slide Number Placeholder 2">
            <a:extLst>
              <a:ext uri="{FF2B5EF4-FFF2-40B4-BE49-F238E27FC236}">
                <a16:creationId xmlns:a16="http://schemas.microsoft.com/office/drawing/2014/main" id="{3F837DBF-6DE6-CB9B-75F3-DCEB693EB84D}"/>
              </a:ext>
            </a:extLst>
          </p:cNvPr>
          <p:cNvSpPr>
            <a:spLocks noGrp="1"/>
          </p:cNvSpPr>
          <p:nvPr>
            <p:ph type="sldNum" sz="quarter" idx="12"/>
          </p:nvPr>
        </p:nvSpPr>
        <p:spPr/>
        <p:txBody>
          <a:bodyPr/>
          <a:lstStyle/>
          <a:p>
            <a:fld id="{8D0AFDD5-844D-364D-8AEC-50CF4D36D55D}" type="slidenum">
              <a:rPr lang="en-US" noProof="0" smtClean="0"/>
              <a:t>25</a:t>
            </a:fld>
            <a:endParaRPr lang="en-US" noProof="0"/>
          </a:p>
        </p:txBody>
      </p:sp>
      <p:sp>
        <p:nvSpPr>
          <p:cNvPr id="4" name="Footer Placeholder 3">
            <a:extLst>
              <a:ext uri="{FF2B5EF4-FFF2-40B4-BE49-F238E27FC236}">
                <a16:creationId xmlns:a16="http://schemas.microsoft.com/office/drawing/2014/main" id="{9904298A-00E2-DFBD-65F5-61ADA3EE673D}"/>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50227FD6-7C6F-93F9-E76C-B7D525251A47}"/>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B6CD77B6-C74C-08EB-89AE-80EE42B7542B}"/>
              </a:ext>
            </a:extLst>
          </p:cNvPr>
          <p:cNvPicPr>
            <a:picLocks noChangeAspect="1"/>
          </p:cNvPicPr>
          <p:nvPr/>
        </p:nvPicPr>
        <p:blipFill>
          <a:blip r:embed="rId2"/>
          <a:stretch>
            <a:fillRect/>
          </a:stretch>
        </p:blipFill>
        <p:spPr>
          <a:xfrm>
            <a:off x="136516" y="1685365"/>
            <a:ext cx="4838895" cy="3101787"/>
          </a:xfrm>
          <a:prstGeom prst="rect">
            <a:avLst/>
          </a:prstGeom>
        </p:spPr>
      </p:pic>
      <p:sp>
        <p:nvSpPr>
          <p:cNvPr id="8" name="TextBox 7">
            <a:extLst>
              <a:ext uri="{FF2B5EF4-FFF2-40B4-BE49-F238E27FC236}">
                <a16:creationId xmlns:a16="http://schemas.microsoft.com/office/drawing/2014/main" id="{24AC68D7-FBAC-964A-D789-BE694FC279D2}"/>
              </a:ext>
            </a:extLst>
          </p:cNvPr>
          <p:cNvSpPr txBox="1"/>
          <p:nvPr/>
        </p:nvSpPr>
        <p:spPr>
          <a:xfrm>
            <a:off x="6132955" y="1809960"/>
            <a:ext cx="4496190" cy="3970318"/>
          </a:xfrm>
          <a:prstGeom prst="rect">
            <a:avLst/>
          </a:prstGeom>
          <a:noFill/>
        </p:spPr>
        <p:txBody>
          <a:bodyPr wrap="square" rtlCol="0">
            <a:spAutoFit/>
          </a:bodyPr>
          <a:lstStyle/>
          <a:p>
            <a:pPr marL="457200" indent="-457200" algn="ctr">
              <a:buFont typeface="Arial" panose="020B0604020202020204" pitchFamily="34" charset="0"/>
              <a:buChar char="•"/>
            </a:pPr>
            <a:r>
              <a:rPr lang="en-US" sz="2800" dirty="0">
                <a:latin typeface="Inter"/>
              </a:rPr>
              <a:t>Based on the dataset, the analysis reveals that the highest number of gold medals have been won by USA. Thereafter countries like Soviet Union, Germany and UK have also won huge number of gold medals</a:t>
            </a:r>
            <a:r>
              <a:rPr lang="en-US" dirty="0"/>
              <a:t>.</a:t>
            </a:r>
            <a:endParaRPr lang="en-IN" dirty="0"/>
          </a:p>
        </p:txBody>
      </p:sp>
    </p:spTree>
    <p:extLst>
      <p:ext uri="{BB962C8B-B14F-4D97-AF65-F5344CB8AC3E}">
        <p14:creationId xmlns:p14="http://schemas.microsoft.com/office/powerpoint/2010/main" val="1591812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462C0-6A54-240A-8999-C99C82A97EE4}"/>
              </a:ext>
            </a:extLst>
          </p:cNvPr>
          <p:cNvSpPr>
            <a:spLocks noGrp="1"/>
          </p:cNvSpPr>
          <p:nvPr>
            <p:ph type="title"/>
          </p:nvPr>
        </p:nvSpPr>
        <p:spPr>
          <a:xfrm>
            <a:off x="5755341" y="210208"/>
            <a:ext cx="6022848" cy="1014984"/>
          </a:xfrm>
        </p:spPr>
        <p:txBody>
          <a:bodyPr/>
          <a:lstStyle/>
          <a:p>
            <a:r>
              <a:rPr lang="en-US" sz="2800" b="0" i="0" dirty="0">
                <a:solidFill>
                  <a:srgbClr val="24292E"/>
                </a:solidFill>
                <a:effectLst/>
                <a:latin typeface="Inter"/>
              </a:rPr>
              <a:t>How does the medal distribution vary across different sports?</a:t>
            </a:r>
            <a:br>
              <a:rPr lang="en-US" b="0" i="0" dirty="0">
                <a:solidFill>
                  <a:srgbClr val="24292E"/>
                </a:solidFill>
                <a:effectLst/>
                <a:latin typeface="Inter"/>
              </a:rPr>
            </a:br>
            <a:br>
              <a:rPr lang="en-US" dirty="0"/>
            </a:br>
            <a:endParaRPr lang="en-IN" dirty="0"/>
          </a:p>
        </p:txBody>
      </p:sp>
      <p:sp>
        <p:nvSpPr>
          <p:cNvPr id="3" name="Slide Number Placeholder 2">
            <a:extLst>
              <a:ext uri="{FF2B5EF4-FFF2-40B4-BE49-F238E27FC236}">
                <a16:creationId xmlns:a16="http://schemas.microsoft.com/office/drawing/2014/main" id="{A5B696E0-ECB5-C44D-31D0-A76092A08388}"/>
              </a:ext>
            </a:extLst>
          </p:cNvPr>
          <p:cNvSpPr>
            <a:spLocks noGrp="1"/>
          </p:cNvSpPr>
          <p:nvPr>
            <p:ph type="sldNum" sz="quarter" idx="12"/>
          </p:nvPr>
        </p:nvSpPr>
        <p:spPr/>
        <p:txBody>
          <a:bodyPr/>
          <a:lstStyle/>
          <a:p>
            <a:fld id="{8D0AFDD5-844D-364D-8AEC-50CF4D36D55D}" type="slidenum">
              <a:rPr lang="en-US" noProof="0" smtClean="0"/>
              <a:t>26</a:t>
            </a:fld>
            <a:endParaRPr lang="en-US" noProof="0"/>
          </a:p>
        </p:txBody>
      </p:sp>
      <p:sp>
        <p:nvSpPr>
          <p:cNvPr id="4" name="Footer Placeholder 3">
            <a:extLst>
              <a:ext uri="{FF2B5EF4-FFF2-40B4-BE49-F238E27FC236}">
                <a16:creationId xmlns:a16="http://schemas.microsoft.com/office/drawing/2014/main" id="{BED78278-1540-8D16-09FF-8DD9CB665F95}"/>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C30F3D81-D112-2B2F-E32D-AF20359A26AD}"/>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8FC3CEAE-EEA9-2689-BC3A-9ADDBCB9317E}"/>
              </a:ext>
            </a:extLst>
          </p:cNvPr>
          <p:cNvPicPr>
            <a:picLocks noChangeAspect="1"/>
          </p:cNvPicPr>
          <p:nvPr/>
        </p:nvPicPr>
        <p:blipFill>
          <a:blip r:embed="rId2"/>
          <a:stretch>
            <a:fillRect/>
          </a:stretch>
        </p:blipFill>
        <p:spPr>
          <a:xfrm>
            <a:off x="152894" y="1737017"/>
            <a:ext cx="4956988" cy="3193571"/>
          </a:xfrm>
          <a:prstGeom prst="rect">
            <a:avLst/>
          </a:prstGeom>
        </p:spPr>
      </p:pic>
      <p:sp>
        <p:nvSpPr>
          <p:cNvPr id="9" name="TextBox 8">
            <a:extLst>
              <a:ext uri="{FF2B5EF4-FFF2-40B4-BE49-F238E27FC236}">
                <a16:creationId xmlns:a16="http://schemas.microsoft.com/office/drawing/2014/main" id="{D4783718-F328-9017-0F86-4F7D816B6F78}"/>
              </a:ext>
            </a:extLst>
          </p:cNvPr>
          <p:cNvSpPr txBox="1"/>
          <p:nvPr/>
        </p:nvSpPr>
        <p:spPr>
          <a:xfrm>
            <a:off x="5778648" y="2120685"/>
            <a:ext cx="4850497" cy="3108543"/>
          </a:xfrm>
          <a:prstGeom prst="rect">
            <a:avLst/>
          </a:prstGeom>
          <a:noFill/>
        </p:spPr>
        <p:txBody>
          <a:bodyPr wrap="square" rtlCol="0">
            <a:spAutoFit/>
          </a:bodyPr>
          <a:lstStyle/>
          <a:p>
            <a:pPr marL="1371600" lvl="2" indent="-457200" algn="ctr">
              <a:buFont typeface="Arial" panose="020B0604020202020204" pitchFamily="34" charset="0"/>
              <a:buChar char="•"/>
            </a:pPr>
            <a:r>
              <a:rPr lang="en-US" sz="2800" dirty="0">
                <a:latin typeface="Inter"/>
              </a:rPr>
              <a:t>Based on the dataset, the analysis reveals that sports like Athletics, Gymnastics, Fencing and Rowing have highest number of Medals received.</a:t>
            </a:r>
            <a:endParaRPr lang="en-IN" sz="2800" dirty="0">
              <a:latin typeface="Inter"/>
            </a:endParaRPr>
          </a:p>
        </p:txBody>
      </p:sp>
    </p:spTree>
    <p:extLst>
      <p:ext uri="{BB962C8B-B14F-4D97-AF65-F5344CB8AC3E}">
        <p14:creationId xmlns:p14="http://schemas.microsoft.com/office/powerpoint/2010/main" val="30313445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E2D567F-B07C-E019-16EB-A1443C9280A9}"/>
              </a:ext>
            </a:extLst>
          </p:cNvPr>
          <p:cNvSpPr>
            <a:spLocks noGrp="1"/>
          </p:cNvSpPr>
          <p:nvPr>
            <p:ph type="sldNum" sz="quarter" idx="12"/>
          </p:nvPr>
        </p:nvSpPr>
        <p:spPr/>
        <p:txBody>
          <a:bodyPr/>
          <a:lstStyle/>
          <a:p>
            <a:fld id="{8D0AFDD5-844D-364D-8AEC-50CF4D36D55D}" type="slidenum">
              <a:rPr lang="en-US" noProof="0" smtClean="0"/>
              <a:t>27</a:t>
            </a:fld>
            <a:endParaRPr lang="en-US" noProof="0"/>
          </a:p>
        </p:txBody>
      </p:sp>
      <p:sp>
        <p:nvSpPr>
          <p:cNvPr id="4" name="Footer Placeholder 3">
            <a:extLst>
              <a:ext uri="{FF2B5EF4-FFF2-40B4-BE49-F238E27FC236}">
                <a16:creationId xmlns:a16="http://schemas.microsoft.com/office/drawing/2014/main" id="{DD096423-469B-DB62-FF7F-AA1F049BF724}"/>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7D1EA6F3-E4A6-C000-17F8-91AD3B01B8EF}"/>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1794E0BA-73AB-A8F9-5511-F41665BF3BFD}"/>
              </a:ext>
            </a:extLst>
          </p:cNvPr>
          <p:cNvPicPr>
            <a:picLocks noChangeAspect="1"/>
          </p:cNvPicPr>
          <p:nvPr/>
        </p:nvPicPr>
        <p:blipFill>
          <a:blip r:embed="rId2"/>
          <a:stretch>
            <a:fillRect/>
          </a:stretch>
        </p:blipFill>
        <p:spPr>
          <a:xfrm>
            <a:off x="600635" y="340660"/>
            <a:ext cx="11008659" cy="6060244"/>
          </a:xfrm>
          <a:prstGeom prst="rect">
            <a:avLst/>
          </a:prstGeom>
        </p:spPr>
      </p:pic>
    </p:spTree>
    <p:extLst>
      <p:ext uri="{BB962C8B-B14F-4D97-AF65-F5344CB8AC3E}">
        <p14:creationId xmlns:p14="http://schemas.microsoft.com/office/powerpoint/2010/main" val="3104047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44061-7100-15E6-A8D6-AEF9EFD246B3}"/>
              </a:ext>
            </a:extLst>
          </p:cNvPr>
          <p:cNvSpPr>
            <a:spLocks noGrp="1"/>
          </p:cNvSpPr>
          <p:nvPr>
            <p:ph type="title"/>
          </p:nvPr>
        </p:nvSpPr>
        <p:spPr>
          <a:xfrm>
            <a:off x="5755341" y="168878"/>
            <a:ext cx="6085601" cy="1014984"/>
          </a:xfrm>
        </p:spPr>
        <p:txBody>
          <a:bodyPr/>
          <a:lstStyle/>
          <a:p>
            <a:r>
              <a:rPr lang="en-US" sz="2800" b="0" i="0" dirty="0">
                <a:solidFill>
                  <a:srgbClr val="24292E"/>
                </a:solidFill>
                <a:effectLst/>
                <a:latin typeface="Inter"/>
              </a:rPr>
              <a:t>Which regions have the highest number of participants in the Olympics?</a:t>
            </a:r>
            <a:br>
              <a:rPr lang="en-US" b="0" i="0" dirty="0">
                <a:solidFill>
                  <a:srgbClr val="24292E"/>
                </a:solidFill>
                <a:effectLst/>
                <a:latin typeface="Inter"/>
              </a:rPr>
            </a:br>
            <a:endParaRPr lang="en-IN" dirty="0"/>
          </a:p>
        </p:txBody>
      </p:sp>
      <p:sp>
        <p:nvSpPr>
          <p:cNvPr id="3" name="Slide Number Placeholder 2">
            <a:extLst>
              <a:ext uri="{FF2B5EF4-FFF2-40B4-BE49-F238E27FC236}">
                <a16:creationId xmlns:a16="http://schemas.microsoft.com/office/drawing/2014/main" id="{856F831E-4FF8-2FB6-99B7-A6EC7B5691F1}"/>
              </a:ext>
            </a:extLst>
          </p:cNvPr>
          <p:cNvSpPr>
            <a:spLocks noGrp="1"/>
          </p:cNvSpPr>
          <p:nvPr>
            <p:ph type="sldNum" sz="quarter" idx="12"/>
          </p:nvPr>
        </p:nvSpPr>
        <p:spPr/>
        <p:txBody>
          <a:bodyPr/>
          <a:lstStyle/>
          <a:p>
            <a:fld id="{8D0AFDD5-844D-364D-8AEC-50CF4D36D55D}" type="slidenum">
              <a:rPr lang="en-US" noProof="0" smtClean="0"/>
              <a:t>28</a:t>
            </a:fld>
            <a:endParaRPr lang="en-US" noProof="0"/>
          </a:p>
        </p:txBody>
      </p:sp>
      <p:sp>
        <p:nvSpPr>
          <p:cNvPr id="4" name="Footer Placeholder 3">
            <a:extLst>
              <a:ext uri="{FF2B5EF4-FFF2-40B4-BE49-F238E27FC236}">
                <a16:creationId xmlns:a16="http://schemas.microsoft.com/office/drawing/2014/main" id="{E62D5B1F-ACB5-5792-0B3D-F1ACECAFAD75}"/>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E76DEAD3-44DF-255F-25F2-5EE33E5ACD21}"/>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F09DC30D-5267-E58E-7721-DB6F96548DA9}"/>
              </a:ext>
            </a:extLst>
          </p:cNvPr>
          <p:cNvPicPr>
            <a:picLocks noChangeAspect="1"/>
          </p:cNvPicPr>
          <p:nvPr/>
        </p:nvPicPr>
        <p:blipFill>
          <a:blip r:embed="rId2"/>
          <a:stretch>
            <a:fillRect/>
          </a:stretch>
        </p:blipFill>
        <p:spPr>
          <a:xfrm>
            <a:off x="97538" y="1914537"/>
            <a:ext cx="5532297" cy="3025016"/>
          </a:xfrm>
          <a:prstGeom prst="rect">
            <a:avLst/>
          </a:prstGeom>
        </p:spPr>
      </p:pic>
      <p:sp>
        <p:nvSpPr>
          <p:cNvPr id="8" name="TextBox 7">
            <a:extLst>
              <a:ext uri="{FF2B5EF4-FFF2-40B4-BE49-F238E27FC236}">
                <a16:creationId xmlns:a16="http://schemas.microsoft.com/office/drawing/2014/main" id="{0E540BFA-25C1-6F36-5952-9456C3FB4C86}"/>
              </a:ext>
            </a:extLst>
          </p:cNvPr>
          <p:cNvSpPr txBox="1"/>
          <p:nvPr/>
        </p:nvSpPr>
        <p:spPr>
          <a:xfrm flipH="1">
            <a:off x="6975438" y="1999129"/>
            <a:ext cx="3835998" cy="3108543"/>
          </a:xfrm>
          <a:prstGeom prst="rect">
            <a:avLst/>
          </a:prstGeom>
          <a:noFill/>
        </p:spPr>
        <p:txBody>
          <a:bodyPr wrap="square" rtlCol="0">
            <a:spAutoFit/>
          </a:bodyPr>
          <a:lstStyle/>
          <a:p>
            <a:pPr marL="457200" indent="-457200" algn="ctr">
              <a:buFont typeface="Arial" panose="020B0604020202020204" pitchFamily="34" charset="0"/>
              <a:buChar char="•"/>
            </a:pPr>
            <a:r>
              <a:rPr lang="en-US" sz="2800" dirty="0">
                <a:latin typeface="Inter"/>
              </a:rPr>
              <a:t>Based on the dataset, the analysis reveals that USA have the highest number of participants followed by UK, France and Germany.</a:t>
            </a:r>
            <a:endParaRPr lang="en-IN" sz="2800" dirty="0">
              <a:latin typeface="Inter"/>
            </a:endParaRPr>
          </a:p>
        </p:txBody>
      </p:sp>
    </p:spTree>
    <p:extLst>
      <p:ext uri="{BB962C8B-B14F-4D97-AF65-F5344CB8AC3E}">
        <p14:creationId xmlns:p14="http://schemas.microsoft.com/office/powerpoint/2010/main" val="30272505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6B7BB-2572-8663-518C-28016C37CBDA}"/>
              </a:ext>
            </a:extLst>
          </p:cNvPr>
          <p:cNvSpPr>
            <a:spLocks noGrp="1"/>
          </p:cNvSpPr>
          <p:nvPr>
            <p:ph type="title"/>
          </p:nvPr>
        </p:nvSpPr>
        <p:spPr>
          <a:xfrm>
            <a:off x="5647764" y="193354"/>
            <a:ext cx="6031813" cy="1014984"/>
          </a:xfrm>
        </p:spPr>
        <p:txBody>
          <a:bodyPr/>
          <a:lstStyle/>
          <a:p>
            <a:r>
              <a:rPr lang="en-US" sz="2800" b="0" i="0" dirty="0">
                <a:solidFill>
                  <a:srgbClr val="24292E"/>
                </a:solidFill>
                <a:effectLst/>
                <a:latin typeface="Inter"/>
              </a:rPr>
              <a:t>How many regions or NOCs participate in each Olympic Games?</a:t>
            </a:r>
            <a:br>
              <a:rPr lang="en-US" b="0" i="0" dirty="0">
                <a:solidFill>
                  <a:srgbClr val="24292E"/>
                </a:solidFill>
                <a:effectLst/>
                <a:latin typeface="Inter"/>
              </a:rPr>
            </a:br>
            <a:endParaRPr lang="en-IN" dirty="0"/>
          </a:p>
        </p:txBody>
      </p:sp>
      <p:sp>
        <p:nvSpPr>
          <p:cNvPr id="3" name="Slide Number Placeholder 2">
            <a:extLst>
              <a:ext uri="{FF2B5EF4-FFF2-40B4-BE49-F238E27FC236}">
                <a16:creationId xmlns:a16="http://schemas.microsoft.com/office/drawing/2014/main" id="{D0D93460-49BF-0079-8FDC-DBBBEF297EA3}"/>
              </a:ext>
            </a:extLst>
          </p:cNvPr>
          <p:cNvSpPr>
            <a:spLocks noGrp="1"/>
          </p:cNvSpPr>
          <p:nvPr>
            <p:ph type="sldNum" sz="quarter" idx="12"/>
          </p:nvPr>
        </p:nvSpPr>
        <p:spPr/>
        <p:txBody>
          <a:bodyPr/>
          <a:lstStyle/>
          <a:p>
            <a:fld id="{8D0AFDD5-844D-364D-8AEC-50CF4D36D55D}" type="slidenum">
              <a:rPr lang="en-US" noProof="0" smtClean="0"/>
              <a:t>29</a:t>
            </a:fld>
            <a:endParaRPr lang="en-US" noProof="0"/>
          </a:p>
        </p:txBody>
      </p:sp>
      <p:sp>
        <p:nvSpPr>
          <p:cNvPr id="4" name="Footer Placeholder 3">
            <a:extLst>
              <a:ext uri="{FF2B5EF4-FFF2-40B4-BE49-F238E27FC236}">
                <a16:creationId xmlns:a16="http://schemas.microsoft.com/office/drawing/2014/main" id="{E189454E-5555-8904-BCAF-D31029F7856E}"/>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C54141CE-F8EE-4822-06D4-A5DFF66BE19A}"/>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BC9546E9-7A91-B2AB-07CA-3FA3C90C4A77}"/>
              </a:ext>
            </a:extLst>
          </p:cNvPr>
          <p:cNvPicPr>
            <a:picLocks noChangeAspect="1"/>
          </p:cNvPicPr>
          <p:nvPr/>
        </p:nvPicPr>
        <p:blipFill>
          <a:blip r:embed="rId2"/>
          <a:stretch>
            <a:fillRect/>
          </a:stretch>
        </p:blipFill>
        <p:spPr>
          <a:xfrm>
            <a:off x="149891" y="1954306"/>
            <a:ext cx="5214589" cy="3092823"/>
          </a:xfrm>
          <a:prstGeom prst="rect">
            <a:avLst/>
          </a:prstGeom>
        </p:spPr>
      </p:pic>
      <p:sp>
        <p:nvSpPr>
          <p:cNvPr id="8" name="TextBox 7">
            <a:extLst>
              <a:ext uri="{FF2B5EF4-FFF2-40B4-BE49-F238E27FC236}">
                <a16:creationId xmlns:a16="http://schemas.microsoft.com/office/drawing/2014/main" id="{B09A5EDD-645F-E9B3-D4E4-1C78A5BC7123}"/>
              </a:ext>
            </a:extLst>
          </p:cNvPr>
          <p:cNvSpPr txBox="1"/>
          <p:nvPr/>
        </p:nvSpPr>
        <p:spPr>
          <a:xfrm>
            <a:off x="6490448" y="1954306"/>
            <a:ext cx="4058322" cy="3970318"/>
          </a:xfrm>
          <a:prstGeom prst="rect">
            <a:avLst/>
          </a:prstGeom>
          <a:noFill/>
        </p:spPr>
        <p:txBody>
          <a:bodyPr wrap="square" rtlCol="0">
            <a:spAutoFit/>
          </a:bodyPr>
          <a:lstStyle/>
          <a:p>
            <a:pPr marL="457200" indent="-457200" algn="ctr">
              <a:buFont typeface="Arial" panose="020B0604020202020204" pitchFamily="34" charset="0"/>
              <a:buChar char="•"/>
            </a:pPr>
            <a:r>
              <a:rPr lang="en-US" sz="2800" dirty="0">
                <a:latin typeface="Inter"/>
              </a:rPr>
              <a:t>Based on the dataset, the analysis reveals that Olympic game 2012 summer has 215 regions participated, 2016 summer has 213, 2008 summer has 212, 2004 has 210 and so on.</a:t>
            </a:r>
            <a:endParaRPr lang="en-IN" sz="2800" dirty="0">
              <a:latin typeface="Inter"/>
            </a:endParaRPr>
          </a:p>
        </p:txBody>
      </p:sp>
    </p:spTree>
    <p:extLst>
      <p:ext uri="{BB962C8B-B14F-4D97-AF65-F5344CB8AC3E}">
        <p14:creationId xmlns:p14="http://schemas.microsoft.com/office/powerpoint/2010/main" val="4227551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77016-4D5E-635C-7267-72B2F8A19D50}"/>
              </a:ext>
            </a:extLst>
          </p:cNvPr>
          <p:cNvSpPr>
            <a:spLocks noGrp="1"/>
          </p:cNvSpPr>
          <p:nvPr>
            <p:ph type="title"/>
          </p:nvPr>
        </p:nvSpPr>
        <p:spPr>
          <a:xfrm>
            <a:off x="2862072" y="2425024"/>
            <a:ext cx="6473952" cy="1532248"/>
          </a:xfrm>
        </p:spPr>
        <p:txBody>
          <a:bodyPr/>
          <a:lstStyle/>
          <a:p>
            <a:r>
              <a:rPr lang="en-US" b="1" dirty="0"/>
              <a:t>  POWER BI ANALYSIS</a:t>
            </a:r>
            <a:endParaRPr lang="en-IN" b="1" dirty="0"/>
          </a:p>
        </p:txBody>
      </p:sp>
      <p:sp>
        <p:nvSpPr>
          <p:cNvPr id="3" name="Text Placeholder 2">
            <a:extLst>
              <a:ext uri="{FF2B5EF4-FFF2-40B4-BE49-F238E27FC236}">
                <a16:creationId xmlns:a16="http://schemas.microsoft.com/office/drawing/2014/main" id="{5396E7F0-C864-9017-CC48-1AD7B4B8739F}"/>
              </a:ext>
            </a:extLst>
          </p:cNvPr>
          <p:cNvSpPr>
            <a:spLocks noGrp="1"/>
          </p:cNvSpPr>
          <p:nvPr>
            <p:ph type="body" sz="quarter" idx="15"/>
          </p:nvPr>
        </p:nvSpPr>
        <p:spPr/>
        <p:txBody>
          <a:bodyPr/>
          <a:lstStyle/>
          <a:p>
            <a:endParaRPr lang="en-IN" dirty="0"/>
          </a:p>
        </p:txBody>
      </p:sp>
      <p:sp>
        <p:nvSpPr>
          <p:cNvPr id="5" name="Text Placeholder 4">
            <a:extLst>
              <a:ext uri="{FF2B5EF4-FFF2-40B4-BE49-F238E27FC236}">
                <a16:creationId xmlns:a16="http://schemas.microsoft.com/office/drawing/2014/main" id="{955FDA83-F48D-9BEE-5A87-3C43AE273697}"/>
              </a:ext>
            </a:extLst>
          </p:cNvPr>
          <p:cNvSpPr>
            <a:spLocks noGrp="1"/>
          </p:cNvSpPr>
          <p:nvPr>
            <p:ph type="body" sz="quarter" idx="14"/>
          </p:nvPr>
        </p:nvSpPr>
        <p:spPr/>
        <p:txBody>
          <a:bodyPr/>
          <a:lstStyle/>
          <a:p>
            <a:endParaRPr lang="en-IN"/>
          </a:p>
        </p:txBody>
      </p:sp>
      <p:sp>
        <p:nvSpPr>
          <p:cNvPr id="6" name="Date Placeholder 5">
            <a:extLst>
              <a:ext uri="{FF2B5EF4-FFF2-40B4-BE49-F238E27FC236}">
                <a16:creationId xmlns:a16="http://schemas.microsoft.com/office/drawing/2014/main" id="{529CC585-D273-CEF2-1F8B-A521FE6A16A1}"/>
              </a:ext>
            </a:extLst>
          </p:cNvPr>
          <p:cNvSpPr>
            <a:spLocks noGrp="1"/>
          </p:cNvSpPr>
          <p:nvPr>
            <p:ph type="dt" sz="half" idx="16"/>
          </p:nvPr>
        </p:nvSpPr>
        <p:spPr/>
        <p:txBody>
          <a:bodyPr/>
          <a:lstStyle/>
          <a:p>
            <a:r>
              <a:rPr lang="en-US" noProof="0"/>
              <a:t>20XX</a:t>
            </a:r>
          </a:p>
        </p:txBody>
      </p:sp>
      <p:sp>
        <p:nvSpPr>
          <p:cNvPr id="7" name="Footer Placeholder 6">
            <a:extLst>
              <a:ext uri="{FF2B5EF4-FFF2-40B4-BE49-F238E27FC236}">
                <a16:creationId xmlns:a16="http://schemas.microsoft.com/office/drawing/2014/main" id="{0559C9F6-65E9-46EC-6A42-C9E385E3AC1E}"/>
              </a:ext>
            </a:extLst>
          </p:cNvPr>
          <p:cNvSpPr>
            <a:spLocks noGrp="1"/>
          </p:cNvSpPr>
          <p:nvPr>
            <p:ph type="ftr" sz="quarter" idx="17"/>
          </p:nvPr>
        </p:nvSpPr>
        <p:spPr/>
        <p:txBody>
          <a:bodyPr/>
          <a:lstStyle/>
          <a:p>
            <a:r>
              <a:rPr lang="en-US" noProof="0"/>
              <a:t>Presentation title</a:t>
            </a:r>
          </a:p>
        </p:txBody>
      </p:sp>
      <p:sp>
        <p:nvSpPr>
          <p:cNvPr id="8" name="Slide Number Placeholder 7">
            <a:extLst>
              <a:ext uri="{FF2B5EF4-FFF2-40B4-BE49-F238E27FC236}">
                <a16:creationId xmlns:a16="http://schemas.microsoft.com/office/drawing/2014/main" id="{770A859D-AF00-7143-A12D-71F72A0991C5}"/>
              </a:ext>
            </a:extLst>
          </p:cNvPr>
          <p:cNvSpPr>
            <a:spLocks noGrp="1"/>
          </p:cNvSpPr>
          <p:nvPr>
            <p:ph type="sldNum" sz="quarter" idx="18"/>
          </p:nvPr>
        </p:nvSpPr>
        <p:spPr/>
        <p:txBody>
          <a:bodyPr/>
          <a:lstStyle/>
          <a:p>
            <a:fld id="{8D0AFDD5-844D-364D-8AEC-50CF4D36D55D}" type="slidenum">
              <a:rPr lang="en-US" noProof="0" smtClean="0"/>
              <a:pPr/>
              <a:t>3</a:t>
            </a:fld>
            <a:endParaRPr lang="en-US" noProof="0"/>
          </a:p>
        </p:txBody>
      </p:sp>
    </p:spTree>
    <p:extLst>
      <p:ext uri="{BB962C8B-B14F-4D97-AF65-F5344CB8AC3E}">
        <p14:creationId xmlns:p14="http://schemas.microsoft.com/office/powerpoint/2010/main" val="16453297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DF9D3-A6F5-E4C9-39FA-FAB62580F14C}"/>
              </a:ext>
            </a:extLst>
          </p:cNvPr>
          <p:cNvSpPr>
            <a:spLocks noGrp="1"/>
          </p:cNvSpPr>
          <p:nvPr>
            <p:ph type="title"/>
          </p:nvPr>
        </p:nvSpPr>
        <p:spPr>
          <a:xfrm>
            <a:off x="5791200" y="210208"/>
            <a:ext cx="5771836" cy="1014984"/>
          </a:xfrm>
        </p:spPr>
        <p:txBody>
          <a:bodyPr/>
          <a:lstStyle/>
          <a:p>
            <a:r>
              <a:rPr lang="en-US" sz="2800" b="0" i="0" dirty="0">
                <a:solidFill>
                  <a:srgbClr val="24292E"/>
                </a:solidFill>
                <a:effectLst/>
                <a:latin typeface="Inter"/>
              </a:rPr>
              <a:t>What is the distribution of medals among different regions?</a:t>
            </a:r>
            <a:br>
              <a:rPr lang="en-US" b="0" i="0" dirty="0">
                <a:solidFill>
                  <a:srgbClr val="24292E"/>
                </a:solidFill>
                <a:effectLst/>
                <a:latin typeface="Inter"/>
              </a:rPr>
            </a:br>
            <a:endParaRPr lang="en-IN" dirty="0"/>
          </a:p>
        </p:txBody>
      </p:sp>
      <p:sp>
        <p:nvSpPr>
          <p:cNvPr id="3" name="Slide Number Placeholder 2">
            <a:extLst>
              <a:ext uri="{FF2B5EF4-FFF2-40B4-BE49-F238E27FC236}">
                <a16:creationId xmlns:a16="http://schemas.microsoft.com/office/drawing/2014/main" id="{CEBEB1E3-960B-069A-E3ED-382366D86224}"/>
              </a:ext>
            </a:extLst>
          </p:cNvPr>
          <p:cNvSpPr>
            <a:spLocks noGrp="1"/>
          </p:cNvSpPr>
          <p:nvPr>
            <p:ph type="sldNum" sz="quarter" idx="12"/>
          </p:nvPr>
        </p:nvSpPr>
        <p:spPr/>
        <p:txBody>
          <a:bodyPr/>
          <a:lstStyle/>
          <a:p>
            <a:fld id="{8D0AFDD5-844D-364D-8AEC-50CF4D36D55D}" type="slidenum">
              <a:rPr lang="en-US" noProof="0" smtClean="0"/>
              <a:t>30</a:t>
            </a:fld>
            <a:endParaRPr lang="en-US" noProof="0"/>
          </a:p>
        </p:txBody>
      </p:sp>
      <p:sp>
        <p:nvSpPr>
          <p:cNvPr id="4" name="Footer Placeholder 3">
            <a:extLst>
              <a:ext uri="{FF2B5EF4-FFF2-40B4-BE49-F238E27FC236}">
                <a16:creationId xmlns:a16="http://schemas.microsoft.com/office/drawing/2014/main" id="{32F0ACDE-C25F-F90A-B288-2BAA17AEE225}"/>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EDDD1CDF-A484-3185-020F-C1D1EFF8E693}"/>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BED0C4E6-FBD2-2203-3249-A64C29A361C2}"/>
              </a:ext>
            </a:extLst>
          </p:cNvPr>
          <p:cNvPicPr>
            <a:picLocks noChangeAspect="1"/>
          </p:cNvPicPr>
          <p:nvPr/>
        </p:nvPicPr>
        <p:blipFill>
          <a:blip r:embed="rId2"/>
          <a:stretch>
            <a:fillRect/>
          </a:stretch>
        </p:blipFill>
        <p:spPr>
          <a:xfrm>
            <a:off x="185215" y="1407459"/>
            <a:ext cx="4709514" cy="3347536"/>
          </a:xfrm>
          <a:prstGeom prst="rect">
            <a:avLst/>
          </a:prstGeom>
        </p:spPr>
      </p:pic>
      <p:sp>
        <p:nvSpPr>
          <p:cNvPr id="9" name="TextBox 8">
            <a:extLst>
              <a:ext uri="{FF2B5EF4-FFF2-40B4-BE49-F238E27FC236}">
                <a16:creationId xmlns:a16="http://schemas.microsoft.com/office/drawing/2014/main" id="{2853C565-AB0B-2096-7EB9-D51EB40053F3}"/>
              </a:ext>
            </a:extLst>
          </p:cNvPr>
          <p:cNvSpPr txBox="1"/>
          <p:nvPr/>
        </p:nvSpPr>
        <p:spPr>
          <a:xfrm>
            <a:off x="6454587" y="2187388"/>
            <a:ext cx="4174557" cy="2246769"/>
          </a:xfrm>
          <a:prstGeom prst="rect">
            <a:avLst/>
          </a:prstGeom>
          <a:noFill/>
        </p:spPr>
        <p:txBody>
          <a:bodyPr wrap="square" rtlCol="0">
            <a:spAutoFit/>
          </a:bodyPr>
          <a:lstStyle/>
          <a:p>
            <a:pPr marL="457200" indent="-457200" algn="ctr">
              <a:buFont typeface="Arial" panose="020B0604020202020204" pitchFamily="34" charset="0"/>
              <a:buChar char="•"/>
            </a:pPr>
            <a:r>
              <a:rPr lang="en-US" sz="2800" dirty="0">
                <a:latin typeface="Inter"/>
              </a:rPr>
              <a:t>Through the analysis we can see the distribution and the count of silver, gold and bronze medal for each regions.</a:t>
            </a:r>
            <a:endParaRPr lang="en-IN" sz="2800" dirty="0">
              <a:latin typeface="Inter"/>
            </a:endParaRPr>
          </a:p>
        </p:txBody>
      </p:sp>
    </p:spTree>
    <p:extLst>
      <p:ext uri="{BB962C8B-B14F-4D97-AF65-F5344CB8AC3E}">
        <p14:creationId xmlns:p14="http://schemas.microsoft.com/office/powerpoint/2010/main" val="3083889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14CFE-CC29-D908-46B0-AC5EF78B7B74}"/>
              </a:ext>
            </a:extLst>
          </p:cNvPr>
          <p:cNvSpPr>
            <a:spLocks noGrp="1"/>
          </p:cNvSpPr>
          <p:nvPr>
            <p:ph type="title"/>
          </p:nvPr>
        </p:nvSpPr>
        <p:spPr/>
        <p:txBody>
          <a:bodyPr/>
          <a:lstStyle/>
          <a:p>
            <a:pPr algn="ctr"/>
            <a:r>
              <a:rPr lang="en-IN" sz="5400" b="1" dirty="0"/>
              <a:t>EDA ANALYSIS</a:t>
            </a:r>
          </a:p>
        </p:txBody>
      </p:sp>
      <p:sp>
        <p:nvSpPr>
          <p:cNvPr id="3" name="Text Placeholder 2">
            <a:extLst>
              <a:ext uri="{FF2B5EF4-FFF2-40B4-BE49-F238E27FC236}">
                <a16:creationId xmlns:a16="http://schemas.microsoft.com/office/drawing/2014/main" id="{26C3DFC8-F3C0-5594-0162-5732E3573992}"/>
              </a:ext>
            </a:extLst>
          </p:cNvPr>
          <p:cNvSpPr>
            <a:spLocks noGrp="1"/>
          </p:cNvSpPr>
          <p:nvPr>
            <p:ph type="body" sz="quarter" idx="15"/>
          </p:nvPr>
        </p:nvSpPr>
        <p:spPr/>
        <p:txBody>
          <a:bodyPr/>
          <a:lstStyle/>
          <a:p>
            <a:endParaRPr lang="en-IN" dirty="0"/>
          </a:p>
        </p:txBody>
      </p:sp>
      <p:sp>
        <p:nvSpPr>
          <p:cNvPr id="5" name="Text Placeholder 4">
            <a:extLst>
              <a:ext uri="{FF2B5EF4-FFF2-40B4-BE49-F238E27FC236}">
                <a16:creationId xmlns:a16="http://schemas.microsoft.com/office/drawing/2014/main" id="{0D9A41B1-9265-D8BB-1598-3BF49A505C20}"/>
              </a:ext>
            </a:extLst>
          </p:cNvPr>
          <p:cNvSpPr>
            <a:spLocks noGrp="1"/>
          </p:cNvSpPr>
          <p:nvPr>
            <p:ph type="body" sz="quarter" idx="14"/>
          </p:nvPr>
        </p:nvSpPr>
        <p:spPr/>
        <p:txBody>
          <a:bodyPr/>
          <a:lstStyle/>
          <a:p>
            <a:endParaRPr lang="en-IN"/>
          </a:p>
        </p:txBody>
      </p:sp>
      <p:sp>
        <p:nvSpPr>
          <p:cNvPr id="6" name="Date Placeholder 5">
            <a:extLst>
              <a:ext uri="{FF2B5EF4-FFF2-40B4-BE49-F238E27FC236}">
                <a16:creationId xmlns:a16="http://schemas.microsoft.com/office/drawing/2014/main" id="{2E498C98-6B6E-96F3-CBCF-DA74F4D8DD69}"/>
              </a:ext>
            </a:extLst>
          </p:cNvPr>
          <p:cNvSpPr>
            <a:spLocks noGrp="1"/>
          </p:cNvSpPr>
          <p:nvPr>
            <p:ph type="dt" sz="half" idx="16"/>
          </p:nvPr>
        </p:nvSpPr>
        <p:spPr/>
        <p:txBody>
          <a:bodyPr/>
          <a:lstStyle/>
          <a:p>
            <a:r>
              <a:rPr lang="en-US" noProof="0"/>
              <a:t>20XX</a:t>
            </a:r>
          </a:p>
        </p:txBody>
      </p:sp>
      <p:sp>
        <p:nvSpPr>
          <p:cNvPr id="7" name="Footer Placeholder 6">
            <a:extLst>
              <a:ext uri="{FF2B5EF4-FFF2-40B4-BE49-F238E27FC236}">
                <a16:creationId xmlns:a16="http://schemas.microsoft.com/office/drawing/2014/main" id="{D728224D-F500-3E41-3BE4-69516414D22E}"/>
              </a:ext>
            </a:extLst>
          </p:cNvPr>
          <p:cNvSpPr>
            <a:spLocks noGrp="1"/>
          </p:cNvSpPr>
          <p:nvPr>
            <p:ph type="ftr" sz="quarter" idx="17"/>
          </p:nvPr>
        </p:nvSpPr>
        <p:spPr/>
        <p:txBody>
          <a:bodyPr/>
          <a:lstStyle/>
          <a:p>
            <a:r>
              <a:rPr lang="en-US" noProof="0"/>
              <a:t>Presentation title</a:t>
            </a:r>
          </a:p>
        </p:txBody>
      </p:sp>
      <p:sp>
        <p:nvSpPr>
          <p:cNvPr id="8" name="Slide Number Placeholder 7">
            <a:extLst>
              <a:ext uri="{FF2B5EF4-FFF2-40B4-BE49-F238E27FC236}">
                <a16:creationId xmlns:a16="http://schemas.microsoft.com/office/drawing/2014/main" id="{04EC25C3-B719-7CF9-1A1F-46D510F476FD}"/>
              </a:ext>
            </a:extLst>
          </p:cNvPr>
          <p:cNvSpPr>
            <a:spLocks noGrp="1"/>
          </p:cNvSpPr>
          <p:nvPr>
            <p:ph type="sldNum" sz="quarter" idx="18"/>
          </p:nvPr>
        </p:nvSpPr>
        <p:spPr/>
        <p:txBody>
          <a:bodyPr/>
          <a:lstStyle/>
          <a:p>
            <a:fld id="{8D0AFDD5-844D-364D-8AEC-50CF4D36D55D}" type="slidenum">
              <a:rPr lang="en-US" noProof="0" smtClean="0"/>
              <a:pPr/>
              <a:t>31</a:t>
            </a:fld>
            <a:endParaRPr lang="en-US" noProof="0"/>
          </a:p>
        </p:txBody>
      </p:sp>
    </p:spTree>
    <p:extLst>
      <p:ext uri="{BB962C8B-B14F-4D97-AF65-F5344CB8AC3E}">
        <p14:creationId xmlns:p14="http://schemas.microsoft.com/office/powerpoint/2010/main" val="2227694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33FC0-DD16-F6F7-CBD2-7F4B9CBBA4D5}"/>
              </a:ext>
            </a:extLst>
          </p:cNvPr>
          <p:cNvSpPr>
            <a:spLocks noGrp="1"/>
          </p:cNvSpPr>
          <p:nvPr>
            <p:ph type="title"/>
          </p:nvPr>
        </p:nvSpPr>
        <p:spPr>
          <a:xfrm>
            <a:off x="5889811" y="229214"/>
            <a:ext cx="6013883" cy="1038829"/>
          </a:xfrm>
        </p:spPr>
        <p:txBody>
          <a:bodyPr/>
          <a:lstStyle/>
          <a:p>
            <a:r>
              <a:rPr lang="en-US" sz="2800" b="0" i="0" dirty="0">
                <a:solidFill>
                  <a:srgbClr val="24292E"/>
                </a:solidFill>
                <a:effectLst/>
                <a:latin typeface="Inter"/>
              </a:rPr>
              <a:t>Are there any trends or patterns in the frequency of hosting Olympic Games?</a:t>
            </a:r>
            <a:br>
              <a:rPr lang="en-US" b="0" i="0" dirty="0">
                <a:solidFill>
                  <a:srgbClr val="24292E"/>
                </a:solidFill>
                <a:effectLst/>
                <a:latin typeface="Inter"/>
              </a:rPr>
            </a:br>
            <a:endParaRPr lang="en-IN" dirty="0"/>
          </a:p>
        </p:txBody>
      </p:sp>
      <p:sp>
        <p:nvSpPr>
          <p:cNvPr id="3" name="Slide Number Placeholder 2">
            <a:extLst>
              <a:ext uri="{FF2B5EF4-FFF2-40B4-BE49-F238E27FC236}">
                <a16:creationId xmlns:a16="http://schemas.microsoft.com/office/drawing/2014/main" id="{F8055D73-94A1-ACDF-5D76-8C9C6BF5E5EE}"/>
              </a:ext>
            </a:extLst>
          </p:cNvPr>
          <p:cNvSpPr>
            <a:spLocks noGrp="1"/>
          </p:cNvSpPr>
          <p:nvPr>
            <p:ph type="sldNum" sz="quarter" idx="12"/>
          </p:nvPr>
        </p:nvSpPr>
        <p:spPr/>
        <p:txBody>
          <a:bodyPr/>
          <a:lstStyle/>
          <a:p>
            <a:fld id="{8D0AFDD5-844D-364D-8AEC-50CF4D36D55D}" type="slidenum">
              <a:rPr lang="en-US" noProof="0" smtClean="0"/>
              <a:t>32</a:t>
            </a:fld>
            <a:endParaRPr lang="en-US" noProof="0"/>
          </a:p>
        </p:txBody>
      </p:sp>
      <p:sp>
        <p:nvSpPr>
          <p:cNvPr id="4" name="Footer Placeholder 3">
            <a:extLst>
              <a:ext uri="{FF2B5EF4-FFF2-40B4-BE49-F238E27FC236}">
                <a16:creationId xmlns:a16="http://schemas.microsoft.com/office/drawing/2014/main" id="{F43B3F4B-77B9-BFD5-EAAA-84AC4B0A6DED}"/>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A9271A49-A99A-4B0D-6E9E-81B60CEB0005}"/>
              </a:ext>
            </a:extLst>
          </p:cNvPr>
          <p:cNvSpPr>
            <a:spLocks noGrp="1"/>
          </p:cNvSpPr>
          <p:nvPr>
            <p:ph type="dt" sz="half" idx="10"/>
          </p:nvPr>
        </p:nvSpPr>
        <p:spPr/>
        <p:txBody>
          <a:bodyPr/>
          <a:lstStyle/>
          <a:p>
            <a:r>
              <a:rPr lang="en-US" noProof="0"/>
              <a:t>20XX</a:t>
            </a:r>
          </a:p>
        </p:txBody>
      </p:sp>
      <p:sp>
        <p:nvSpPr>
          <p:cNvPr id="12" name="TextBox 11">
            <a:extLst>
              <a:ext uri="{FF2B5EF4-FFF2-40B4-BE49-F238E27FC236}">
                <a16:creationId xmlns:a16="http://schemas.microsoft.com/office/drawing/2014/main" id="{2C9B441B-A64B-EC74-8BD2-58444568E8D0}"/>
              </a:ext>
            </a:extLst>
          </p:cNvPr>
          <p:cNvSpPr txBox="1"/>
          <p:nvPr/>
        </p:nvSpPr>
        <p:spPr>
          <a:xfrm>
            <a:off x="3050241" y="3244334"/>
            <a:ext cx="6100482" cy="369332"/>
          </a:xfrm>
          <a:prstGeom prst="rect">
            <a:avLst/>
          </a:prstGeom>
          <a:noFill/>
        </p:spPr>
        <p:txBody>
          <a:bodyPr wrap="square">
            <a:spAutoFit/>
          </a:bodyPr>
          <a:lstStyle/>
          <a:p>
            <a:endParaRPr lang="en-IN"/>
          </a:p>
        </p:txBody>
      </p:sp>
      <p:pic>
        <p:nvPicPr>
          <p:cNvPr id="14" name="Picture 13">
            <a:extLst>
              <a:ext uri="{FF2B5EF4-FFF2-40B4-BE49-F238E27FC236}">
                <a16:creationId xmlns:a16="http://schemas.microsoft.com/office/drawing/2014/main" id="{51BADF84-9FCD-3FDF-04A6-3D06513134B3}"/>
              </a:ext>
            </a:extLst>
          </p:cNvPr>
          <p:cNvPicPr>
            <a:picLocks noChangeAspect="1"/>
          </p:cNvPicPr>
          <p:nvPr/>
        </p:nvPicPr>
        <p:blipFill>
          <a:blip r:embed="rId2"/>
          <a:stretch>
            <a:fillRect/>
          </a:stretch>
        </p:blipFill>
        <p:spPr>
          <a:xfrm>
            <a:off x="143435" y="1915904"/>
            <a:ext cx="5504640" cy="2916235"/>
          </a:xfrm>
          <a:prstGeom prst="rect">
            <a:avLst/>
          </a:prstGeom>
        </p:spPr>
      </p:pic>
      <p:sp>
        <p:nvSpPr>
          <p:cNvPr id="17" name="TextBox 16">
            <a:extLst>
              <a:ext uri="{FF2B5EF4-FFF2-40B4-BE49-F238E27FC236}">
                <a16:creationId xmlns:a16="http://schemas.microsoft.com/office/drawing/2014/main" id="{06091BB9-5E72-9CBB-0FA9-F66189ED12A2}"/>
              </a:ext>
            </a:extLst>
          </p:cNvPr>
          <p:cNvSpPr txBox="1"/>
          <p:nvPr/>
        </p:nvSpPr>
        <p:spPr>
          <a:xfrm flipH="1">
            <a:off x="6543926" y="1915904"/>
            <a:ext cx="4921931" cy="3970318"/>
          </a:xfrm>
          <a:prstGeom prst="rect">
            <a:avLst/>
          </a:prstGeom>
          <a:noFill/>
        </p:spPr>
        <p:txBody>
          <a:bodyPr wrap="square" rtlCol="0">
            <a:spAutoFit/>
          </a:bodyPr>
          <a:lstStyle/>
          <a:p>
            <a:pPr marL="457200" indent="-457200" algn="ctr">
              <a:buFont typeface="Arial" panose="020B0604020202020204" pitchFamily="34" charset="0"/>
              <a:buChar char="•"/>
            </a:pPr>
            <a:r>
              <a:rPr lang="en-US" sz="2800" dirty="0">
                <a:latin typeface="Inter"/>
              </a:rPr>
              <a:t>Based on the dataset, the analysis reveals that regions like </a:t>
            </a:r>
            <a:r>
              <a:rPr lang="en-US" sz="2800" dirty="0" err="1">
                <a:latin typeface="Inter"/>
              </a:rPr>
              <a:t>Athina</a:t>
            </a:r>
            <a:r>
              <a:rPr lang="en-US" sz="2800" dirty="0">
                <a:latin typeface="Inter"/>
              </a:rPr>
              <a:t> and London have hosted Olympic games for more than 2 times.</a:t>
            </a:r>
          </a:p>
          <a:p>
            <a:pPr marL="457200" indent="-457200" algn="ctr">
              <a:buFont typeface="Arial" panose="020B0604020202020204" pitchFamily="34" charset="0"/>
              <a:buChar char="•"/>
            </a:pPr>
            <a:r>
              <a:rPr lang="en-US" sz="2800" dirty="0">
                <a:latin typeface="Inter"/>
              </a:rPr>
              <a:t>And regions like Innsbruck, Lake placid, Paris and Sankt Moritz have hosted Olympic games for 2 times.</a:t>
            </a:r>
            <a:endParaRPr lang="en-IN" sz="2800" dirty="0">
              <a:latin typeface="Inter"/>
            </a:endParaRPr>
          </a:p>
        </p:txBody>
      </p:sp>
      <p:pic>
        <p:nvPicPr>
          <p:cNvPr id="6" name="Picture 5">
            <a:extLst>
              <a:ext uri="{FF2B5EF4-FFF2-40B4-BE49-F238E27FC236}">
                <a16:creationId xmlns:a16="http://schemas.microsoft.com/office/drawing/2014/main" id="{138FA47E-5395-6F16-C31E-23A1088BB3CE}"/>
              </a:ext>
            </a:extLst>
          </p:cNvPr>
          <p:cNvPicPr>
            <a:picLocks noChangeAspect="1"/>
          </p:cNvPicPr>
          <p:nvPr/>
        </p:nvPicPr>
        <p:blipFill>
          <a:blip r:embed="rId2"/>
          <a:stretch>
            <a:fillRect/>
          </a:stretch>
        </p:blipFill>
        <p:spPr>
          <a:xfrm>
            <a:off x="295835" y="2068304"/>
            <a:ext cx="5504640" cy="2916235"/>
          </a:xfrm>
          <a:prstGeom prst="rect">
            <a:avLst/>
          </a:prstGeom>
        </p:spPr>
      </p:pic>
    </p:spTree>
    <p:extLst>
      <p:ext uri="{BB962C8B-B14F-4D97-AF65-F5344CB8AC3E}">
        <p14:creationId xmlns:p14="http://schemas.microsoft.com/office/powerpoint/2010/main" val="3437513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83CAC-EE3C-F2A3-8F73-BB5DE1D9FDEE}"/>
              </a:ext>
            </a:extLst>
          </p:cNvPr>
          <p:cNvSpPr>
            <a:spLocks noGrp="1"/>
          </p:cNvSpPr>
          <p:nvPr>
            <p:ph type="title"/>
          </p:nvPr>
        </p:nvSpPr>
        <p:spPr>
          <a:xfrm>
            <a:off x="5791201" y="211284"/>
            <a:ext cx="6076636" cy="1014984"/>
          </a:xfrm>
        </p:spPr>
        <p:txBody>
          <a:bodyPr/>
          <a:lstStyle/>
          <a:p>
            <a:r>
              <a:rPr lang="en-US" sz="2800" b="0" i="0" dirty="0">
                <a:solidFill>
                  <a:srgbClr val="24292E"/>
                </a:solidFill>
                <a:effectLst/>
                <a:latin typeface="Inter"/>
              </a:rPr>
              <a:t>How has the duration of Olympic Games changed over time?</a:t>
            </a:r>
            <a:br>
              <a:rPr lang="en-US" b="0" i="0" dirty="0">
                <a:solidFill>
                  <a:srgbClr val="24292E"/>
                </a:solidFill>
                <a:effectLst/>
                <a:latin typeface="Inter"/>
              </a:rPr>
            </a:br>
            <a:endParaRPr lang="en-IN" dirty="0"/>
          </a:p>
        </p:txBody>
      </p:sp>
      <p:sp>
        <p:nvSpPr>
          <p:cNvPr id="3" name="Slide Number Placeholder 2">
            <a:extLst>
              <a:ext uri="{FF2B5EF4-FFF2-40B4-BE49-F238E27FC236}">
                <a16:creationId xmlns:a16="http://schemas.microsoft.com/office/drawing/2014/main" id="{CC572547-3A24-A86B-FFCE-A394B9966EEE}"/>
              </a:ext>
            </a:extLst>
          </p:cNvPr>
          <p:cNvSpPr>
            <a:spLocks noGrp="1"/>
          </p:cNvSpPr>
          <p:nvPr>
            <p:ph type="sldNum" sz="quarter" idx="12"/>
          </p:nvPr>
        </p:nvSpPr>
        <p:spPr/>
        <p:txBody>
          <a:bodyPr/>
          <a:lstStyle/>
          <a:p>
            <a:fld id="{8D0AFDD5-844D-364D-8AEC-50CF4D36D55D}" type="slidenum">
              <a:rPr lang="en-US" noProof="0" smtClean="0"/>
              <a:t>33</a:t>
            </a:fld>
            <a:endParaRPr lang="en-US" noProof="0"/>
          </a:p>
        </p:txBody>
      </p:sp>
      <p:sp>
        <p:nvSpPr>
          <p:cNvPr id="4" name="Footer Placeholder 3">
            <a:extLst>
              <a:ext uri="{FF2B5EF4-FFF2-40B4-BE49-F238E27FC236}">
                <a16:creationId xmlns:a16="http://schemas.microsoft.com/office/drawing/2014/main" id="{6A586867-4EFF-399A-0A3F-226436DA1E8A}"/>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9D756A92-7D1B-026C-9B11-6E6D7C5CE068}"/>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A04628F9-1E77-85D5-DE38-D4B92D8FF29F}"/>
              </a:ext>
            </a:extLst>
          </p:cNvPr>
          <p:cNvPicPr>
            <a:picLocks noChangeAspect="1"/>
          </p:cNvPicPr>
          <p:nvPr/>
        </p:nvPicPr>
        <p:blipFill>
          <a:blip r:embed="rId2"/>
          <a:stretch>
            <a:fillRect/>
          </a:stretch>
        </p:blipFill>
        <p:spPr>
          <a:xfrm>
            <a:off x="126612" y="1912723"/>
            <a:ext cx="5502117" cy="2781541"/>
          </a:xfrm>
          <a:prstGeom prst="rect">
            <a:avLst/>
          </a:prstGeom>
        </p:spPr>
      </p:pic>
      <p:sp>
        <p:nvSpPr>
          <p:cNvPr id="8" name="TextBox 7">
            <a:extLst>
              <a:ext uri="{FF2B5EF4-FFF2-40B4-BE49-F238E27FC236}">
                <a16:creationId xmlns:a16="http://schemas.microsoft.com/office/drawing/2014/main" id="{F124DB86-49D5-2E20-C0D5-C1F6E7042445}"/>
              </a:ext>
            </a:extLst>
          </p:cNvPr>
          <p:cNvSpPr txBox="1"/>
          <p:nvPr/>
        </p:nvSpPr>
        <p:spPr>
          <a:xfrm>
            <a:off x="6357084" y="1612983"/>
            <a:ext cx="5207386" cy="4401205"/>
          </a:xfrm>
          <a:prstGeom prst="rect">
            <a:avLst/>
          </a:prstGeom>
          <a:noFill/>
        </p:spPr>
        <p:txBody>
          <a:bodyPr wrap="square" rtlCol="0">
            <a:spAutoFit/>
          </a:bodyPr>
          <a:lstStyle/>
          <a:p>
            <a:pPr marL="457200" indent="-457200" algn="ctr">
              <a:buFont typeface="Arial" panose="020B0604020202020204" pitchFamily="34" charset="0"/>
              <a:buChar char="•"/>
            </a:pPr>
            <a:r>
              <a:rPr lang="en-US" sz="2800" dirty="0">
                <a:latin typeface="Inter"/>
              </a:rPr>
              <a:t>Based on the dataset, the analysis reveals that from year 1896 to 1920 &amp; year 1994 to 2016 there were only one Olympic game organized in an individual year.</a:t>
            </a:r>
            <a:br>
              <a:rPr lang="en-US" sz="2800" dirty="0">
                <a:latin typeface="Inter"/>
              </a:rPr>
            </a:br>
            <a:r>
              <a:rPr lang="en-US" sz="2800" dirty="0">
                <a:latin typeface="Inter"/>
              </a:rPr>
              <a:t>Wherein, in the year 1924 to 1992 there were two Olympic games organized in an individual year.</a:t>
            </a:r>
            <a:endParaRPr lang="en-IN" sz="2800" dirty="0">
              <a:latin typeface="Inter"/>
            </a:endParaRPr>
          </a:p>
        </p:txBody>
      </p:sp>
    </p:spTree>
    <p:extLst>
      <p:ext uri="{BB962C8B-B14F-4D97-AF65-F5344CB8AC3E}">
        <p14:creationId xmlns:p14="http://schemas.microsoft.com/office/powerpoint/2010/main" val="3406936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7A583-A2F2-D118-8DD5-99D2A194D256}"/>
              </a:ext>
            </a:extLst>
          </p:cNvPr>
          <p:cNvSpPr>
            <a:spLocks noGrp="1"/>
          </p:cNvSpPr>
          <p:nvPr>
            <p:ph type="title"/>
          </p:nvPr>
        </p:nvSpPr>
        <p:spPr>
          <a:xfrm>
            <a:off x="5809129" y="211284"/>
            <a:ext cx="6040777" cy="1014984"/>
          </a:xfrm>
        </p:spPr>
        <p:txBody>
          <a:bodyPr/>
          <a:lstStyle/>
          <a:p>
            <a:r>
              <a:rPr lang="en-US" sz="2800" b="0" i="0" dirty="0">
                <a:solidFill>
                  <a:srgbClr val="24292E"/>
                </a:solidFill>
                <a:effectLst/>
                <a:latin typeface="Inter"/>
              </a:rPr>
              <a:t>Are there any emerging sports that have been recently added to the Olympics?</a:t>
            </a:r>
            <a:br>
              <a:rPr lang="en-US" b="0" i="0" dirty="0">
                <a:solidFill>
                  <a:srgbClr val="24292E"/>
                </a:solidFill>
                <a:effectLst/>
                <a:latin typeface="Inter"/>
              </a:rPr>
            </a:br>
            <a:endParaRPr lang="en-IN" dirty="0"/>
          </a:p>
        </p:txBody>
      </p:sp>
      <p:sp>
        <p:nvSpPr>
          <p:cNvPr id="3" name="Slide Number Placeholder 2">
            <a:extLst>
              <a:ext uri="{FF2B5EF4-FFF2-40B4-BE49-F238E27FC236}">
                <a16:creationId xmlns:a16="http://schemas.microsoft.com/office/drawing/2014/main" id="{BA2CF255-8E1D-C349-0840-EBC08C2A6523}"/>
              </a:ext>
            </a:extLst>
          </p:cNvPr>
          <p:cNvSpPr>
            <a:spLocks noGrp="1"/>
          </p:cNvSpPr>
          <p:nvPr>
            <p:ph type="sldNum" sz="quarter" idx="12"/>
          </p:nvPr>
        </p:nvSpPr>
        <p:spPr/>
        <p:txBody>
          <a:bodyPr/>
          <a:lstStyle/>
          <a:p>
            <a:fld id="{8D0AFDD5-844D-364D-8AEC-50CF4D36D55D}" type="slidenum">
              <a:rPr lang="en-US" noProof="0" smtClean="0"/>
              <a:t>34</a:t>
            </a:fld>
            <a:endParaRPr lang="en-US" noProof="0"/>
          </a:p>
        </p:txBody>
      </p:sp>
      <p:sp>
        <p:nvSpPr>
          <p:cNvPr id="4" name="Footer Placeholder 3">
            <a:extLst>
              <a:ext uri="{FF2B5EF4-FFF2-40B4-BE49-F238E27FC236}">
                <a16:creationId xmlns:a16="http://schemas.microsoft.com/office/drawing/2014/main" id="{2DA25480-A444-2DC7-5A84-D6B40254426F}"/>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6FA564B9-9A3A-708F-B2BA-C43A29F95F86}"/>
              </a:ext>
            </a:extLst>
          </p:cNvPr>
          <p:cNvSpPr>
            <a:spLocks noGrp="1"/>
          </p:cNvSpPr>
          <p:nvPr>
            <p:ph type="dt" sz="half" idx="10"/>
          </p:nvPr>
        </p:nvSpPr>
        <p:spPr/>
        <p:txBody>
          <a:bodyPr/>
          <a:lstStyle/>
          <a:p>
            <a:r>
              <a:rPr lang="en-US" noProof="0"/>
              <a:t>20XX</a:t>
            </a:r>
          </a:p>
        </p:txBody>
      </p:sp>
      <p:pic>
        <p:nvPicPr>
          <p:cNvPr id="9" name="Picture 8">
            <a:extLst>
              <a:ext uri="{FF2B5EF4-FFF2-40B4-BE49-F238E27FC236}">
                <a16:creationId xmlns:a16="http://schemas.microsoft.com/office/drawing/2014/main" id="{3A5AA12F-FAA2-FA46-410B-71EAF9BEE5A8}"/>
              </a:ext>
            </a:extLst>
          </p:cNvPr>
          <p:cNvPicPr>
            <a:picLocks noChangeAspect="1"/>
          </p:cNvPicPr>
          <p:nvPr/>
        </p:nvPicPr>
        <p:blipFill>
          <a:blip r:embed="rId2"/>
          <a:stretch>
            <a:fillRect/>
          </a:stretch>
        </p:blipFill>
        <p:spPr>
          <a:xfrm>
            <a:off x="71623" y="1477042"/>
            <a:ext cx="3836989" cy="3023240"/>
          </a:xfrm>
          <a:prstGeom prst="rect">
            <a:avLst/>
          </a:prstGeom>
        </p:spPr>
      </p:pic>
      <p:pic>
        <p:nvPicPr>
          <p:cNvPr id="11" name="Picture 10">
            <a:extLst>
              <a:ext uri="{FF2B5EF4-FFF2-40B4-BE49-F238E27FC236}">
                <a16:creationId xmlns:a16="http://schemas.microsoft.com/office/drawing/2014/main" id="{CD5A28F9-70ED-EFCB-DA59-6FD16267EDAD}"/>
              </a:ext>
            </a:extLst>
          </p:cNvPr>
          <p:cNvPicPr>
            <a:picLocks noChangeAspect="1"/>
          </p:cNvPicPr>
          <p:nvPr/>
        </p:nvPicPr>
        <p:blipFill>
          <a:blip r:embed="rId3"/>
          <a:stretch>
            <a:fillRect/>
          </a:stretch>
        </p:blipFill>
        <p:spPr>
          <a:xfrm>
            <a:off x="4016189" y="1477042"/>
            <a:ext cx="1348291" cy="1310754"/>
          </a:xfrm>
          <a:prstGeom prst="rect">
            <a:avLst/>
          </a:prstGeom>
        </p:spPr>
      </p:pic>
      <p:pic>
        <p:nvPicPr>
          <p:cNvPr id="13" name="Picture 12">
            <a:extLst>
              <a:ext uri="{FF2B5EF4-FFF2-40B4-BE49-F238E27FC236}">
                <a16:creationId xmlns:a16="http://schemas.microsoft.com/office/drawing/2014/main" id="{848F3A6F-088D-AEC9-D42B-C0949CABB0D2}"/>
              </a:ext>
            </a:extLst>
          </p:cNvPr>
          <p:cNvPicPr>
            <a:picLocks noChangeAspect="1"/>
          </p:cNvPicPr>
          <p:nvPr/>
        </p:nvPicPr>
        <p:blipFill>
          <a:blip r:embed="rId4"/>
          <a:stretch>
            <a:fillRect/>
          </a:stretch>
        </p:blipFill>
        <p:spPr>
          <a:xfrm>
            <a:off x="4016189" y="2988662"/>
            <a:ext cx="1348292" cy="1310754"/>
          </a:xfrm>
          <a:prstGeom prst="rect">
            <a:avLst/>
          </a:prstGeom>
        </p:spPr>
      </p:pic>
      <p:sp>
        <p:nvSpPr>
          <p:cNvPr id="14" name="TextBox 13">
            <a:extLst>
              <a:ext uri="{FF2B5EF4-FFF2-40B4-BE49-F238E27FC236}">
                <a16:creationId xmlns:a16="http://schemas.microsoft.com/office/drawing/2014/main" id="{5142F30E-4814-3DCE-5C71-A03D48832C98}"/>
              </a:ext>
            </a:extLst>
          </p:cNvPr>
          <p:cNvSpPr txBox="1"/>
          <p:nvPr/>
        </p:nvSpPr>
        <p:spPr>
          <a:xfrm>
            <a:off x="6265611" y="1751213"/>
            <a:ext cx="5127812" cy="3785652"/>
          </a:xfrm>
          <a:prstGeom prst="rect">
            <a:avLst/>
          </a:prstGeom>
          <a:noFill/>
        </p:spPr>
        <p:txBody>
          <a:bodyPr wrap="square" rtlCol="0">
            <a:spAutoFit/>
          </a:bodyPr>
          <a:lstStyle/>
          <a:p>
            <a:pPr marL="914400" lvl="1" indent="-457200" algn="ctr">
              <a:buFont typeface="Arial" panose="020B0604020202020204" pitchFamily="34" charset="0"/>
              <a:buChar char="•"/>
            </a:pPr>
            <a:r>
              <a:rPr lang="en-US" sz="2800" dirty="0">
                <a:latin typeface="Inter"/>
              </a:rPr>
              <a:t>Based on the dataset, the analysis reveals that the below mentioned sports are the emerging sports that have been recently added to the Olympics.</a:t>
            </a:r>
          </a:p>
          <a:p>
            <a:pPr algn="ctr"/>
            <a:r>
              <a:rPr lang="en-US" sz="1800" b="1" i="0" u="none" strike="noStrike" dirty="0">
                <a:solidFill>
                  <a:srgbClr val="FF0000"/>
                </a:solidFill>
                <a:effectLst/>
                <a:latin typeface="Calibri" panose="020F0502020204030204" pitchFamily="34" charset="0"/>
              </a:rPr>
              <a:t>Rugby Sevens</a:t>
            </a:r>
            <a:r>
              <a:rPr lang="en-US" dirty="0"/>
              <a:t> </a:t>
            </a:r>
            <a:r>
              <a:rPr lang="en-US" sz="1800" b="0" i="0" u="none" strike="noStrike" dirty="0">
                <a:solidFill>
                  <a:srgbClr val="FF0000"/>
                </a:solidFill>
                <a:effectLst/>
                <a:latin typeface="Calibri" panose="020F0502020204030204" pitchFamily="34" charset="0"/>
              </a:rPr>
              <a:t>2016</a:t>
            </a:r>
            <a:r>
              <a:rPr lang="en-US" dirty="0"/>
              <a:t> </a:t>
            </a:r>
            <a:r>
              <a:rPr lang="en-US" sz="1800" b="1" i="0" u="none" strike="noStrike" dirty="0">
                <a:solidFill>
                  <a:srgbClr val="FF0000"/>
                </a:solidFill>
                <a:effectLst/>
                <a:latin typeface="Calibri" panose="020F0502020204030204" pitchFamily="34" charset="0"/>
              </a:rPr>
              <a:t>Taekwondo</a:t>
            </a:r>
            <a:r>
              <a:rPr lang="en-US" dirty="0"/>
              <a:t> </a:t>
            </a:r>
            <a:r>
              <a:rPr lang="en-US" sz="1800" b="0" i="0" u="none" strike="noStrike" dirty="0">
                <a:solidFill>
                  <a:srgbClr val="FF0000"/>
                </a:solidFill>
                <a:effectLst/>
                <a:latin typeface="Calibri" panose="020F0502020204030204" pitchFamily="34" charset="0"/>
              </a:rPr>
              <a:t>2000</a:t>
            </a:r>
            <a:r>
              <a:rPr lang="en-US" dirty="0"/>
              <a:t> </a:t>
            </a:r>
            <a:r>
              <a:rPr lang="en-US" sz="1800" b="0" i="0" u="none" strike="noStrike" dirty="0">
                <a:solidFill>
                  <a:srgbClr val="FF0000"/>
                </a:solidFill>
                <a:effectLst/>
                <a:latin typeface="Calibri" panose="020F0502020204030204" pitchFamily="34" charset="0"/>
              </a:rPr>
              <a:t>2004</a:t>
            </a:r>
            <a:r>
              <a:rPr lang="en-US" dirty="0"/>
              <a:t> </a:t>
            </a:r>
            <a:r>
              <a:rPr lang="en-US" sz="1800" b="0" i="0" u="none" strike="noStrike" dirty="0">
                <a:solidFill>
                  <a:srgbClr val="FF0000"/>
                </a:solidFill>
                <a:effectLst/>
                <a:latin typeface="Calibri" panose="020F0502020204030204" pitchFamily="34" charset="0"/>
              </a:rPr>
              <a:t>2008</a:t>
            </a:r>
            <a:r>
              <a:rPr lang="en-US" dirty="0"/>
              <a:t> </a:t>
            </a:r>
            <a:r>
              <a:rPr lang="en-US" sz="1800" b="0" i="0" u="none" strike="noStrike" dirty="0">
                <a:solidFill>
                  <a:srgbClr val="FF0000"/>
                </a:solidFill>
                <a:effectLst/>
                <a:latin typeface="Calibri" panose="020F0502020204030204" pitchFamily="34" charset="0"/>
              </a:rPr>
              <a:t>2012</a:t>
            </a:r>
            <a:r>
              <a:rPr lang="en-US" dirty="0"/>
              <a:t> </a:t>
            </a:r>
            <a:r>
              <a:rPr lang="en-US" sz="1800" b="0" i="0" u="none" strike="noStrike" dirty="0">
                <a:solidFill>
                  <a:srgbClr val="FF0000"/>
                </a:solidFill>
                <a:effectLst/>
                <a:latin typeface="Calibri" panose="020F0502020204030204" pitchFamily="34" charset="0"/>
              </a:rPr>
              <a:t>2016</a:t>
            </a:r>
            <a:r>
              <a:rPr lang="en-US" dirty="0"/>
              <a:t> </a:t>
            </a:r>
            <a:r>
              <a:rPr lang="en-US" sz="1800" b="1" i="0" u="none" strike="noStrike" dirty="0">
                <a:solidFill>
                  <a:srgbClr val="FF0000"/>
                </a:solidFill>
                <a:effectLst/>
                <a:latin typeface="Calibri" panose="020F0502020204030204" pitchFamily="34" charset="0"/>
              </a:rPr>
              <a:t>Triathlon</a:t>
            </a:r>
            <a:r>
              <a:rPr lang="en-US" dirty="0"/>
              <a:t> </a:t>
            </a:r>
            <a:r>
              <a:rPr lang="en-US" sz="1800" b="0" i="0" u="none" strike="noStrike" dirty="0">
                <a:solidFill>
                  <a:srgbClr val="FF0000"/>
                </a:solidFill>
                <a:effectLst/>
                <a:latin typeface="Calibri" panose="020F0502020204030204" pitchFamily="34" charset="0"/>
              </a:rPr>
              <a:t>2000</a:t>
            </a:r>
            <a:r>
              <a:rPr lang="en-US" dirty="0"/>
              <a:t> </a:t>
            </a:r>
            <a:r>
              <a:rPr lang="en-US" sz="1800" b="0" i="0" u="none" strike="noStrike" dirty="0">
                <a:solidFill>
                  <a:srgbClr val="FF0000"/>
                </a:solidFill>
                <a:effectLst/>
                <a:latin typeface="Calibri" panose="020F0502020204030204" pitchFamily="34" charset="0"/>
              </a:rPr>
              <a:t>2004</a:t>
            </a:r>
            <a:r>
              <a:rPr lang="en-US" dirty="0"/>
              <a:t> </a:t>
            </a:r>
            <a:r>
              <a:rPr lang="en-US" sz="1800" b="0" i="0" u="none" strike="noStrike" dirty="0">
                <a:solidFill>
                  <a:srgbClr val="FF0000"/>
                </a:solidFill>
                <a:effectLst/>
                <a:latin typeface="Calibri" panose="020F0502020204030204" pitchFamily="34" charset="0"/>
              </a:rPr>
              <a:t>2008</a:t>
            </a:r>
            <a:r>
              <a:rPr lang="en-US" dirty="0"/>
              <a:t> </a:t>
            </a:r>
            <a:r>
              <a:rPr lang="en-US" sz="1800" b="0" i="0" u="none" strike="noStrike" dirty="0">
                <a:solidFill>
                  <a:srgbClr val="FF0000"/>
                </a:solidFill>
                <a:effectLst/>
                <a:latin typeface="Calibri" panose="020F0502020204030204" pitchFamily="34" charset="0"/>
              </a:rPr>
              <a:t>2012</a:t>
            </a:r>
            <a:r>
              <a:rPr lang="en-US" dirty="0"/>
              <a:t> </a:t>
            </a:r>
            <a:r>
              <a:rPr lang="en-US" sz="1800" b="0" i="0" u="none" strike="noStrike" dirty="0">
                <a:solidFill>
                  <a:srgbClr val="FF0000"/>
                </a:solidFill>
                <a:effectLst/>
                <a:latin typeface="Calibri" panose="020F0502020204030204" pitchFamily="34" charset="0"/>
              </a:rPr>
              <a:t>2016</a:t>
            </a:r>
            <a:r>
              <a:rPr lang="en-US" dirty="0"/>
              <a:t> </a:t>
            </a:r>
            <a:r>
              <a:rPr lang="en-US" sz="1800" b="1" i="0" u="none" strike="noStrike" dirty="0">
                <a:solidFill>
                  <a:srgbClr val="FF0000"/>
                </a:solidFill>
                <a:effectLst/>
                <a:latin typeface="Calibri" panose="020F0502020204030204" pitchFamily="34" charset="0"/>
              </a:rPr>
              <a:t>Tug-Of-War</a:t>
            </a:r>
            <a:r>
              <a:rPr lang="en-US" dirty="0"/>
              <a:t> </a:t>
            </a:r>
            <a:r>
              <a:rPr lang="en-US" sz="1800" b="0" i="0" u="none" strike="noStrike" dirty="0">
                <a:solidFill>
                  <a:srgbClr val="FF0000"/>
                </a:solidFill>
                <a:effectLst/>
                <a:latin typeface="Calibri" panose="020F0502020204030204" pitchFamily="34" charset="0"/>
              </a:rPr>
              <a:t>1900</a:t>
            </a:r>
            <a:r>
              <a:rPr lang="en-US" dirty="0"/>
              <a:t> </a:t>
            </a:r>
            <a:r>
              <a:rPr lang="en-US" sz="1800" b="0" i="0" u="none" strike="noStrike" dirty="0">
                <a:solidFill>
                  <a:srgbClr val="FF0000"/>
                </a:solidFill>
                <a:effectLst/>
                <a:latin typeface="Calibri" panose="020F0502020204030204" pitchFamily="34" charset="0"/>
              </a:rPr>
              <a:t>1904</a:t>
            </a:r>
            <a:r>
              <a:rPr lang="en-US" dirty="0"/>
              <a:t> </a:t>
            </a:r>
            <a:r>
              <a:rPr lang="en-US" sz="1800" b="0" i="0" u="none" strike="noStrike" dirty="0">
                <a:solidFill>
                  <a:srgbClr val="FF0000"/>
                </a:solidFill>
                <a:effectLst/>
                <a:latin typeface="Calibri" panose="020F0502020204030204" pitchFamily="34" charset="0"/>
              </a:rPr>
              <a:t>1906</a:t>
            </a:r>
            <a:r>
              <a:rPr lang="en-US" dirty="0"/>
              <a:t> </a:t>
            </a:r>
            <a:r>
              <a:rPr lang="en-US" sz="1800" b="0" i="0" u="none" strike="noStrike" dirty="0">
                <a:solidFill>
                  <a:srgbClr val="FF0000"/>
                </a:solidFill>
                <a:effectLst/>
                <a:latin typeface="Calibri" panose="020F0502020204030204" pitchFamily="34" charset="0"/>
              </a:rPr>
              <a:t>1908</a:t>
            </a:r>
            <a:r>
              <a:rPr lang="en-US" dirty="0"/>
              <a:t> </a:t>
            </a:r>
            <a:r>
              <a:rPr lang="en-US" sz="1800" b="0" i="0" u="none" strike="noStrike" dirty="0">
                <a:solidFill>
                  <a:srgbClr val="FF0000"/>
                </a:solidFill>
                <a:effectLst/>
                <a:latin typeface="Calibri" panose="020F0502020204030204" pitchFamily="34" charset="0"/>
              </a:rPr>
              <a:t>1912</a:t>
            </a:r>
            <a:r>
              <a:rPr lang="en-US" dirty="0"/>
              <a:t> </a:t>
            </a:r>
            <a:r>
              <a:rPr lang="en-US" sz="1800" b="0" i="0" u="none" strike="noStrike" dirty="0">
                <a:solidFill>
                  <a:srgbClr val="FF0000"/>
                </a:solidFill>
                <a:effectLst/>
                <a:latin typeface="Calibri" panose="020F0502020204030204" pitchFamily="34" charset="0"/>
              </a:rPr>
              <a:t>1920</a:t>
            </a:r>
            <a:r>
              <a:rPr lang="en-US" dirty="0"/>
              <a:t> </a:t>
            </a:r>
            <a:br>
              <a:rPr lang="en-US" dirty="0"/>
            </a:br>
            <a:endParaRPr lang="en-IN" dirty="0"/>
          </a:p>
        </p:txBody>
      </p:sp>
    </p:spTree>
    <p:extLst>
      <p:ext uri="{BB962C8B-B14F-4D97-AF65-F5344CB8AC3E}">
        <p14:creationId xmlns:p14="http://schemas.microsoft.com/office/powerpoint/2010/main" val="16854320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3B5CB-0DEF-692D-261A-804263A21F3C}"/>
              </a:ext>
            </a:extLst>
          </p:cNvPr>
          <p:cNvSpPr>
            <a:spLocks noGrp="1"/>
          </p:cNvSpPr>
          <p:nvPr>
            <p:ph type="title"/>
          </p:nvPr>
        </p:nvSpPr>
        <p:spPr>
          <a:xfrm>
            <a:off x="6096000" y="229213"/>
            <a:ext cx="5687568" cy="1014984"/>
          </a:xfrm>
        </p:spPr>
        <p:txBody>
          <a:bodyPr/>
          <a:lstStyle/>
          <a:p>
            <a:r>
              <a:rPr lang="en-US" sz="2800" b="0" i="0" dirty="0">
                <a:solidFill>
                  <a:srgbClr val="24292E"/>
                </a:solidFill>
                <a:effectLst/>
                <a:latin typeface="Inter"/>
              </a:rPr>
              <a:t>How has the popularity of certain sports changed over the years?</a:t>
            </a:r>
            <a:br>
              <a:rPr lang="en-US" b="0" i="0" dirty="0">
                <a:solidFill>
                  <a:srgbClr val="24292E"/>
                </a:solidFill>
                <a:effectLst/>
                <a:latin typeface="Inter"/>
              </a:rPr>
            </a:br>
            <a:br>
              <a:rPr lang="en-US" dirty="0"/>
            </a:br>
            <a:endParaRPr lang="en-IN" dirty="0"/>
          </a:p>
        </p:txBody>
      </p:sp>
      <p:sp>
        <p:nvSpPr>
          <p:cNvPr id="3" name="Slide Number Placeholder 2">
            <a:extLst>
              <a:ext uri="{FF2B5EF4-FFF2-40B4-BE49-F238E27FC236}">
                <a16:creationId xmlns:a16="http://schemas.microsoft.com/office/drawing/2014/main" id="{F7943297-DC56-A8FE-1FA5-F4AD30A72661}"/>
              </a:ext>
            </a:extLst>
          </p:cNvPr>
          <p:cNvSpPr>
            <a:spLocks noGrp="1"/>
          </p:cNvSpPr>
          <p:nvPr>
            <p:ph type="sldNum" sz="quarter" idx="12"/>
          </p:nvPr>
        </p:nvSpPr>
        <p:spPr/>
        <p:txBody>
          <a:bodyPr/>
          <a:lstStyle/>
          <a:p>
            <a:fld id="{8D0AFDD5-844D-364D-8AEC-50CF4D36D55D}" type="slidenum">
              <a:rPr lang="en-US" noProof="0" smtClean="0"/>
              <a:t>35</a:t>
            </a:fld>
            <a:endParaRPr lang="en-US" noProof="0"/>
          </a:p>
        </p:txBody>
      </p:sp>
      <p:sp>
        <p:nvSpPr>
          <p:cNvPr id="4" name="Footer Placeholder 3">
            <a:extLst>
              <a:ext uri="{FF2B5EF4-FFF2-40B4-BE49-F238E27FC236}">
                <a16:creationId xmlns:a16="http://schemas.microsoft.com/office/drawing/2014/main" id="{DA1DD92F-30C2-BAE3-E3E8-D7CE171B17AF}"/>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894BBB45-4E19-597A-04C9-45F226BA082F}"/>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0FEFF624-529B-2EED-2B87-B9BD002D7CFB}"/>
              </a:ext>
            </a:extLst>
          </p:cNvPr>
          <p:cNvPicPr>
            <a:picLocks noChangeAspect="1"/>
          </p:cNvPicPr>
          <p:nvPr/>
        </p:nvPicPr>
        <p:blipFill>
          <a:blip r:embed="rId2"/>
          <a:stretch>
            <a:fillRect/>
          </a:stretch>
        </p:blipFill>
        <p:spPr>
          <a:xfrm>
            <a:off x="96037" y="1610377"/>
            <a:ext cx="5372434" cy="3063505"/>
          </a:xfrm>
          <a:prstGeom prst="rect">
            <a:avLst/>
          </a:prstGeom>
        </p:spPr>
      </p:pic>
      <p:sp>
        <p:nvSpPr>
          <p:cNvPr id="8" name="TextBox 7">
            <a:extLst>
              <a:ext uri="{FF2B5EF4-FFF2-40B4-BE49-F238E27FC236}">
                <a16:creationId xmlns:a16="http://schemas.microsoft.com/office/drawing/2014/main" id="{83539104-44C3-AAB9-5BCA-896CCD5C0570}"/>
              </a:ext>
            </a:extLst>
          </p:cNvPr>
          <p:cNvSpPr txBox="1"/>
          <p:nvPr/>
        </p:nvSpPr>
        <p:spPr>
          <a:xfrm>
            <a:off x="6096000" y="1694329"/>
            <a:ext cx="5579992" cy="5078313"/>
          </a:xfrm>
          <a:prstGeom prst="rect">
            <a:avLst/>
          </a:prstGeom>
          <a:noFill/>
        </p:spPr>
        <p:txBody>
          <a:bodyPr wrap="square" rtlCol="0">
            <a:spAutoFit/>
          </a:bodyPr>
          <a:lstStyle/>
          <a:p>
            <a:pPr marL="342900" indent="-342900" algn="ctr">
              <a:buFont typeface="Arial" panose="020B0604020202020204" pitchFamily="34" charset="0"/>
              <a:buChar char="•"/>
            </a:pPr>
            <a:r>
              <a:rPr lang="en-US" sz="2400" dirty="0">
                <a:latin typeface="Inter"/>
              </a:rPr>
              <a:t>Based on the dataset, the analysis provide that the popularity of certain sports have been increased tremendously. For </a:t>
            </a:r>
            <a:r>
              <a:rPr lang="en-US" sz="2400" dirty="0" err="1">
                <a:latin typeface="Inter"/>
              </a:rPr>
              <a:t>e.g</a:t>
            </a:r>
            <a:r>
              <a:rPr lang="en-US" sz="2400" dirty="0">
                <a:latin typeface="Inter"/>
              </a:rPr>
              <a:t>, Art Competition has 26 and 11 participants in the year 1912 and 1920, then we have Swimming which has 7, 1788 and 1777 in the year 1896, 2000 and 2008, and many other sports available in the dataset. Hence we can clearly see that the popularity for certain sports have increases year on year.</a:t>
            </a:r>
          </a:p>
          <a:p>
            <a:r>
              <a:rPr lang="en-US" dirty="0"/>
              <a:t> </a:t>
            </a:r>
          </a:p>
          <a:p>
            <a:endParaRPr lang="en-IN" dirty="0"/>
          </a:p>
        </p:txBody>
      </p:sp>
    </p:spTree>
    <p:extLst>
      <p:ext uri="{BB962C8B-B14F-4D97-AF65-F5344CB8AC3E}">
        <p14:creationId xmlns:p14="http://schemas.microsoft.com/office/powerpoint/2010/main" val="9650955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91986-AE7E-7EA7-123B-DDDD4C002370}"/>
              </a:ext>
            </a:extLst>
          </p:cNvPr>
          <p:cNvSpPr>
            <a:spLocks noGrp="1"/>
          </p:cNvSpPr>
          <p:nvPr>
            <p:ph type="title"/>
          </p:nvPr>
        </p:nvSpPr>
        <p:spPr>
          <a:xfrm>
            <a:off x="5665693" y="193354"/>
            <a:ext cx="6264895" cy="1014984"/>
          </a:xfrm>
        </p:spPr>
        <p:txBody>
          <a:bodyPr/>
          <a:lstStyle/>
          <a:p>
            <a:r>
              <a:rPr lang="en-US" sz="2800" b="0" i="0" dirty="0">
                <a:solidFill>
                  <a:srgbClr val="24292E"/>
                </a:solidFill>
                <a:effectLst/>
                <a:latin typeface="Inter"/>
              </a:rPr>
              <a:t>Are there any sports that are specific to a particular region or culture?</a:t>
            </a:r>
            <a:br>
              <a:rPr lang="en-US" b="0" i="0" dirty="0">
                <a:solidFill>
                  <a:srgbClr val="24292E"/>
                </a:solidFill>
                <a:effectLst/>
                <a:latin typeface="Inter"/>
              </a:rPr>
            </a:br>
            <a:br>
              <a:rPr lang="en-US" dirty="0"/>
            </a:br>
            <a:endParaRPr lang="en-IN" dirty="0"/>
          </a:p>
        </p:txBody>
      </p:sp>
      <p:sp>
        <p:nvSpPr>
          <p:cNvPr id="3" name="Slide Number Placeholder 2">
            <a:extLst>
              <a:ext uri="{FF2B5EF4-FFF2-40B4-BE49-F238E27FC236}">
                <a16:creationId xmlns:a16="http://schemas.microsoft.com/office/drawing/2014/main" id="{A77C2E58-880F-058B-89F7-6B0406BFE242}"/>
              </a:ext>
            </a:extLst>
          </p:cNvPr>
          <p:cNvSpPr>
            <a:spLocks noGrp="1"/>
          </p:cNvSpPr>
          <p:nvPr>
            <p:ph type="sldNum" sz="quarter" idx="12"/>
          </p:nvPr>
        </p:nvSpPr>
        <p:spPr/>
        <p:txBody>
          <a:bodyPr/>
          <a:lstStyle/>
          <a:p>
            <a:fld id="{8D0AFDD5-844D-364D-8AEC-50CF4D36D55D}" type="slidenum">
              <a:rPr lang="en-US" noProof="0" smtClean="0"/>
              <a:t>36</a:t>
            </a:fld>
            <a:endParaRPr lang="en-US" noProof="0"/>
          </a:p>
        </p:txBody>
      </p:sp>
      <p:sp>
        <p:nvSpPr>
          <p:cNvPr id="4" name="Footer Placeholder 3">
            <a:extLst>
              <a:ext uri="{FF2B5EF4-FFF2-40B4-BE49-F238E27FC236}">
                <a16:creationId xmlns:a16="http://schemas.microsoft.com/office/drawing/2014/main" id="{D83C38EE-BD9B-64D3-6CF4-F96F71945CF4}"/>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2F00C0D5-BA6A-E994-36DD-D7D82316F6E5}"/>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37B6BD13-608B-8739-7344-CD8BAC720117}"/>
              </a:ext>
            </a:extLst>
          </p:cNvPr>
          <p:cNvPicPr>
            <a:picLocks noChangeAspect="1"/>
          </p:cNvPicPr>
          <p:nvPr/>
        </p:nvPicPr>
        <p:blipFill>
          <a:blip r:embed="rId2"/>
          <a:stretch>
            <a:fillRect/>
          </a:stretch>
        </p:blipFill>
        <p:spPr>
          <a:xfrm>
            <a:off x="242815" y="1966094"/>
            <a:ext cx="3836125" cy="2713482"/>
          </a:xfrm>
          <a:prstGeom prst="rect">
            <a:avLst/>
          </a:prstGeom>
        </p:spPr>
      </p:pic>
      <p:sp>
        <p:nvSpPr>
          <p:cNvPr id="8" name="TextBox 7">
            <a:extLst>
              <a:ext uri="{FF2B5EF4-FFF2-40B4-BE49-F238E27FC236}">
                <a16:creationId xmlns:a16="http://schemas.microsoft.com/office/drawing/2014/main" id="{AFE1E4DF-837D-2E39-2BBF-A0598167E598}"/>
              </a:ext>
            </a:extLst>
          </p:cNvPr>
          <p:cNvSpPr txBox="1"/>
          <p:nvPr/>
        </p:nvSpPr>
        <p:spPr>
          <a:xfrm>
            <a:off x="6257364" y="2097741"/>
            <a:ext cx="4168588" cy="2246769"/>
          </a:xfrm>
          <a:prstGeom prst="rect">
            <a:avLst/>
          </a:prstGeom>
          <a:noFill/>
        </p:spPr>
        <p:txBody>
          <a:bodyPr wrap="square" rtlCol="0">
            <a:spAutoFit/>
          </a:bodyPr>
          <a:lstStyle/>
          <a:p>
            <a:pPr marL="457200" indent="-457200" algn="ctr">
              <a:buFont typeface="Arial" panose="020B0604020202020204" pitchFamily="34" charset="0"/>
              <a:buChar char="•"/>
            </a:pPr>
            <a:r>
              <a:rPr lang="en-US" sz="2800" dirty="0">
                <a:latin typeface="Inter"/>
              </a:rPr>
              <a:t>Based on the dataset, the analysis reveals that the above mentioned sports are specific to these regions.</a:t>
            </a:r>
            <a:endParaRPr lang="en-IN" sz="2800" dirty="0">
              <a:latin typeface="Inter"/>
            </a:endParaRPr>
          </a:p>
        </p:txBody>
      </p:sp>
    </p:spTree>
    <p:extLst>
      <p:ext uri="{BB962C8B-B14F-4D97-AF65-F5344CB8AC3E}">
        <p14:creationId xmlns:p14="http://schemas.microsoft.com/office/powerpoint/2010/main" val="24266047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BE72-8E34-DEF5-8EC4-126CB0512D6B}"/>
              </a:ext>
            </a:extLst>
          </p:cNvPr>
          <p:cNvSpPr>
            <a:spLocks noGrp="1"/>
          </p:cNvSpPr>
          <p:nvPr>
            <p:ph type="title"/>
          </p:nvPr>
        </p:nvSpPr>
        <p:spPr>
          <a:xfrm>
            <a:off x="5091953" y="90723"/>
            <a:ext cx="6892424" cy="1020902"/>
          </a:xfrm>
        </p:spPr>
        <p:txBody>
          <a:bodyPr/>
          <a:lstStyle/>
          <a:p>
            <a:r>
              <a:rPr lang="en-US" sz="2800" b="0" i="0" dirty="0">
                <a:solidFill>
                  <a:srgbClr val="24292E"/>
                </a:solidFill>
                <a:effectLst/>
                <a:latin typeface="Inter"/>
              </a:rPr>
              <a:t>Are there any sports that have a higher number of events for one gender compared to others?</a:t>
            </a:r>
            <a:br>
              <a:rPr lang="en-US" b="0" i="0" dirty="0">
                <a:solidFill>
                  <a:srgbClr val="24292E"/>
                </a:solidFill>
                <a:effectLst/>
                <a:latin typeface="Inter"/>
              </a:rPr>
            </a:br>
            <a:br>
              <a:rPr lang="en-US" dirty="0"/>
            </a:br>
            <a:endParaRPr lang="en-IN" dirty="0"/>
          </a:p>
        </p:txBody>
      </p:sp>
      <p:sp>
        <p:nvSpPr>
          <p:cNvPr id="3" name="Slide Number Placeholder 2">
            <a:extLst>
              <a:ext uri="{FF2B5EF4-FFF2-40B4-BE49-F238E27FC236}">
                <a16:creationId xmlns:a16="http://schemas.microsoft.com/office/drawing/2014/main" id="{EA87926E-49B3-EDDF-9E23-4E072E07A3C3}"/>
              </a:ext>
            </a:extLst>
          </p:cNvPr>
          <p:cNvSpPr>
            <a:spLocks noGrp="1"/>
          </p:cNvSpPr>
          <p:nvPr>
            <p:ph type="sldNum" sz="quarter" idx="12"/>
          </p:nvPr>
        </p:nvSpPr>
        <p:spPr/>
        <p:txBody>
          <a:bodyPr/>
          <a:lstStyle/>
          <a:p>
            <a:fld id="{8D0AFDD5-844D-364D-8AEC-50CF4D36D55D}" type="slidenum">
              <a:rPr lang="en-US" noProof="0" smtClean="0"/>
              <a:t>37</a:t>
            </a:fld>
            <a:endParaRPr lang="en-US" noProof="0"/>
          </a:p>
        </p:txBody>
      </p:sp>
      <p:sp>
        <p:nvSpPr>
          <p:cNvPr id="4" name="Footer Placeholder 3">
            <a:extLst>
              <a:ext uri="{FF2B5EF4-FFF2-40B4-BE49-F238E27FC236}">
                <a16:creationId xmlns:a16="http://schemas.microsoft.com/office/drawing/2014/main" id="{2F64BD6F-6B7C-3B9F-8767-79E335BBFA1F}"/>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22D1CD35-B579-29FB-42E2-01D0F11F581C}"/>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F17FF7BA-8FC3-A80A-1EE7-9363B195A76B}"/>
              </a:ext>
            </a:extLst>
          </p:cNvPr>
          <p:cNvPicPr>
            <a:picLocks noChangeAspect="1"/>
          </p:cNvPicPr>
          <p:nvPr/>
        </p:nvPicPr>
        <p:blipFill>
          <a:blip r:embed="rId2"/>
          <a:stretch>
            <a:fillRect/>
          </a:stretch>
        </p:blipFill>
        <p:spPr>
          <a:xfrm>
            <a:off x="220408" y="1607662"/>
            <a:ext cx="5144072" cy="3107773"/>
          </a:xfrm>
          <a:prstGeom prst="rect">
            <a:avLst/>
          </a:prstGeom>
        </p:spPr>
      </p:pic>
      <p:sp>
        <p:nvSpPr>
          <p:cNvPr id="8" name="TextBox 7">
            <a:extLst>
              <a:ext uri="{FF2B5EF4-FFF2-40B4-BE49-F238E27FC236}">
                <a16:creationId xmlns:a16="http://schemas.microsoft.com/office/drawing/2014/main" id="{93575924-9349-BB3A-B283-A558D8EE6904}"/>
              </a:ext>
            </a:extLst>
          </p:cNvPr>
          <p:cNvSpPr txBox="1"/>
          <p:nvPr/>
        </p:nvSpPr>
        <p:spPr>
          <a:xfrm>
            <a:off x="6221506" y="1862267"/>
            <a:ext cx="5423647" cy="4401205"/>
          </a:xfrm>
          <a:prstGeom prst="rect">
            <a:avLst/>
          </a:prstGeom>
          <a:noFill/>
        </p:spPr>
        <p:txBody>
          <a:bodyPr wrap="square" rtlCol="0">
            <a:spAutoFit/>
          </a:bodyPr>
          <a:lstStyle/>
          <a:p>
            <a:pPr marL="457200" indent="-457200" algn="ctr">
              <a:buFont typeface="Arial" panose="020B0604020202020204" pitchFamily="34" charset="0"/>
              <a:buChar char="•"/>
            </a:pPr>
            <a:r>
              <a:rPr lang="en-US" sz="2800" dirty="0">
                <a:latin typeface="Inter"/>
              </a:rPr>
              <a:t>Based on the dataset, the analysis reveals that almost all the sports have higher number of events for males in each Olympic game. Only in few of the sports number of events are equal for both male and female. For </a:t>
            </a:r>
            <a:r>
              <a:rPr lang="en-US" sz="2800" dirty="0" err="1">
                <a:latin typeface="Inter"/>
              </a:rPr>
              <a:t>e.g</a:t>
            </a:r>
            <a:r>
              <a:rPr lang="en-US" sz="2800" dirty="0">
                <a:latin typeface="Inter"/>
              </a:rPr>
              <a:t>, sports like Alpine Skiing, Badminton, Diving and Table tennis etc.</a:t>
            </a:r>
            <a:endParaRPr lang="en-IN" sz="2800" dirty="0">
              <a:latin typeface="Inter"/>
            </a:endParaRPr>
          </a:p>
        </p:txBody>
      </p:sp>
    </p:spTree>
    <p:extLst>
      <p:ext uri="{BB962C8B-B14F-4D97-AF65-F5344CB8AC3E}">
        <p14:creationId xmlns:p14="http://schemas.microsoft.com/office/powerpoint/2010/main" val="16256549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ED44-A894-87E5-685D-3CDDB5F783E2}"/>
              </a:ext>
            </a:extLst>
          </p:cNvPr>
          <p:cNvSpPr>
            <a:spLocks noGrp="1"/>
          </p:cNvSpPr>
          <p:nvPr>
            <p:ph type="title"/>
          </p:nvPr>
        </p:nvSpPr>
        <p:spPr>
          <a:xfrm>
            <a:off x="4374775" y="184390"/>
            <a:ext cx="7663389" cy="1014984"/>
          </a:xfrm>
        </p:spPr>
        <p:txBody>
          <a:bodyPr/>
          <a:lstStyle/>
          <a:p>
            <a:r>
              <a:rPr lang="en-US" sz="2000" dirty="0">
                <a:latin typeface="Inter"/>
              </a:rPr>
              <a:t>Are there any new events that have been introduced in recent editions of the Olympics? Are there any events that have been discontinued or removed from the Olympics?</a:t>
            </a:r>
            <a:endParaRPr lang="en-IN" sz="2000" dirty="0">
              <a:latin typeface="Inter"/>
            </a:endParaRPr>
          </a:p>
        </p:txBody>
      </p:sp>
      <p:sp>
        <p:nvSpPr>
          <p:cNvPr id="3" name="Slide Number Placeholder 2">
            <a:extLst>
              <a:ext uri="{FF2B5EF4-FFF2-40B4-BE49-F238E27FC236}">
                <a16:creationId xmlns:a16="http://schemas.microsoft.com/office/drawing/2014/main" id="{CA06E7A8-B8DD-3590-F993-DB69B8EE7402}"/>
              </a:ext>
            </a:extLst>
          </p:cNvPr>
          <p:cNvSpPr>
            <a:spLocks noGrp="1"/>
          </p:cNvSpPr>
          <p:nvPr>
            <p:ph type="sldNum" sz="quarter" idx="12"/>
          </p:nvPr>
        </p:nvSpPr>
        <p:spPr/>
        <p:txBody>
          <a:bodyPr/>
          <a:lstStyle/>
          <a:p>
            <a:fld id="{8D0AFDD5-844D-364D-8AEC-50CF4D36D55D}" type="slidenum">
              <a:rPr lang="en-US" noProof="0" smtClean="0"/>
              <a:t>38</a:t>
            </a:fld>
            <a:endParaRPr lang="en-US" noProof="0"/>
          </a:p>
        </p:txBody>
      </p:sp>
      <p:sp>
        <p:nvSpPr>
          <p:cNvPr id="4" name="Footer Placeholder 3">
            <a:extLst>
              <a:ext uri="{FF2B5EF4-FFF2-40B4-BE49-F238E27FC236}">
                <a16:creationId xmlns:a16="http://schemas.microsoft.com/office/drawing/2014/main" id="{ABB3D695-04A2-601F-CF8B-CC7B8E068952}"/>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3785419F-CD93-8E14-408E-E333C6CBF9A4}"/>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62A95D31-8411-CA29-2B86-037EC9E58469}"/>
              </a:ext>
            </a:extLst>
          </p:cNvPr>
          <p:cNvPicPr>
            <a:picLocks noChangeAspect="1"/>
          </p:cNvPicPr>
          <p:nvPr/>
        </p:nvPicPr>
        <p:blipFill>
          <a:blip r:embed="rId2"/>
          <a:stretch>
            <a:fillRect/>
          </a:stretch>
        </p:blipFill>
        <p:spPr>
          <a:xfrm>
            <a:off x="125506" y="1801954"/>
            <a:ext cx="6911788" cy="3254092"/>
          </a:xfrm>
          <a:prstGeom prst="rect">
            <a:avLst/>
          </a:prstGeom>
        </p:spPr>
      </p:pic>
      <p:sp>
        <p:nvSpPr>
          <p:cNvPr id="8" name="TextBox 7">
            <a:extLst>
              <a:ext uri="{FF2B5EF4-FFF2-40B4-BE49-F238E27FC236}">
                <a16:creationId xmlns:a16="http://schemas.microsoft.com/office/drawing/2014/main" id="{3F841B5B-C605-364F-B20B-A6B6DDA645BB}"/>
              </a:ext>
            </a:extLst>
          </p:cNvPr>
          <p:cNvSpPr txBox="1"/>
          <p:nvPr/>
        </p:nvSpPr>
        <p:spPr>
          <a:xfrm>
            <a:off x="7452949" y="1828848"/>
            <a:ext cx="3496236" cy="3539430"/>
          </a:xfrm>
          <a:prstGeom prst="rect">
            <a:avLst/>
          </a:prstGeom>
          <a:noFill/>
        </p:spPr>
        <p:txBody>
          <a:bodyPr wrap="square" rtlCol="0">
            <a:spAutoFit/>
          </a:bodyPr>
          <a:lstStyle/>
          <a:p>
            <a:pPr marL="457200" indent="-457200" algn="ctr">
              <a:buFont typeface="Arial" panose="020B0604020202020204" pitchFamily="34" charset="0"/>
              <a:buChar char="•"/>
            </a:pPr>
            <a:r>
              <a:rPr lang="en-US" sz="2800" dirty="0">
                <a:latin typeface="Inter"/>
              </a:rPr>
              <a:t>Based on the dataset, the analysis reveals that these are the few recent addition and discontinued events from the Olympics games</a:t>
            </a:r>
            <a:r>
              <a:rPr lang="en-US" dirty="0"/>
              <a:t>.</a:t>
            </a:r>
            <a:endParaRPr lang="en-IN" dirty="0"/>
          </a:p>
        </p:txBody>
      </p:sp>
    </p:spTree>
    <p:extLst>
      <p:ext uri="{BB962C8B-B14F-4D97-AF65-F5344CB8AC3E}">
        <p14:creationId xmlns:p14="http://schemas.microsoft.com/office/powerpoint/2010/main" val="26253775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8FC6E8-00D8-313F-D574-65358CF665F5}"/>
              </a:ext>
            </a:extLst>
          </p:cNvPr>
          <p:cNvSpPr>
            <a:spLocks noGrp="1"/>
          </p:cNvSpPr>
          <p:nvPr>
            <p:ph type="sldNum" sz="quarter" idx="12"/>
          </p:nvPr>
        </p:nvSpPr>
        <p:spPr/>
        <p:txBody>
          <a:bodyPr/>
          <a:lstStyle/>
          <a:p>
            <a:fld id="{8D0AFDD5-844D-364D-8AEC-50CF4D36D55D}" type="slidenum">
              <a:rPr lang="en-US" noProof="0" smtClean="0"/>
              <a:t>39</a:t>
            </a:fld>
            <a:endParaRPr lang="en-US" noProof="0"/>
          </a:p>
        </p:txBody>
      </p:sp>
      <p:sp>
        <p:nvSpPr>
          <p:cNvPr id="4" name="Footer Placeholder 3">
            <a:extLst>
              <a:ext uri="{FF2B5EF4-FFF2-40B4-BE49-F238E27FC236}">
                <a16:creationId xmlns:a16="http://schemas.microsoft.com/office/drawing/2014/main" id="{6713C1B5-EA69-BD2D-0266-4CE181A70810}"/>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E9990B79-B147-5419-93E5-7C8AD68A68C7}"/>
              </a:ext>
            </a:extLst>
          </p:cNvPr>
          <p:cNvSpPr>
            <a:spLocks noGrp="1"/>
          </p:cNvSpPr>
          <p:nvPr>
            <p:ph type="dt" sz="half" idx="10"/>
          </p:nvPr>
        </p:nvSpPr>
        <p:spPr/>
        <p:txBody>
          <a:bodyPr/>
          <a:lstStyle/>
          <a:p>
            <a:r>
              <a:rPr lang="en-US" noProof="0"/>
              <a:t>20XX</a:t>
            </a:r>
          </a:p>
        </p:txBody>
      </p:sp>
      <p:pic>
        <p:nvPicPr>
          <p:cNvPr id="9" name="Picture 8">
            <a:extLst>
              <a:ext uri="{FF2B5EF4-FFF2-40B4-BE49-F238E27FC236}">
                <a16:creationId xmlns:a16="http://schemas.microsoft.com/office/drawing/2014/main" id="{5E0807AD-7455-F693-22DC-CC338FEAD776}"/>
              </a:ext>
            </a:extLst>
          </p:cNvPr>
          <p:cNvPicPr>
            <a:picLocks noChangeAspect="1"/>
          </p:cNvPicPr>
          <p:nvPr/>
        </p:nvPicPr>
        <p:blipFill>
          <a:blip r:embed="rId2"/>
          <a:stretch>
            <a:fillRect/>
          </a:stretch>
        </p:blipFill>
        <p:spPr>
          <a:xfrm>
            <a:off x="6418729" y="174977"/>
            <a:ext cx="5100917" cy="2377646"/>
          </a:xfrm>
          <a:prstGeom prst="rect">
            <a:avLst/>
          </a:prstGeom>
        </p:spPr>
      </p:pic>
      <p:pic>
        <p:nvPicPr>
          <p:cNvPr id="11" name="Picture 10">
            <a:extLst>
              <a:ext uri="{FF2B5EF4-FFF2-40B4-BE49-F238E27FC236}">
                <a16:creationId xmlns:a16="http://schemas.microsoft.com/office/drawing/2014/main" id="{52F466BD-48C9-45E6-A9B6-F62CE3C83605}"/>
              </a:ext>
            </a:extLst>
          </p:cNvPr>
          <p:cNvPicPr>
            <a:picLocks noChangeAspect="1"/>
          </p:cNvPicPr>
          <p:nvPr/>
        </p:nvPicPr>
        <p:blipFill>
          <a:blip r:embed="rId3"/>
          <a:stretch>
            <a:fillRect/>
          </a:stretch>
        </p:blipFill>
        <p:spPr>
          <a:xfrm>
            <a:off x="381918" y="148083"/>
            <a:ext cx="5192748" cy="2453853"/>
          </a:xfrm>
          <a:prstGeom prst="rect">
            <a:avLst/>
          </a:prstGeom>
        </p:spPr>
      </p:pic>
      <p:pic>
        <p:nvPicPr>
          <p:cNvPr id="13" name="Picture 12">
            <a:extLst>
              <a:ext uri="{FF2B5EF4-FFF2-40B4-BE49-F238E27FC236}">
                <a16:creationId xmlns:a16="http://schemas.microsoft.com/office/drawing/2014/main" id="{9EEF6AAE-EE85-5FF7-179E-F4D7E0583640}"/>
              </a:ext>
            </a:extLst>
          </p:cNvPr>
          <p:cNvPicPr>
            <a:picLocks noChangeAspect="1"/>
          </p:cNvPicPr>
          <p:nvPr/>
        </p:nvPicPr>
        <p:blipFill>
          <a:blip r:embed="rId4"/>
          <a:stretch>
            <a:fillRect/>
          </a:stretch>
        </p:blipFill>
        <p:spPr>
          <a:xfrm>
            <a:off x="381919" y="3074562"/>
            <a:ext cx="5192748" cy="2804403"/>
          </a:xfrm>
          <a:prstGeom prst="rect">
            <a:avLst/>
          </a:prstGeom>
        </p:spPr>
      </p:pic>
      <p:pic>
        <p:nvPicPr>
          <p:cNvPr id="15" name="Picture 14">
            <a:extLst>
              <a:ext uri="{FF2B5EF4-FFF2-40B4-BE49-F238E27FC236}">
                <a16:creationId xmlns:a16="http://schemas.microsoft.com/office/drawing/2014/main" id="{852A337B-891A-EEF2-05B5-9C455CFC6E39}"/>
              </a:ext>
            </a:extLst>
          </p:cNvPr>
          <p:cNvPicPr>
            <a:picLocks noChangeAspect="1"/>
          </p:cNvPicPr>
          <p:nvPr/>
        </p:nvPicPr>
        <p:blipFill>
          <a:blip r:embed="rId5"/>
          <a:stretch>
            <a:fillRect/>
          </a:stretch>
        </p:blipFill>
        <p:spPr>
          <a:xfrm>
            <a:off x="6418729" y="2998355"/>
            <a:ext cx="5100917" cy="2880610"/>
          </a:xfrm>
          <a:prstGeom prst="rect">
            <a:avLst/>
          </a:prstGeom>
        </p:spPr>
      </p:pic>
    </p:spTree>
    <p:extLst>
      <p:ext uri="{BB962C8B-B14F-4D97-AF65-F5344CB8AC3E}">
        <p14:creationId xmlns:p14="http://schemas.microsoft.com/office/powerpoint/2010/main" val="2484556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240BFD5-21E7-25CC-AE08-9128BD8F3F29}"/>
              </a:ext>
            </a:extLst>
          </p:cNvPr>
          <p:cNvSpPr>
            <a:spLocks noGrp="1"/>
          </p:cNvSpPr>
          <p:nvPr>
            <p:ph type="sldNum" sz="quarter" idx="12"/>
          </p:nvPr>
        </p:nvSpPr>
        <p:spPr/>
        <p:txBody>
          <a:bodyPr/>
          <a:lstStyle/>
          <a:p>
            <a:fld id="{8D0AFDD5-844D-364D-8AEC-50CF4D36D55D}" type="slidenum">
              <a:rPr lang="en-US" noProof="0" smtClean="0"/>
              <a:t>4</a:t>
            </a:fld>
            <a:endParaRPr lang="en-US" noProof="0"/>
          </a:p>
        </p:txBody>
      </p:sp>
      <p:sp>
        <p:nvSpPr>
          <p:cNvPr id="4" name="Footer Placeholder 3">
            <a:extLst>
              <a:ext uri="{FF2B5EF4-FFF2-40B4-BE49-F238E27FC236}">
                <a16:creationId xmlns:a16="http://schemas.microsoft.com/office/drawing/2014/main" id="{6D6467BF-3F68-0F1C-B569-BDFE28187957}"/>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42F2A2DC-C735-2ECA-120E-014B99DB9DF8}"/>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D64E06BB-2DCA-71A4-9055-21294AEFC20E}"/>
              </a:ext>
            </a:extLst>
          </p:cNvPr>
          <p:cNvPicPr>
            <a:picLocks noChangeAspect="1"/>
          </p:cNvPicPr>
          <p:nvPr/>
        </p:nvPicPr>
        <p:blipFill>
          <a:blip r:embed="rId2"/>
          <a:stretch>
            <a:fillRect/>
          </a:stretch>
        </p:blipFill>
        <p:spPr>
          <a:xfrm>
            <a:off x="645459" y="322730"/>
            <a:ext cx="10811435" cy="6078174"/>
          </a:xfrm>
          <a:prstGeom prst="rect">
            <a:avLst/>
          </a:prstGeom>
        </p:spPr>
      </p:pic>
    </p:spTree>
    <p:extLst>
      <p:ext uri="{BB962C8B-B14F-4D97-AF65-F5344CB8AC3E}">
        <p14:creationId xmlns:p14="http://schemas.microsoft.com/office/powerpoint/2010/main" val="3138755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88503-FFFA-399B-8155-4EB3B1B52A5B}"/>
              </a:ext>
            </a:extLst>
          </p:cNvPr>
          <p:cNvSpPr>
            <a:spLocks noGrp="1"/>
          </p:cNvSpPr>
          <p:nvPr>
            <p:ph type="title"/>
          </p:nvPr>
        </p:nvSpPr>
        <p:spPr>
          <a:xfrm>
            <a:off x="5515919" y="210208"/>
            <a:ext cx="6524872" cy="1504156"/>
          </a:xfrm>
        </p:spPr>
        <p:txBody>
          <a:bodyPr/>
          <a:lstStyle/>
          <a:p>
            <a:pPr algn="l"/>
            <a:r>
              <a:rPr lang="en-US" sz="2400" b="0" i="0" dirty="0">
                <a:solidFill>
                  <a:srgbClr val="24292E"/>
                </a:solidFill>
                <a:effectLst/>
                <a:latin typeface="Inter"/>
              </a:rPr>
              <a:t>Are there any dominant countries or regions in specific sports or events? Are there any sports or events that have a higher number of medalists from a specific region?</a:t>
            </a:r>
            <a:br>
              <a:rPr lang="en-US" b="0" i="0" dirty="0">
                <a:solidFill>
                  <a:srgbClr val="24292E"/>
                </a:solidFill>
                <a:effectLst/>
                <a:latin typeface="Inter"/>
              </a:rPr>
            </a:br>
            <a:br>
              <a:rPr lang="en-US" b="0" i="0" dirty="0">
                <a:solidFill>
                  <a:srgbClr val="24292E"/>
                </a:solidFill>
                <a:effectLst/>
                <a:latin typeface="Inter"/>
              </a:rPr>
            </a:br>
            <a:br>
              <a:rPr lang="en-US" dirty="0"/>
            </a:br>
            <a:endParaRPr lang="en-IN" dirty="0"/>
          </a:p>
        </p:txBody>
      </p:sp>
      <p:sp>
        <p:nvSpPr>
          <p:cNvPr id="3" name="Slide Number Placeholder 2">
            <a:extLst>
              <a:ext uri="{FF2B5EF4-FFF2-40B4-BE49-F238E27FC236}">
                <a16:creationId xmlns:a16="http://schemas.microsoft.com/office/drawing/2014/main" id="{1C2AC387-11E1-511E-8EE7-8A5722F74210}"/>
              </a:ext>
            </a:extLst>
          </p:cNvPr>
          <p:cNvSpPr>
            <a:spLocks noGrp="1"/>
          </p:cNvSpPr>
          <p:nvPr>
            <p:ph type="sldNum" sz="quarter" idx="12"/>
          </p:nvPr>
        </p:nvSpPr>
        <p:spPr/>
        <p:txBody>
          <a:bodyPr/>
          <a:lstStyle/>
          <a:p>
            <a:fld id="{8D0AFDD5-844D-364D-8AEC-50CF4D36D55D}" type="slidenum">
              <a:rPr lang="en-US" noProof="0" smtClean="0"/>
              <a:t>40</a:t>
            </a:fld>
            <a:endParaRPr lang="en-US" noProof="0"/>
          </a:p>
        </p:txBody>
      </p:sp>
      <p:sp>
        <p:nvSpPr>
          <p:cNvPr id="4" name="Footer Placeholder 3">
            <a:extLst>
              <a:ext uri="{FF2B5EF4-FFF2-40B4-BE49-F238E27FC236}">
                <a16:creationId xmlns:a16="http://schemas.microsoft.com/office/drawing/2014/main" id="{FF5E1ABD-AEE8-69FF-9C55-D85EFA2A80A0}"/>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8959B498-F978-CA37-F968-6C16788EE276}"/>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C2957289-0F82-7AD0-A709-01B57CB84A88}"/>
              </a:ext>
            </a:extLst>
          </p:cNvPr>
          <p:cNvPicPr>
            <a:picLocks noChangeAspect="1"/>
          </p:cNvPicPr>
          <p:nvPr/>
        </p:nvPicPr>
        <p:blipFill>
          <a:blip r:embed="rId2"/>
          <a:stretch>
            <a:fillRect/>
          </a:stretch>
        </p:blipFill>
        <p:spPr>
          <a:xfrm>
            <a:off x="151209" y="1714364"/>
            <a:ext cx="4931780" cy="3124471"/>
          </a:xfrm>
          <a:prstGeom prst="rect">
            <a:avLst/>
          </a:prstGeom>
        </p:spPr>
      </p:pic>
      <p:sp>
        <p:nvSpPr>
          <p:cNvPr id="8" name="TextBox 7">
            <a:extLst>
              <a:ext uri="{FF2B5EF4-FFF2-40B4-BE49-F238E27FC236}">
                <a16:creationId xmlns:a16="http://schemas.microsoft.com/office/drawing/2014/main" id="{157748CE-17F4-37CF-2F9E-4F216601707E}"/>
              </a:ext>
            </a:extLst>
          </p:cNvPr>
          <p:cNvSpPr txBox="1"/>
          <p:nvPr/>
        </p:nvSpPr>
        <p:spPr>
          <a:xfrm>
            <a:off x="6050281" y="2366682"/>
            <a:ext cx="5110778" cy="3108543"/>
          </a:xfrm>
          <a:prstGeom prst="rect">
            <a:avLst/>
          </a:prstGeom>
          <a:noFill/>
        </p:spPr>
        <p:txBody>
          <a:bodyPr wrap="square" rtlCol="0">
            <a:spAutoFit/>
          </a:bodyPr>
          <a:lstStyle/>
          <a:p>
            <a:pPr marL="457200" indent="-457200" algn="ctr">
              <a:buFont typeface="Arial" panose="020B0604020202020204" pitchFamily="34" charset="0"/>
              <a:buChar char="•"/>
            </a:pPr>
            <a:r>
              <a:rPr lang="en-US" sz="2800" dirty="0">
                <a:latin typeface="Inter"/>
              </a:rPr>
              <a:t>Based on the dataset, this chart shows the number of medals won by every region in different sports. By using the slicer we can see the dominant countries in each sports and vice versa.</a:t>
            </a:r>
            <a:endParaRPr lang="en-IN" sz="2800" dirty="0">
              <a:latin typeface="Inter"/>
            </a:endParaRPr>
          </a:p>
        </p:txBody>
      </p:sp>
    </p:spTree>
    <p:extLst>
      <p:ext uri="{BB962C8B-B14F-4D97-AF65-F5344CB8AC3E}">
        <p14:creationId xmlns:p14="http://schemas.microsoft.com/office/powerpoint/2010/main" val="10325320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8C31E-9BB0-9B37-1B2A-35AF47876DE4}"/>
              </a:ext>
            </a:extLst>
          </p:cNvPr>
          <p:cNvSpPr>
            <a:spLocks noGrp="1"/>
          </p:cNvSpPr>
          <p:nvPr>
            <p:ph type="title"/>
          </p:nvPr>
        </p:nvSpPr>
        <p:spPr>
          <a:xfrm>
            <a:off x="5567082" y="278982"/>
            <a:ext cx="6354542" cy="1014984"/>
          </a:xfrm>
        </p:spPr>
        <p:txBody>
          <a:bodyPr/>
          <a:lstStyle/>
          <a:p>
            <a:r>
              <a:rPr lang="en-US" sz="2800" b="0" i="0" dirty="0">
                <a:solidFill>
                  <a:srgbClr val="24292E"/>
                </a:solidFill>
                <a:effectLst/>
                <a:latin typeface="Inter"/>
              </a:rPr>
              <a:t>Are there any countries that consistently perform well in multiple Olympic editions?</a:t>
            </a:r>
            <a:br>
              <a:rPr lang="en-US" b="0" i="0" dirty="0">
                <a:solidFill>
                  <a:srgbClr val="24292E"/>
                </a:solidFill>
                <a:effectLst/>
                <a:latin typeface="Inter"/>
              </a:rPr>
            </a:br>
            <a:endParaRPr lang="en-IN" dirty="0"/>
          </a:p>
        </p:txBody>
      </p:sp>
      <p:sp>
        <p:nvSpPr>
          <p:cNvPr id="3" name="Slide Number Placeholder 2">
            <a:extLst>
              <a:ext uri="{FF2B5EF4-FFF2-40B4-BE49-F238E27FC236}">
                <a16:creationId xmlns:a16="http://schemas.microsoft.com/office/drawing/2014/main" id="{5B9C2C30-B77A-FE31-DCEC-BA1BA6521B87}"/>
              </a:ext>
            </a:extLst>
          </p:cNvPr>
          <p:cNvSpPr>
            <a:spLocks noGrp="1"/>
          </p:cNvSpPr>
          <p:nvPr>
            <p:ph type="sldNum" sz="quarter" idx="12"/>
          </p:nvPr>
        </p:nvSpPr>
        <p:spPr/>
        <p:txBody>
          <a:bodyPr/>
          <a:lstStyle/>
          <a:p>
            <a:fld id="{8D0AFDD5-844D-364D-8AEC-50CF4D36D55D}" type="slidenum">
              <a:rPr lang="en-US" noProof="0" smtClean="0"/>
              <a:t>41</a:t>
            </a:fld>
            <a:endParaRPr lang="en-US" noProof="0"/>
          </a:p>
        </p:txBody>
      </p:sp>
      <p:sp>
        <p:nvSpPr>
          <p:cNvPr id="4" name="Footer Placeholder 3">
            <a:extLst>
              <a:ext uri="{FF2B5EF4-FFF2-40B4-BE49-F238E27FC236}">
                <a16:creationId xmlns:a16="http://schemas.microsoft.com/office/drawing/2014/main" id="{F9E2EE83-CD19-5594-3610-F080DE1F66CD}"/>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09D4E634-0F88-F07F-D352-884A5D2CF4AE}"/>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398D0852-4842-3592-F0E9-623CDB98C88F}"/>
              </a:ext>
            </a:extLst>
          </p:cNvPr>
          <p:cNvPicPr>
            <a:picLocks noChangeAspect="1"/>
          </p:cNvPicPr>
          <p:nvPr/>
        </p:nvPicPr>
        <p:blipFill>
          <a:blip r:embed="rId2"/>
          <a:stretch>
            <a:fillRect/>
          </a:stretch>
        </p:blipFill>
        <p:spPr>
          <a:xfrm>
            <a:off x="171343" y="1809622"/>
            <a:ext cx="5193137" cy="3100245"/>
          </a:xfrm>
          <a:prstGeom prst="rect">
            <a:avLst/>
          </a:prstGeom>
        </p:spPr>
      </p:pic>
      <p:sp>
        <p:nvSpPr>
          <p:cNvPr id="8" name="TextBox 7">
            <a:extLst>
              <a:ext uri="{FF2B5EF4-FFF2-40B4-BE49-F238E27FC236}">
                <a16:creationId xmlns:a16="http://schemas.microsoft.com/office/drawing/2014/main" id="{9792903D-6992-2444-F46B-EB1A996846D1}"/>
              </a:ext>
            </a:extLst>
          </p:cNvPr>
          <p:cNvSpPr txBox="1"/>
          <p:nvPr/>
        </p:nvSpPr>
        <p:spPr>
          <a:xfrm>
            <a:off x="5656728" y="2232212"/>
            <a:ext cx="5387789" cy="2677656"/>
          </a:xfrm>
          <a:prstGeom prst="rect">
            <a:avLst/>
          </a:prstGeom>
          <a:noFill/>
        </p:spPr>
        <p:txBody>
          <a:bodyPr wrap="square" rtlCol="0">
            <a:spAutoFit/>
          </a:bodyPr>
          <a:lstStyle/>
          <a:p>
            <a:pPr marL="1371600" lvl="2" indent="-457200" algn="ctr">
              <a:buFont typeface="Arial" panose="020B0604020202020204" pitchFamily="34" charset="0"/>
              <a:buChar char="•"/>
            </a:pPr>
            <a:r>
              <a:rPr lang="en-US" sz="2800" dirty="0">
                <a:latin typeface="Inter"/>
              </a:rPr>
              <a:t>Based on the dataset, the analysis reveals that USA is the region which has won the highest number of medals in multiple Olympic editions.</a:t>
            </a:r>
            <a:endParaRPr lang="en-IN" sz="2800" dirty="0">
              <a:latin typeface="Inter"/>
            </a:endParaRPr>
          </a:p>
        </p:txBody>
      </p:sp>
    </p:spTree>
    <p:extLst>
      <p:ext uri="{BB962C8B-B14F-4D97-AF65-F5344CB8AC3E}">
        <p14:creationId xmlns:p14="http://schemas.microsoft.com/office/powerpoint/2010/main" val="28075163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7C10C-86B4-8839-9A98-D09D5BD50638}"/>
              </a:ext>
            </a:extLst>
          </p:cNvPr>
          <p:cNvSpPr>
            <a:spLocks noGrp="1"/>
          </p:cNvSpPr>
          <p:nvPr>
            <p:ph type="title"/>
          </p:nvPr>
        </p:nvSpPr>
        <p:spPr>
          <a:xfrm>
            <a:off x="5540189" y="210208"/>
            <a:ext cx="6533836" cy="1014984"/>
          </a:xfrm>
        </p:spPr>
        <p:txBody>
          <a:bodyPr/>
          <a:lstStyle/>
          <a:p>
            <a:r>
              <a:rPr lang="en-US" sz="2800" b="0" i="0" dirty="0">
                <a:solidFill>
                  <a:srgbClr val="24292E"/>
                </a:solidFill>
                <a:effectLst/>
                <a:latin typeface="Inter"/>
              </a:rPr>
              <a:t>What are some notable instances of unexpected or surprising medal wins?</a:t>
            </a:r>
            <a:br>
              <a:rPr lang="en-US" b="0" i="0" dirty="0">
                <a:solidFill>
                  <a:srgbClr val="24292E"/>
                </a:solidFill>
                <a:effectLst/>
                <a:latin typeface="Inter"/>
              </a:rPr>
            </a:br>
            <a:endParaRPr lang="en-IN" dirty="0"/>
          </a:p>
        </p:txBody>
      </p:sp>
      <p:sp>
        <p:nvSpPr>
          <p:cNvPr id="3" name="Slide Number Placeholder 2">
            <a:extLst>
              <a:ext uri="{FF2B5EF4-FFF2-40B4-BE49-F238E27FC236}">
                <a16:creationId xmlns:a16="http://schemas.microsoft.com/office/drawing/2014/main" id="{DCDE0A53-135A-7DC4-B16D-26913145C5F7}"/>
              </a:ext>
            </a:extLst>
          </p:cNvPr>
          <p:cNvSpPr>
            <a:spLocks noGrp="1"/>
          </p:cNvSpPr>
          <p:nvPr>
            <p:ph type="sldNum" sz="quarter" idx="12"/>
          </p:nvPr>
        </p:nvSpPr>
        <p:spPr/>
        <p:txBody>
          <a:bodyPr/>
          <a:lstStyle/>
          <a:p>
            <a:fld id="{8D0AFDD5-844D-364D-8AEC-50CF4D36D55D}" type="slidenum">
              <a:rPr lang="en-US" noProof="0" smtClean="0"/>
              <a:t>42</a:t>
            </a:fld>
            <a:endParaRPr lang="en-US" noProof="0"/>
          </a:p>
        </p:txBody>
      </p:sp>
      <p:sp>
        <p:nvSpPr>
          <p:cNvPr id="4" name="Footer Placeholder 3">
            <a:extLst>
              <a:ext uri="{FF2B5EF4-FFF2-40B4-BE49-F238E27FC236}">
                <a16:creationId xmlns:a16="http://schemas.microsoft.com/office/drawing/2014/main" id="{A5C7CD3B-8C71-FF8C-B1BB-BD628B586ED3}"/>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6E1A9374-7723-F714-BFBE-DE9ECE1EB3DA}"/>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41E9990C-159E-1C38-6490-F8F807FD5BD9}"/>
              </a:ext>
            </a:extLst>
          </p:cNvPr>
          <p:cNvPicPr>
            <a:picLocks noChangeAspect="1"/>
          </p:cNvPicPr>
          <p:nvPr/>
        </p:nvPicPr>
        <p:blipFill>
          <a:blip r:embed="rId2"/>
          <a:stretch>
            <a:fillRect/>
          </a:stretch>
        </p:blipFill>
        <p:spPr>
          <a:xfrm>
            <a:off x="134376" y="1735556"/>
            <a:ext cx="5531318" cy="3221926"/>
          </a:xfrm>
          <a:prstGeom prst="rect">
            <a:avLst/>
          </a:prstGeom>
        </p:spPr>
      </p:pic>
      <p:sp>
        <p:nvSpPr>
          <p:cNvPr id="6" name="TextBox 5">
            <a:extLst>
              <a:ext uri="{FF2B5EF4-FFF2-40B4-BE49-F238E27FC236}">
                <a16:creationId xmlns:a16="http://schemas.microsoft.com/office/drawing/2014/main" id="{FC909461-609D-A9F8-66DB-0F2D18080810}"/>
              </a:ext>
            </a:extLst>
          </p:cNvPr>
          <p:cNvSpPr txBox="1"/>
          <p:nvPr/>
        </p:nvSpPr>
        <p:spPr>
          <a:xfrm>
            <a:off x="6006257" y="1735556"/>
            <a:ext cx="5789861" cy="4154984"/>
          </a:xfrm>
          <a:prstGeom prst="rect">
            <a:avLst/>
          </a:prstGeom>
          <a:noFill/>
        </p:spPr>
        <p:txBody>
          <a:bodyPr wrap="square" rtlCol="0">
            <a:spAutoFit/>
          </a:bodyPr>
          <a:lstStyle/>
          <a:p>
            <a:pPr marL="342900" indent="-342900" algn="ctr">
              <a:buFont typeface="Arial" panose="020B0604020202020204" pitchFamily="34" charset="0"/>
              <a:buChar char="•"/>
            </a:pPr>
            <a:r>
              <a:rPr lang="en-US" sz="2400" dirty="0">
                <a:latin typeface="Inter"/>
              </a:rPr>
              <a:t>Based on the dataset, the analysis reveals that there are many unexpected and surprising medals wins year on year.</a:t>
            </a:r>
            <a:br>
              <a:rPr lang="en-US" sz="2400" dirty="0">
                <a:latin typeface="Inter"/>
              </a:rPr>
            </a:br>
            <a:r>
              <a:rPr lang="en-US" sz="2400" dirty="0">
                <a:latin typeface="Inter"/>
              </a:rPr>
              <a:t>I have </a:t>
            </a:r>
            <a:r>
              <a:rPr lang="en-US" sz="2400" dirty="0" err="1">
                <a:latin typeface="Inter"/>
              </a:rPr>
              <a:t>analysed</a:t>
            </a:r>
            <a:r>
              <a:rPr lang="en-US" sz="2400" dirty="0">
                <a:latin typeface="Inter"/>
              </a:rPr>
              <a:t> the surprising and unexpected wins for INDIA. India has won its first athletics medal in the year 1900 (SILVER- Athletics Men’s 200 </a:t>
            </a:r>
            <a:r>
              <a:rPr lang="en-US" sz="2400" dirty="0" err="1">
                <a:latin typeface="Inter"/>
              </a:rPr>
              <a:t>metres</a:t>
            </a:r>
            <a:r>
              <a:rPr lang="en-US" sz="2400" dirty="0">
                <a:latin typeface="Inter"/>
              </a:rPr>
              <a:t>), badminton </a:t>
            </a:r>
            <a:r>
              <a:rPr lang="en-US" sz="2400" dirty="0" err="1">
                <a:latin typeface="Inter"/>
              </a:rPr>
              <a:t>meda</a:t>
            </a:r>
            <a:r>
              <a:rPr lang="en-US" sz="2400" dirty="0">
                <a:latin typeface="Inter"/>
              </a:rPr>
              <a:t> in the year 2012 (BRONZE- Badminton Women’s single’s) and shooting medal in 2008 (GOLD- Shooting Men’s Air Rifle, 10 </a:t>
            </a:r>
            <a:r>
              <a:rPr lang="en-US" sz="2400" dirty="0" err="1">
                <a:latin typeface="Inter"/>
              </a:rPr>
              <a:t>mtrs</a:t>
            </a:r>
            <a:r>
              <a:rPr lang="en-US" sz="2400" dirty="0">
                <a:latin typeface="Inter"/>
              </a:rPr>
              <a:t>).</a:t>
            </a:r>
            <a:endParaRPr lang="en-IN" sz="2400" dirty="0">
              <a:latin typeface="Inter"/>
            </a:endParaRPr>
          </a:p>
        </p:txBody>
      </p:sp>
    </p:spTree>
    <p:extLst>
      <p:ext uri="{BB962C8B-B14F-4D97-AF65-F5344CB8AC3E}">
        <p14:creationId xmlns:p14="http://schemas.microsoft.com/office/powerpoint/2010/main" val="7101422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96466-78C8-3800-67FF-6E4C6C3D7829}"/>
              </a:ext>
            </a:extLst>
          </p:cNvPr>
          <p:cNvSpPr>
            <a:spLocks noGrp="1"/>
          </p:cNvSpPr>
          <p:nvPr>
            <p:ph type="title"/>
          </p:nvPr>
        </p:nvSpPr>
        <p:spPr>
          <a:xfrm>
            <a:off x="5181599" y="175424"/>
            <a:ext cx="6901389" cy="1352595"/>
          </a:xfrm>
        </p:spPr>
        <p:txBody>
          <a:bodyPr/>
          <a:lstStyle/>
          <a:p>
            <a:r>
              <a:rPr lang="en-US" sz="2400" b="0" i="0" dirty="0">
                <a:solidFill>
                  <a:srgbClr val="24292E"/>
                </a:solidFill>
                <a:effectLst/>
                <a:latin typeface="Inter"/>
              </a:rPr>
              <a:t>Are there any regions that have experienced significant growth or decline in Olympic participation?</a:t>
            </a:r>
            <a:br>
              <a:rPr lang="en-US" b="0" i="0" dirty="0">
                <a:solidFill>
                  <a:srgbClr val="24292E"/>
                </a:solidFill>
                <a:effectLst/>
                <a:latin typeface="Inter"/>
              </a:rPr>
            </a:br>
            <a:endParaRPr lang="en-IN" dirty="0"/>
          </a:p>
        </p:txBody>
      </p:sp>
      <p:sp>
        <p:nvSpPr>
          <p:cNvPr id="3" name="Slide Number Placeholder 2">
            <a:extLst>
              <a:ext uri="{FF2B5EF4-FFF2-40B4-BE49-F238E27FC236}">
                <a16:creationId xmlns:a16="http://schemas.microsoft.com/office/drawing/2014/main" id="{6DA709E4-95ED-5DB2-D75E-B83578C3E1C5}"/>
              </a:ext>
            </a:extLst>
          </p:cNvPr>
          <p:cNvSpPr>
            <a:spLocks noGrp="1"/>
          </p:cNvSpPr>
          <p:nvPr>
            <p:ph type="sldNum" sz="quarter" idx="12"/>
          </p:nvPr>
        </p:nvSpPr>
        <p:spPr/>
        <p:txBody>
          <a:bodyPr/>
          <a:lstStyle/>
          <a:p>
            <a:fld id="{8D0AFDD5-844D-364D-8AEC-50CF4D36D55D}" type="slidenum">
              <a:rPr lang="en-US" noProof="0" smtClean="0"/>
              <a:t>43</a:t>
            </a:fld>
            <a:endParaRPr lang="en-US" noProof="0"/>
          </a:p>
        </p:txBody>
      </p:sp>
      <p:sp>
        <p:nvSpPr>
          <p:cNvPr id="4" name="Footer Placeholder 3">
            <a:extLst>
              <a:ext uri="{FF2B5EF4-FFF2-40B4-BE49-F238E27FC236}">
                <a16:creationId xmlns:a16="http://schemas.microsoft.com/office/drawing/2014/main" id="{9BAC2DAC-51F0-3493-711A-6ABCCA831DC8}"/>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F33AFA5C-E7D2-F184-AAEE-98FBAB0FA3D6}"/>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087F1379-668F-CEBB-9C3F-114BB3C77ADF}"/>
              </a:ext>
            </a:extLst>
          </p:cNvPr>
          <p:cNvPicPr>
            <a:picLocks noChangeAspect="1"/>
          </p:cNvPicPr>
          <p:nvPr/>
        </p:nvPicPr>
        <p:blipFill>
          <a:blip r:embed="rId2"/>
          <a:stretch>
            <a:fillRect/>
          </a:stretch>
        </p:blipFill>
        <p:spPr>
          <a:xfrm>
            <a:off x="276363" y="2034419"/>
            <a:ext cx="4557155" cy="2789162"/>
          </a:xfrm>
          <a:prstGeom prst="rect">
            <a:avLst/>
          </a:prstGeom>
        </p:spPr>
      </p:pic>
      <p:sp>
        <p:nvSpPr>
          <p:cNvPr id="8" name="TextBox 7">
            <a:extLst>
              <a:ext uri="{FF2B5EF4-FFF2-40B4-BE49-F238E27FC236}">
                <a16:creationId xmlns:a16="http://schemas.microsoft.com/office/drawing/2014/main" id="{A5A261B5-917F-B79F-3DC5-CF78CAE637FC}"/>
              </a:ext>
            </a:extLst>
          </p:cNvPr>
          <p:cNvSpPr txBox="1"/>
          <p:nvPr/>
        </p:nvSpPr>
        <p:spPr>
          <a:xfrm>
            <a:off x="5952563" y="1997207"/>
            <a:ext cx="5791201" cy="3785652"/>
          </a:xfrm>
          <a:prstGeom prst="rect">
            <a:avLst/>
          </a:prstGeom>
          <a:noFill/>
        </p:spPr>
        <p:txBody>
          <a:bodyPr wrap="square" rtlCol="0">
            <a:spAutoFit/>
          </a:bodyPr>
          <a:lstStyle/>
          <a:p>
            <a:pPr marL="342900" indent="-342900" algn="ctr">
              <a:buFont typeface="Arial" panose="020B0604020202020204" pitchFamily="34" charset="0"/>
              <a:buChar char="•"/>
            </a:pPr>
            <a:r>
              <a:rPr lang="en-US" sz="2000" dirty="0">
                <a:latin typeface="Inter"/>
              </a:rPr>
              <a:t>Based on the dataset, the analysis reveals that some of the regions experience a significant growth in their participation number while other have seen the decline. Like Australia have seen a massive growth over the decades, from having 3 participants in 1910s to 1177 in 2010s. On the other hand Sweden have 713 participants in 1910s which is a decent number, but it declined to 294 in 1940s and then 676 in 2010s, which means that for Sweden seen growth and decline both. But if you will see through CAGR then Sweden has seen decline over the decades.</a:t>
            </a:r>
            <a:endParaRPr lang="en-IN" sz="2000" dirty="0">
              <a:latin typeface="Inter"/>
            </a:endParaRPr>
          </a:p>
        </p:txBody>
      </p:sp>
    </p:spTree>
    <p:extLst>
      <p:ext uri="{BB962C8B-B14F-4D97-AF65-F5344CB8AC3E}">
        <p14:creationId xmlns:p14="http://schemas.microsoft.com/office/powerpoint/2010/main" val="33603738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99B55-0E79-A572-D31C-AFCC0A29F65C}"/>
              </a:ext>
            </a:extLst>
          </p:cNvPr>
          <p:cNvSpPr>
            <a:spLocks noGrp="1"/>
          </p:cNvSpPr>
          <p:nvPr>
            <p:ph type="title"/>
          </p:nvPr>
        </p:nvSpPr>
        <p:spPr>
          <a:xfrm>
            <a:off x="5316071" y="211284"/>
            <a:ext cx="6668307" cy="1014984"/>
          </a:xfrm>
        </p:spPr>
        <p:txBody>
          <a:bodyPr/>
          <a:lstStyle/>
          <a:p>
            <a:r>
              <a:rPr lang="en-US" sz="2800" b="0" i="0" dirty="0">
                <a:solidFill>
                  <a:srgbClr val="24292E"/>
                </a:solidFill>
                <a:effectLst/>
                <a:latin typeface="Inter"/>
              </a:rPr>
              <a:t>Are there any regions that have had a notable impact on the overall medal tally?</a:t>
            </a:r>
            <a:br>
              <a:rPr lang="en-US" b="0" i="0" dirty="0">
                <a:solidFill>
                  <a:srgbClr val="24292E"/>
                </a:solidFill>
                <a:effectLst/>
                <a:latin typeface="Inter"/>
              </a:rPr>
            </a:br>
            <a:endParaRPr lang="en-IN" dirty="0"/>
          </a:p>
        </p:txBody>
      </p:sp>
      <p:sp>
        <p:nvSpPr>
          <p:cNvPr id="3" name="Slide Number Placeholder 2">
            <a:extLst>
              <a:ext uri="{FF2B5EF4-FFF2-40B4-BE49-F238E27FC236}">
                <a16:creationId xmlns:a16="http://schemas.microsoft.com/office/drawing/2014/main" id="{118B9ECE-36E8-D3EB-9385-2044EE0E837A}"/>
              </a:ext>
            </a:extLst>
          </p:cNvPr>
          <p:cNvSpPr>
            <a:spLocks noGrp="1"/>
          </p:cNvSpPr>
          <p:nvPr>
            <p:ph type="sldNum" sz="quarter" idx="12"/>
          </p:nvPr>
        </p:nvSpPr>
        <p:spPr/>
        <p:txBody>
          <a:bodyPr/>
          <a:lstStyle/>
          <a:p>
            <a:fld id="{8D0AFDD5-844D-364D-8AEC-50CF4D36D55D}" type="slidenum">
              <a:rPr lang="en-US" noProof="0" smtClean="0"/>
              <a:t>44</a:t>
            </a:fld>
            <a:endParaRPr lang="en-US" noProof="0"/>
          </a:p>
        </p:txBody>
      </p:sp>
      <p:sp>
        <p:nvSpPr>
          <p:cNvPr id="4" name="Footer Placeholder 3">
            <a:extLst>
              <a:ext uri="{FF2B5EF4-FFF2-40B4-BE49-F238E27FC236}">
                <a16:creationId xmlns:a16="http://schemas.microsoft.com/office/drawing/2014/main" id="{D99984F0-A341-8008-57B9-B303462AD060}"/>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E68B1375-9B43-E392-853D-610E886B798B}"/>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FF113EE3-FE6C-9704-429A-45BC4D9C330F}"/>
              </a:ext>
            </a:extLst>
          </p:cNvPr>
          <p:cNvPicPr>
            <a:picLocks noChangeAspect="1"/>
          </p:cNvPicPr>
          <p:nvPr/>
        </p:nvPicPr>
        <p:blipFill>
          <a:blip r:embed="rId2"/>
          <a:stretch>
            <a:fillRect/>
          </a:stretch>
        </p:blipFill>
        <p:spPr>
          <a:xfrm>
            <a:off x="161296" y="1641720"/>
            <a:ext cx="5154775" cy="3351621"/>
          </a:xfrm>
          <a:prstGeom prst="rect">
            <a:avLst/>
          </a:prstGeom>
        </p:spPr>
      </p:pic>
      <p:sp>
        <p:nvSpPr>
          <p:cNvPr id="8" name="TextBox 7">
            <a:extLst>
              <a:ext uri="{FF2B5EF4-FFF2-40B4-BE49-F238E27FC236}">
                <a16:creationId xmlns:a16="http://schemas.microsoft.com/office/drawing/2014/main" id="{EAB595C0-EF72-93CC-F62B-D5206B7091CF}"/>
              </a:ext>
            </a:extLst>
          </p:cNvPr>
          <p:cNvSpPr txBox="1"/>
          <p:nvPr/>
        </p:nvSpPr>
        <p:spPr>
          <a:xfrm>
            <a:off x="6503892" y="2039389"/>
            <a:ext cx="4675096" cy="2677656"/>
          </a:xfrm>
          <a:prstGeom prst="rect">
            <a:avLst/>
          </a:prstGeom>
          <a:noFill/>
        </p:spPr>
        <p:txBody>
          <a:bodyPr wrap="square" rtlCol="0">
            <a:spAutoFit/>
          </a:bodyPr>
          <a:lstStyle/>
          <a:p>
            <a:pPr marL="457200" indent="-457200" algn="ctr">
              <a:buFont typeface="Arial" panose="020B0604020202020204" pitchFamily="34" charset="0"/>
              <a:buChar char="•"/>
            </a:pPr>
            <a:r>
              <a:rPr lang="en-US" sz="2800" dirty="0">
                <a:latin typeface="Inter"/>
              </a:rPr>
              <a:t>Based on the dataset, the analysis reveals that USA has a notable impact on the overall medal tally as the highest number of medals have been won the USA.</a:t>
            </a:r>
            <a:endParaRPr lang="en-IN" sz="2800" dirty="0">
              <a:latin typeface="Inter"/>
            </a:endParaRPr>
          </a:p>
        </p:txBody>
      </p:sp>
    </p:spTree>
    <p:extLst>
      <p:ext uri="{BB962C8B-B14F-4D97-AF65-F5344CB8AC3E}">
        <p14:creationId xmlns:p14="http://schemas.microsoft.com/office/powerpoint/2010/main" val="36204318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3358358" y="1721044"/>
            <a:ext cx="4873752" cy="1709928"/>
          </a:xfrm>
        </p:spPr>
        <p:txBody>
          <a:bodyPr/>
          <a:lstStyle/>
          <a:p>
            <a:r>
              <a:rPr lang="en-US" b="1" dirty="0"/>
              <a:t>Thank you </a:t>
            </a:r>
            <a:r>
              <a:rPr lang="en-US" dirty="0"/>
              <a:t>!</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a:xfrm>
            <a:off x="6798295" y="3969572"/>
            <a:ext cx="3913632" cy="969981"/>
          </a:xfrm>
        </p:spPr>
        <p:txBody>
          <a:bodyPr/>
          <a:lstStyle/>
          <a:p>
            <a:r>
              <a:rPr lang="en-US" b="1" dirty="0"/>
              <a:t>POOJA SINHA</a:t>
            </a:r>
          </a:p>
          <a:p>
            <a:r>
              <a:rPr lang="en-US" b="1" u="sng" dirty="0"/>
              <a:t>poojasinha18799@gmail.com</a:t>
            </a:r>
          </a:p>
          <a:p>
            <a:endParaRPr lang="en-US" dirty="0"/>
          </a:p>
          <a:p>
            <a:endParaRPr lang="en-US" dirty="0"/>
          </a:p>
          <a:p>
            <a:endParaRPr lang="en-US" dirty="0"/>
          </a:p>
        </p:txBody>
      </p:sp>
    </p:spTree>
    <p:extLst>
      <p:ext uri="{BB962C8B-B14F-4D97-AF65-F5344CB8AC3E}">
        <p14:creationId xmlns:p14="http://schemas.microsoft.com/office/powerpoint/2010/main" val="2397583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E0A44F-ECA2-2980-B06D-D35FA9C9B990}"/>
              </a:ext>
            </a:extLst>
          </p:cNvPr>
          <p:cNvSpPr>
            <a:spLocks noGrp="1"/>
          </p:cNvSpPr>
          <p:nvPr>
            <p:ph type="sldNum" sz="quarter" idx="12"/>
          </p:nvPr>
        </p:nvSpPr>
        <p:spPr/>
        <p:txBody>
          <a:bodyPr/>
          <a:lstStyle/>
          <a:p>
            <a:fld id="{8D0AFDD5-844D-364D-8AEC-50CF4D36D55D}" type="slidenum">
              <a:rPr lang="en-US" noProof="0" smtClean="0"/>
              <a:t>5</a:t>
            </a:fld>
            <a:endParaRPr lang="en-US" noProof="0"/>
          </a:p>
        </p:txBody>
      </p:sp>
      <p:sp>
        <p:nvSpPr>
          <p:cNvPr id="4" name="Footer Placeholder 3">
            <a:extLst>
              <a:ext uri="{FF2B5EF4-FFF2-40B4-BE49-F238E27FC236}">
                <a16:creationId xmlns:a16="http://schemas.microsoft.com/office/drawing/2014/main" id="{96E19B40-4C45-2680-9655-DF12544991CA}"/>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E98B8B0E-D1F8-5F70-D653-A4D092B5485C}"/>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1F1A399F-A03F-DDEA-B7B2-BCD84B75A4F8}"/>
              </a:ext>
            </a:extLst>
          </p:cNvPr>
          <p:cNvPicPr>
            <a:picLocks noChangeAspect="1"/>
          </p:cNvPicPr>
          <p:nvPr/>
        </p:nvPicPr>
        <p:blipFill>
          <a:blip r:embed="rId2"/>
          <a:stretch>
            <a:fillRect/>
          </a:stretch>
        </p:blipFill>
        <p:spPr>
          <a:xfrm>
            <a:off x="457200" y="1039906"/>
            <a:ext cx="11272981" cy="5360998"/>
          </a:xfrm>
          <a:prstGeom prst="rect">
            <a:avLst/>
          </a:prstGeom>
        </p:spPr>
      </p:pic>
      <p:sp>
        <p:nvSpPr>
          <p:cNvPr id="8" name="TextBox 7">
            <a:extLst>
              <a:ext uri="{FF2B5EF4-FFF2-40B4-BE49-F238E27FC236}">
                <a16:creationId xmlns:a16="http://schemas.microsoft.com/office/drawing/2014/main" id="{20562609-A6F8-F1EE-6D2A-429C77B10926}"/>
              </a:ext>
            </a:extLst>
          </p:cNvPr>
          <p:cNvSpPr txBox="1"/>
          <p:nvPr/>
        </p:nvSpPr>
        <p:spPr>
          <a:xfrm>
            <a:off x="85613" y="210208"/>
            <a:ext cx="2613212" cy="461665"/>
          </a:xfrm>
          <a:prstGeom prst="rect">
            <a:avLst/>
          </a:prstGeom>
          <a:noFill/>
        </p:spPr>
        <p:txBody>
          <a:bodyPr wrap="square" rtlCol="0">
            <a:spAutoFit/>
          </a:bodyPr>
          <a:lstStyle/>
          <a:p>
            <a:pPr algn="ctr"/>
            <a:r>
              <a:rPr lang="en-US" sz="2400" b="1" dirty="0">
                <a:latin typeface="Inter"/>
              </a:rPr>
              <a:t>ER DAIGRAM</a:t>
            </a:r>
            <a:endParaRPr lang="en-IN" sz="2400" b="1" dirty="0">
              <a:latin typeface="Inter"/>
            </a:endParaRPr>
          </a:p>
        </p:txBody>
      </p:sp>
    </p:spTree>
    <p:extLst>
      <p:ext uri="{BB962C8B-B14F-4D97-AF65-F5344CB8AC3E}">
        <p14:creationId xmlns:p14="http://schemas.microsoft.com/office/powerpoint/2010/main" val="2104629234"/>
      </p:ext>
    </p:extLst>
  </p:cSld>
  <p:clrMapOvr>
    <a:masterClrMapping/>
  </p:clrMapOvr>
  <mc:AlternateContent xmlns:mc="http://schemas.openxmlformats.org/markup-compatibility/2006" xmlns:p14="http://schemas.microsoft.com/office/powerpoint/2010/main">
    <mc:Choice Requires="p14">
      <p:transition spd="slow" p14:dur="2000" advTm="1139"/>
    </mc:Choice>
    <mc:Fallback xmlns="">
      <p:transition spd="slow" advTm="113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6F4538A-9C80-2F36-EE77-86549C875030}"/>
              </a:ext>
            </a:extLst>
          </p:cNvPr>
          <p:cNvSpPr>
            <a:spLocks noGrp="1"/>
          </p:cNvSpPr>
          <p:nvPr>
            <p:ph type="sldNum" sz="quarter" idx="12"/>
          </p:nvPr>
        </p:nvSpPr>
        <p:spPr/>
        <p:txBody>
          <a:bodyPr/>
          <a:lstStyle/>
          <a:p>
            <a:fld id="{8D0AFDD5-844D-364D-8AEC-50CF4D36D55D}" type="slidenum">
              <a:rPr lang="en-US" noProof="0" smtClean="0"/>
              <a:t>6</a:t>
            </a:fld>
            <a:endParaRPr lang="en-US" noProof="0"/>
          </a:p>
        </p:txBody>
      </p:sp>
      <p:sp>
        <p:nvSpPr>
          <p:cNvPr id="4" name="Footer Placeholder 3">
            <a:extLst>
              <a:ext uri="{FF2B5EF4-FFF2-40B4-BE49-F238E27FC236}">
                <a16:creationId xmlns:a16="http://schemas.microsoft.com/office/drawing/2014/main" id="{281B53F4-8CD7-6807-0A77-E3676F910462}"/>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C940DAD2-ACFF-3A63-B4D4-B506F20B20D1}"/>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1C6CC23E-3AD6-810F-D60F-43B910A9CC3E}"/>
              </a:ext>
            </a:extLst>
          </p:cNvPr>
          <p:cNvPicPr>
            <a:picLocks noChangeAspect="1"/>
          </p:cNvPicPr>
          <p:nvPr/>
        </p:nvPicPr>
        <p:blipFill>
          <a:blip r:embed="rId2"/>
          <a:stretch>
            <a:fillRect/>
          </a:stretch>
        </p:blipFill>
        <p:spPr>
          <a:xfrm>
            <a:off x="358588" y="493059"/>
            <a:ext cx="11403106" cy="5907845"/>
          </a:xfrm>
          <a:prstGeom prst="rect">
            <a:avLst/>
          </a:prstGeom>
        </p:spPr>
      </p:pic>
    </p:spTree>
    <p:extLst>
      <p:ext uri="{BB962C8B-B14F-4D97-AF65-F5344CB8AC3E}">
        <p14:creationId xmlns:p14="http://schemas.microsoft.com/office/powerpoint/2010/main" val="3809817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EBE498-4560-8025-7EF8-003233F5EBC1}"/>
              </a:ext>
            </a:extLst>
          </p:cNvPr>
          <p:cNvSpPr>
            <a:spLocks noGrp="1"/>
          </p:cNvSpPr>
          <p:nvPr>
            <p:ph type="sldNum" sz="quarter" idx="12"/>
          </p:nvPr>
        </p:nvSpPr>
        <p:spPr/>
        <p:txBody>
          <a:bodyPr/>
          <a:lstStyle/>
          <a:p>
            <a:fld id="{8D0AFDD5-844D-364D-8AEC-50CF4D36D55D}" type="slidenum">
              <a:rPr lang="en-US" noProof="0" smtClean="0"/>
              <a:t>7</a:t>
            </a:fld>
            <a:endParaRPr lang="en-US" noProof="0"/>
          </a:p>
        </p:txBody>
      </p:sp>
      <p:sp>
        <p:nvSpPr>
          <p:cNvPr id="5" name="Footer Placeholder 4">
            <a:extLst>
              <a:ext uri="{FF2B5EF4-FFF2-40B4-BE49-F238E27FC236}">
                <a16:creationId xmlns:a16="http://schemas.microsoft.com/office/drawing/2014/main" id="{AC72AC46-26CD-93E8-2DB2-FF31EC4B2011}"/>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BCD67EC6-51CF-C268-BE09-EA9210C62F16}"/>
              </a:ext>
            </a:extLst>
          </p:cNvPr>
          <p:cNvSpPr>
            <a:spLocks noGrp="1"/>
          </p:cNvSpPr>
          <p:nvPr>
            <p:ph type="dt" sz="half" idx="10"/>
          </p:nvPr>
        </p:nvSpPr>
        <p:spPr/>
        <p:txBody>
          <a:bodyPr/>
          <a:lstStyle/>
          <a:p>
            <a:r>
              <a:rPr lang="en-US" noProof="0"/>
              <a:t>20XX</a:t>
            </a:r>
          </a:p>
        </p:txBody>
      </p:sp>
      <p:pic>
        <p:nvPicPr>
          <p:cNvPr id="8" name="Picture 7">
            <a:extLst>
              <a:ext uri="{FF2B5EF4-FFF2-40B4-BE49-F238E27FC236}">
                <a16:creationId xmlns:a16="http://schemas.microsoft.com/office/drawing/2014/main" id="{77B3CCA7-4142-D8B0-FF4B-75220ABC9216}"/>
              </a:ext>
            </a:extLst>
          </p:cNvPr>
          <p:cNvPicPr>
            <a:picLocks noChangeAspect="1"/>
          </p:cNvPicPr>
          <p:nvPr/>
        </p:nvPicPr>
        <p:blipFill>
          <a:blip r:embed="rId2"/>
          <a:stretch>
            <a:fillRect/>
          </a:stretch>
        </p:blipFill>
        <p:spPr>
          <a:xfrm>
            <a:off x="726142" y="277906"/>
            <a:ext cx="10703858" cy="6122998"/>
          </a:xfrm>
          <a:prstGeom prst="rect">
            <a:avLst/>
          </a:prstGeom>
        </p:spPr>
      </p:pic>
    </p:spTree>
    <p:extLst>
      <p:ext uri="{BB962C8B-B14F-4D97-AF65-F5344CB8AC3E}">
        <p14:creationId xmlns:p14="http://schemas.microsoft.com/office/powerpoint/2010/main" val="650599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13E5F-CEC5-150B-2860-FD9223808E80}"/>
              </a:ext>
            </a:extLst>
          </p:cNvPr>
          <p:cNvSpPr>
            <a:spLocks noGrp="1"/>
          </p:cNvSpPr>
          <p:nvPr>
            <p:ph type="title"/>
          </p:nvPr>
        </p:nvSpPr>
        <p:spPr>
          <a:xfrm>
            <a:off x="5506353" y="309999"/>
            <a:ext cx="5960095" cy="1245018"/>
          </a:xfrm>
        </p:spPr>
        <p:txBody>
          <a:bodyPr/>
          <a:lstStyle/>
          <a:p>
            <a:r>
              <a:rPr lang="en-US" sz="2800" i="0" dirty="0">
                <a:solidFill>
                  <a:srgbClr val="24292E"/>
                </a:solidFill>
                <a:effectLst/>
                <a:latin typeface="Inter"/>
              </a:rPr>
              <a:t>How many Olympic Games have been held in each season (Summer vs. Winter)?</a:t>
            </a:r>
            <a:br>
              <a:rPr lang="en-US" sz="900" b="0" i="0" dirty="0">
                <a:solidFill>
                  <a:srgbClr val="24292E"/>
                </a:solidFill>
                <a:effectLst/>
                <a:latin typeface="Inter"/>
              </a:rPr>
            </a:br>
            <a:endParaRPr lang="en-IN" sz="2800" dirty="0"/>
          </a:p>
        </p:txBody>
      </p:sp>
      <p:sp>
        <p:nvSpPr>
          <p:cNvPr id="3" name="Slide Number Placeholder 2">
            <a:extLst>
              <a:ext uri="{FF2B5EF4-FFF2-40B4-BE49-F238E27FC236}">
                <a16:creationId xmlns:a16="http://schemas.microsoft.com/office/drawing/2014/main" id="{C100348F-551B-E462-4907-F1D999B5ACC3}"/>
              </a:ext>
            </a:extLst>
          </p:cNvPr>
          <p:cNvSpPr>
            <a:spLocks noGrp="1"/>
          </p:cNvSpPr>
          <p:nvPr>
            <p:ph type="sldNum" sz="quarter" idx="12"/>
          </p:nvPr>
        </p:nvSpPr>
        <p:spPr/>
        <p:txBody>
          <a:bodyPr/>
          <a:lstStyle/>
          <a:p>
            <a:fld id="{8D0AFDD5-844D-364D-8AEC-50CF4D36D55D}" type="slidenum">
              <a:rPr lang="en-US" noProof="0" smtClean="0"/>
              <a:t>8</a:t>
            </a:fld>
            <a:endParaRPr lang="en-US" noProof="0"/>
          </a:p>
        </p:txBody>
      </p:sp>
      <p:sp>
        <p:nvSpPr>
          <p:cNvPr id="4" name="Footer Placeholder 3">
            <a:extLst>
              <a:ext uri="{FF2B5EF4-FFF2-40B4-BE49-F238E27FC236}">
                <a16:creationId xmlns:a16="http://schemas.microsoft.com/office/drawing/2014/main" id="{445BA756-A72F-8868-0692-61F5E557DE2A}"/>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F6582824-0F5D-8E4F-D4C4-4A835F4A8FC4}"/>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D90B0C32-0627-126A-9B89-BD169B63C4BB}"/>
              </a:ext>
            </a:extLst>
          </p:cNvPr>
          <p:cNvPicPr>
            <a:picLocks noChangeAspect="1"/>
          </p:cNvPicPr>
          <p:nvPr/>
        </p:nvPicPr>
        <p:blipFill>
          <a:blip r:embed="rId2"/>
          <a:stretch>
            <a:fillRect/>
          </a:stretch>
        </p:blipFill>
        <p:spPr>
          <a:xfrm>
            <a:off x="277906" y="1527048"/>
            <a:ext cx="4643718" cy="3349752"/>
          </a:xfrm>
          <a:prstGeom prst="rect">
            <a:avLst/>
          </a:prstGeom>
        </p:spPr>
      </p:pic>
      <p:sp>
        <p:nvSpPr>
          <p:cNvPr id="8" name="TextBox 7">
            <a:extLst>
              <a:ext uri="{FF2B5EF4-FFF2-40B4-BE49-F238E27FC236}">
                <a16:creationId xmlns:a16="http://schemas.microsoft.com/office/drawing/2014/main" id="{88250748-7425-9C70-229D-A1AAF3EE4EED}"/>
              </a:ext>
            </a:extLst>
          </p:cNvPr>
          <p:cNvSpPr txBox="1"/>
          <p:nvPr/>
        </p:nvSpPr>
        <p:spPr>
          <a:xfrm>
            <a:off x="5620872" y="2423689"/>
            <a:ext cx="5468470" cy="3108543"/>
          </a:xfrm>
          <a:prstGeom prst="rect">
            <a:avLst/>
          </a:prstGeom>
          <a:noFill/>
        </p:spPr>
        <p:txBody>
          <a:bodyPr wrap="square" rtlCol="0">
            <a:spAutoFit/>
          </a:bodyPr>
          <a:lstStyle/>
          <a:p>
            <a:pPr marL="457200" indent="-457200" algn="ctr">
              <a:buFont typeface="Arial" panose="020B0604020202020204" pitchFamily="34" charset="0"/>
              <a:buChar char="•"/>
            </a:pPr>
            <a:r>
              <a:rPr lang="en-US" sz="2800" b="0" i="0" dirty="0">
                <a:solidFill>
                  <a:srgbClr val="374151"/>
                </a:solidFill>
                <a:effectLst/>
                <a:latin typeface="Söhne"/>
              </a:rPr>
              <a:t>Based on the dataset, the analysis reveals, higher frequency of Summer Olympics in the dataset, emphasizing their more frequent occurrence in comparison to the Winter Olympics.</a:t>
            </a:r>
            <a:endParaRPr lang="en-IN" sz="2800" dirty="0"/>
          </a:p>
        </p:txBody>
      </p:sp>
    </p:spTree>
    <p:extLst>
      <p:ext uri="{BB962C8B-B14F-4D97-AF65-F5344CB8AC3E}">
        <p14:creationId xmlns:p14="http://schemas.microsoft.com/office/powerpoint/2010/main" val="958171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ECDFB-3B59-023E-9538-AD7E5D60796B}"/>
              </a:ext>
            </a:extLst>
          </p:cNvPr>
          <p:cNvSpPr>
            <a:spLocks noGrp="1"/>
          </p:cNvSpPr>
          <p:nvPr>
            <p:ph type="title"/>
          </p:nvPr>
        </p:nvSpPr>
        <p:spPr>
          <a:xfrm>
            <a:off x="5952564" y="210208"/>
            <a:ext cx="5791200" cy="1264024"/>
          </a:xfrm>
        </p:spPr>
        <p:txBody>
          <a:bodyPr/>
          <a:lstStyle/>
          <a:p>
            <a:r>
              <a:rPr lang="en-US" sz="2800" dirty="0">
                <a:latin typeface="Inter"/>
              </a:rPr>
              <a:t>Find trends in number of participating countries in Olympic games Decade wise.</a:t>
            </a:r>
            <a:endParaRPr lang="en-IN" sz="2800" dirty="0">
              <a:latin typeface="Inter"/>
            </a:endParaRPr>
          </a:p>
        </p:txBody>
      </p:sp>
      <p:sp>
        <p:nvSpPr>
          <p:cNvPr id="3" name="Slide Number Placeholder 2">
            <a:extLst>
              <a:ext uri="{FF2B5EF4-FFF2-40B4-BE49-F238E27FC236}">
                <a16:creationId xmlns:a16="http://schemas.microsoft.com/office/drawing/2014/main" id="{DC86D9C9-81D2-5E74-2576-6E728E9D12AA}"/>
              </a:ext>
            </a:extLst>
          </p:cNvPr>
          <p:cNvSpPr>
            <a:spLocks noGrp="1"/>
          </p:cNvSpPr>
          <p:nvPr>
            <p:ph type="sldNum" sz="quarter" idx="12"/>
          </p:nvPr>
        </p:nvSpPr>
        <p:spPr/>
        <p:txBody>
          <a:bodyPr/>
          <a:lstStyle/>
          <a:p>
            <a:fld id="{8D0AFDD5-844D-364D-8AEC-50CF4D36D55D}" type="slidenum">
              <a:rPr lang="en-US" noProof="0" smtClean="0"/>
              <a:t>9</a:t>
            </a:fld>
            <a:endParaRPr lang="en-US" noProof="0"/>
          </a:p>
        </p:txBody>
      </p:sp>
      <p:sp>
        <p:nvSpPr>
          <p:cNvPr id="4" name="Footer Placeholder 3">
            <a:extLst>
              <a:ext uri="{FF2B5EF4-FFF2-40B4-BE49-F238E27FC236}">
                <a16:creationId xmlns:a16="http://schemas.microsoft.com/office/drawing/2014/main" id="{A3E4AEC4-DA37-DDBB-4980-2B8A59E3E2CC}"/>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17AD3FDF-4E27-5D44-CEFA-29052A0327ED}"/>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2E16F5E3-284E-4F20-A440-4A196643C4AA}"/>
              </a:ext>
            </a:extLst>
          </p:cNvPr>
          <p:cNvPicPr>
            <a:picLocks noChangeAspect="1"/>
          </p:cNvPicPr>
          <p:nvPr/>
        </p:nvPicPr>
        <p:blipFill>
          <a:blip r:embed="rId2"/>
          <a:stretch>
            <a:fillRect/>
          </a:stretch>
        </p:blipFill>
        <p:spPr>
          <a:xfrm>
            <a:off x="197223" y="1676401"/>
            <a:ext cx="5065059" cy="2931457"/>
          </a:xfrm>
          <a:prstGeom prst="rect">
            <a:avLst/>
          </a:prstGeom>
        </p:spPr>
      </p:pic>
      <p:sp>
        <p:nvSpPr>
          <p:cNvPr id="8" name="TextBox 7">
            <a:extLst>
              <a:ext uri="{FF2B5EF4-FFF2-40B4-BE49-F238E27FC236}">
                <a16:creationId xmlns:a16="http://schemas.microsoft.com/office/drawing/2014/main" id="{8900C4F6-D5CE-E21C-52C1-0D2AF147BB72}"/>
              </a:ext>
            </a:extLst>
          </p:cNvPr>
          <p:cNvSpPr txBox="1"/>
          <p:nvPr/>
        </p:nvSpPr>
        <p:spPr>
          <a:xfrm>
            <a:off x="6096000" y="2277036"/>
            <a:ext cx="4903694" cy="3539430"/>
          </a:xfrm>
          <a:prstGeom prst="rect">
            <a:avLst/>
          </a:prstGeom>
          <a:noFill/>
        </p:spPr>
        <p:txBody>
          <a:bodyPr wrap="square" rtlCol="0">
            <a:spAutoFit/>
          </a:bodyPr>
          <a:lstStyle/>
          <a:p>
            <a:pPr marL="285750" indent="-285750" algn="ctr">
              <a:buFont typeface="Arial" panose="020B0604020202020204" pitchFamily="34" charset="0"/>
              <a:buChar char="•"/>
            </a:pPr>
            <a:r>
              <a:rPr lang="en-US" sz="2800" dirty="0">
                <a:latin typeface="Inter"/>
              </a:rPr>
              <a:t>Based on the dataset, the analysis reveals that the highest number of regions have participated in the decade 2010. Hence we can see an increasing trend in the number of participating regions.</a:t>
            </a:r>
            <a:endParaRPr lang="en-IN" sz="2800" dirty="0">
              <a:latin typeface="Inter"/>
            </a:endParaRPr>
          </a:p>
        </p:txBody>
      </p:sp>
    </p:spTree>
    <p:extLst>
      <p:ext uri="{BB962C8B-B14F-4D97-AF65-F5344CB8AC3E}">
        <p14:creationId xmlns:p14="http://schemas.microsoft.com/office/powerpoint/2010/main" val="2129314737"/>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{2989717E-2CAF-42D5-A293-65C3A064C632}tf11429527_win32</Template>
  <TotalTime>590</TotalTime>
  <Words>1952</Words>
  <Application>Microsoft Office PowerPoint</Application>
  <PresentationFormat>Widescreen</PresentationFormat>
  <Paragraphs>204</Paragraphs>
  <Slides>45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Century Gothic</vt:lpstr>
      <vt:lpstr>Inter</vt:lpstr>
      <vt:lpstr>Karla</vt:lpstr>
      <vt:lpstr>Söhne</vt:lpstr>
      <vt:lpstr>Univers Condensed Light</vt:lpstr>
      <vt:lpstr>Office Theme</vt:lpstr>
      <vt:lpstr>OLYMPIC DATASET ANALYSIS</vt:lpstr>
      <vt:lpstr>Introduction </vt:lpstr>
      <vt:lpstr>  POWER BI ANALYSIS</vt:lpstr>
      <vt:lpstr>PowerPoint Presentation</vt:lpstr>
      <vt:lpstr>PowerPoint Presentation</vt:lpstr>
      <vt:lpstr>PowerPoint Presentation</vt:lpstr>
      <vt:lpstr>PowerPoint Presentation</vt:lpstr>
      <vt:lpstr>How many Olympic Games have been held in each season (Summer vs. Winter)? </vt:lpstr>
      <vt:lpstr>Find trends in number of participating countries in Olympic games Decade wise.</vt:lpstr>
      <vt:lpstr>What is the distribution of games across different decades? </vt:lpstr>
      <vt:lpstr>Multi City hosting analysis.</vt:lpstr>
      <vt:lpstr>How has the participation in each sport evolved over time? </vt:lpstr>
      <vt:lpstr>PowerPoint Presentation</vt:lpstr>
      <vt:lpstr>What is the distribution of sports between Summer and Winter Olympics? </vt:lpstr>
      <vt:lpstr>Which sports have the highest number of events in the Olympics? </vt:lpstr>
      <vt:lpstr>How many events are there in each sport? </vt:lpstr>
      <vt:lpstr>How has the number of events changed over time? </vt:lpstr>
      <vt:lpstr>PowerPoint Presentation</vt:lpstr>
      <vt:lpstr>What is the distribution of events by gender (Men, Women, Mixed)? </vt:lpstr>
      <vt:lpstr>How does the age distribution of participants vary across different games? </vt:lpstr>
      <vt:lpstr>How is the medal distribution across gender ?</vt:lpstr>
      <vt:lpstr>What is the distribution of participants by gender? </vt:lpstr>
      <vt:lpstr>PowerPoint Presentation</vt:lpstr>
      <vt:lpstr>How many medals have been awarded in each Olympics? </vt:lpstr>
      <vt:lpstr>Which countries have the highest number of gold medals? </vt:lpstr>
      <vt:lpstr>How does the medal distribution vary across different sports?  </vt:lpstr>
      <vt:lpstr>PowerPoint Presentation</vt:lpstr>
      <vt:lpstr>Which regions have the highest number of participants in the Olympics? </vt:lpstr>
      <vt:lpstr>How many regions or NOCs participate in each Olympic Games? </vt:lpstr>
      <vt:lpstr>What is the distribution of medals among different regions? </vt:lpstr>
      <vt:lpstr>EDA ANALYSIS</vt:lpstr>
      <vt:lpstr>Are there any trends or patterns in the frequency of hosting Olympic Games? </vt:lpstr>
      <vt:lpstr>How has the duration of Olympic Games changed over time? </vt:lpstr>
      <vt:lpstr>Are there any emerging sports that have been recently added to the Olympics? </vt:lpstr>
      <vt:lpstr>How has the popularity of certain sports changed over the years?  </vt:lpstr>
      <vt:lpstr>Are there any sports that are specific to a particular region or culture?  </vt:lpstr>
      <vt:lpstr>Are there any sports that have a higher number of events for one gender compared to others?  </vt:lpstr>
      <vt:lpstr>Are there any new events that have been introduced in recent editions of the Olympics? Are there any events that have been discontinued or removed from the Olympics?</vt:lpstr>
      <vt:lpstr>PowerPoint Presentation</vt:lpstr>
      <vt:lpstr>Are there any dominant countries or regions in specific sports or events? Are there any sports or events that have a higher number of medalists from a specific region?   </vt:lpstr>
      <vt:lpstr>Are there any countries that consistently perform well in multiple Olympic editions? </vt:lpstr>
      <vt:lpstr>What are some notable instances of unexpected or surprising medal wins? </vt:lpstr>
      <vt:lpstr>Are there any regions that have experienced significant growth or decline in Olympic participation? </vt:lpstr>
      <vt:lpstr>Are there any regions that have had a notable impact on the overall medal tally?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OLYMPIC DATASET ANALYSIS</dc:title>
  <dc:creator>Amir sayed</dc:creator>
  <cp:lastModifiedBy>Amir sayed</cp:lastModifiedBy>
  <cp:revision>2</cp:revision>
  <dcterms:created xsi:type="dcterms:W3CDTF">2023-09-29T17:47:00Z</dcterms:created>
  <dcterms:modified xsi:type="dcterms:W3CDTF">2023-10-01T11:21:23Z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