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51678" y="2119926"/>
            <a:ext cx="8610600" cy="2677656"/>
          </a:xfrm>
          <a:prstGeom prst="rect">
            <a:avLst/>
          </a:prstGeom>
          <a:noFill/>
        </p:spPr>
        <p:txBody>
          <a:bodyPr wrap="square" lIns="91440" tIns="45720" rIns="91440" bIns="45720" rtlCol="0" anchor="t">
            <a:spAutoFit/>
          </a:bodyPr>
          <a:lstStyle/>
          <a:p>
            <a:r>
              <a:rPr lang="en-US" sz="2400" dirty="0"/>
              <a:t>STUDENT NAME:</a:t>
            </a:r>
            <a:r>
              <a:rPr lang="en-AU" sz="2400" dirty="0"/>
              <a:t> V</a:t>
            </a:r>
            <a:r>
              <a:rPr lang="en-US" sz="2400" dirty="0"/>
              <a:t> </a:t>
            </a:r>
            <a:r>
              <a:rPr lang="en-AU" sz="2400" dirty="0"/>
              <a:t>POOJASRI </a:t>
            </a:r>
            <a:endParaRPr lang="en-US" sz="2400" dirty="0"/>
          </a:p>
          <a:p>
            <a:r>
              <a:rPr lang="en-US" sz="2400" dirty="0"/>
              <a:t>REGISTER NO AND NMID: </a:t>
            </a:r>
            <a:r>
              <a:rPr lang="en-AU" sz="2400" dirty="0"/>
              <a:t>2428B0237,2A232E7E43D4D0E86AA4F315FEA4CB8B</a:t>
            </a:r>
            <a:endParaRPr lang="en-US" sz="2400" dirty="0">
              <a:cs typeface="Calibri"/>
            </a:endParaRPr>
          </a:p>
          <a:p>
            <a:r>
              <a:rPr lang="en-US" sz="2400" dirty="0"/>
              <a:t>DEPARTMENT: </a:t>
            </a:r>
            <a:r>
              <a:rPr lang="en-AU" sz="2400" dirty="0"/>
              <a:t>BSC COMPUTER SCIENCE WITH DATA ANALYTICS </a:t>
            </a:r>
            <a:endParaRPr lang="en-US" sz="2400" dirty="0"/>
          </a:p>
          <a:p>
            <a:r>
              <a:rPr lang="en-US" sz="2400" dirty="0"/>
              <a:t>COLLEGE: COLLEGE/ UNIVERSITY</a:t>
            </a:r>
            <a:r>
              <a:rPr lang="en-AU" sz="2400" dirty="0"/>
              <a:t> TIRUPPUR KUMARAN COLLEGE FOR WOMEN/BHARATHIYAR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895B00F-F311-ABA4-4BF5-CCEF1384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9330" y="1517404"/>
            <a:ext cx="4775656" cy="52268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EE759B27-0143-0ACF-F027-AC5C621B9787}"/>
              </a:ext>
            </a:extLst>
          </p:cNvPr>
          <p:cNvSpPr txBox="1"/>
          <p:nvPr/>
        </p:nvSpPr>
        <p:spPr>
          <a:xfrm>
            <a:off x="958926" y="1857375"/>
            <a:ext cx="8750148" cy="2585323"/>
          </a:xfrm>
          <a:prstGeom prst="rect">
            <a:avLst/>
          </a:prstGeom>
          <a:noFill/>
        </p:spPr>
        <p:txBody>
          <a:bodyPr wrap="square" rtlCol="0">
            <a:spAutoFit/>
          </a:bodyPr>
          <a:lstStyle/>
          <a:p>
            <a:pPr algn="l"/>
            <a:r>
              <a:rPr lang="en-AU"/>
              <a:t>The Government Employee Portfolio Project provides a
simple and effective way to maintain and display
employee details in a structured format. It reduces
paperwork, improves accessibility, and ensures that important information such as Employee ID, Name, Designation, Department, and Salary can be easily recorded and retrieved.
By using tools like HTML, CSS, and JavaScript (for web version) or Python/C/Java(for programming version) the project demonstrates how technology can be applied to digital record keeping in government sectors.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7478" y="2102877"/>
            <a:ext cx="13782639" cy="4572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AU" dirty="0">
                <a:latin typeface="Times New Roman" panose="02020603050405020304" pitchFamily="18" charset="0"/>
                <a:cs typeface="Times New Roman" panose="02020603050405020304" pitchFamily="18" charset="0"/>
              </a:rPr>
              <a:t>                                           </a:t>
            </a:r>
            <a:r>
              <a:rPr lang="en-AU" sz="2400" dirty="0">
                <a:latin typeface="Times New Roman" panose="02020603050405020304" pitchFamily="18" charset="0"/>
                <a:cs typeface="Times New Roman" panose="02020603050405020304" pitchFamily="18" charset="0"/>
              </a:rPr>
              <a:t>MY DIGITAL PORTFOLIO </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625711" y="-9671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16194" y="370728"/>
            <a:ext cx="53408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4A8C457-EABB-195B-9B85-B194D0188545}"/>
              </a:ext>
            </a:extLst>
          </p:cNvPr>
          <p:cNvSpPr txBox="1"/>
          <p:nvPr/>
        </p:nvSpPr>
        <p:spPr>
          <a:xfrm>
            <a:off x="488670" y="1771294"/>
            <a:ext cx="10014511" cy="4247317"/>
          </a:xfrm>
          <a:prstGeom prst="rect">
            <a:avLst/>
          </a:prstGeom>
          <a:noFill/>
        </p:spPr>
        <p:txBody>
          <a:bodyPr wrap="square" rtlCol="0">
            <a:spAutoFit/>
          </a:bodyPr>
          <a:lstStyle/>
          <a:p>
            <a:pPr algn="l"/>
            <a:r>
              <a:rPr lang="en-AU"/>
              <a:t>The government maintains records of its employees in
different departments. Each employee has details such as!
· Employee ID
· Name
· Designation
· Department
· Salary
You need to design a program to create and display a portfolio of a government employee.
Requirements.
1. The program should allow the user to enter employee detaills.
2. The program should store the details (using variables, arrays, or a class/structure).
3. The program should provide an option to display the
portfolio in a neat format.
4.(Optional for advanced level) Extend the program to
store multiple employees and display their portfolios.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60920"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343882A-09A5-CDF6-61CA-A4CAF954E483}"/>
              </a:ext>
            </a:extLst>
          </p:cNvPr>
          <p:cNvSpPr txBox="1"/>
          <p:nvPr/>
        </p:nvSpPr>
        <p:spPr>
          <a:xfrm>
            <a:off x="3940334" y="2522783"/>
            <a:ext cx="3078553" cy="1969197"/>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CC6D0BC5-C6B6-DF5C-2181-CCD8B6B3FF10}"/>
              </a:ext>
            </a:extLst>
          </p:cNvPr>
          <p:cNvSpPr txBox="1"/>
          <p:nvPr/>
        </p:nvSpPr>
        <p:spPr>
          <a:xfrm flipV="1">
            <a:off x="897388" y="1695448"/>
            <a:ext cx="9226240" cy="4772026"/>
          </a:xfrm>
          <a:prstGeom prst="rect">
            <a:avLst/>
          </a:prstGeom>
          <a:noFill/>
        </p:spPr>
        <p:txBody>
          <a:bodyPr wrap="square" rtlCol="0">
            <a:spAutoFit/>
          </a:bodyPr>
          <a:lstStyle/>
          <a:p>
            <a:pPr algn="l"/>
            <a:endParaRPr lang="en-US"/>
          </a:p>
        </p:txBody>
      </p:sp>
      <p:sp>
        <p:nvSpPr>
          <p:cNvPr id="12" name="TextBox 11">
            <a:extLst>
              <a:ext uri="{FF2B5EF4-FFF2-40B4-BE49-F238E27FC236}">
                <a16:creationId xmlns:a16="http://schemas.microsoft.com/office/drawing/2014/main" id="{25125FF6-ACA8-DD65-7FD0-E5381CF49690}"/>
              </a:ext>
            </a:extLst>
          </p:cNvPr>
          <p:cNvSpPr txBox="1"/>
          <p:nvPr/>
        </p:nvSpPr>
        <p:spPr>
          <a:xfrm>
            <a:off x="363722" y="1560757"/>
            <a:ext cx="8989828" cy="4772026"/>
          </a:xfrm>
          <a:prstGeom prst="rect">
            <a:avLst/>
          </a:prstGeom>
          <a:noFill/>
        </p:spPr>
        <p:txBody>
          <a:bodyPr wrap="square" rtlCol="0">
            <a:spAutoFit/>
          </a:bodyPr>
          <a:lstStyle/>
          <a:p>
            <a:pPr algn="l"/>
            <a:r>
              <a:rPr lang="en-AU"/>
              <a:t>The Government Employee Management System is a
simple software project designed to store, manage, and
display the details of government employees. This project
helps in maintaining a digital porfolio of employees working in different departments of the government.
· Obiective
The main objective of this project is to create an easy-to-use system that:
. Stores employee deta ils such as Employee ID, Name, 
Designation, Department, and Salary.
·Displays employee information in a clear and organized format.
· Reduces paperwork and provides quick access to employee records.
Scope
This project can be used by.
· Government offices for maintaining staff records.
· HR departments for tracking employee details.
· Educational purposes to understand the basics of data
storage and portfolio cr in programming.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CA8168C1-DD92-642F-699B-F2B825FA27E6}"/>
              </a:ext>
            </a:extLst>
          </p:cNvPr>
          <p:cNvSpPr txBox="1"/>
          <p:nvPr/>
        </p:nvSpPr>
        <p:spPr>
          <a:xfrm>
            <a:off x="933557" y="1695451"/>
            <a:ext cx="9008210" cy="3970318"/>
          </a:xfrm>
          <a:prstGeom prst="rect">
            <a:avLst/>
          </a:prstGeom>
          <a:noFill/>
        </p:spPr>
        <p:txBody>
          <a:bodyPr wrap="square" rtlCol="0">
            <a:spAutoFit/>
          </a:bodyPr>
          <a:lstStyle/>
          <a:p>
            <a:pPr algn="l"/>
            <a:r>
              <a:rPr lang="en-AU"/>
              <a:t>1.Government Employees
• Can view and verify their personal details(ID designation, department, salary, etc.).
O Helps them keep a record of their service profile.
2.Government HR/ Administrative Departments
o Use the system to maintain employee records in
digital format.
O Useful for salary processing, promotions, transfers, and service history.
3.Department Heads / Supervisors
o Can quickly access employee portfolios to allocate work or verify details.
4.Government Auditors / Higher Authorities
。Use the data for inspections, audits, or workforce
planning
5.Students / Learners (if project is academic)oHelps in understanding how employee management systems work in real life.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A01FD47-C5B0-E978-E1F5-5F06F01EBD06}"/>
              </a:ext>
            </a:extLst>
          </p:cNvPr>
          <p:cNvSpPr txBox="1"/>
          <p:nvPr/>
        </p:nvSpPr>
        <p:spPr>
          <a:xfrm>
            <a:off x="2819400" y="1688177"/>
            <a:ext cx="8220143" cy="4524315"/>
          </a:xfrm>
          <a:prstGeom prst="rect">
            <a:avLst/>
          </a:prstGeom>
          <a:noFill/>
        </p:spPr>
        <p:txBody>
          <a:bodyPr wrap="square" rtlCol="0">
            <a:spAutoFit/>
          </a:bodyPr>
          <a:lstStyle/>
          <a:p>
            <a:pPr algn="l"/>
            <a:r>
              <a:rPr lang="en-AU"/>
              <a:t>1.HTML (Bhlyperlext Markup Language):
o Used to design the structure of the portfolio web page.
0 Defines sections such as Employee ID, Name,
Designation, Department, and Salary.2.CSS(Cascading Style Sheets):
o Used for styling the portfolio.
• Helps in creating a professional layout, colors, fonts, and responsive design.
3.JavaScript:
oAdds interactivity to the portfolio page.
O Used to validate employee input, dynamically
update employee details, and display the portfolio
neatly.
4.Text Editor / IDE:
oVS Code, Sublime Text, or Notepad++ for writing
code.
5.Web Browser.
O Chrome, Edge, or Firefox to run and test the portfolio project.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0EC5CE7-42F8-B9D9-6A2A-EFC0521FE60E}"/>
              </a:ext>
            </a:extLst>
          </p:cNvPr>
          <p:cNvSpPr txBox="1"/>
          <p:nvPr/>
        </p:nvSpPr>
        <p:spPr>
          <a:xfrm>
            <a:off x="945680" y="1370025"/>
            <a:ext cx="9420430" cy="5078313"/>
          </a:xfrm>
          <a:prstGeom prst="rect">
            <a:avLst/>
          </a:prstGeom>
          <a:noFill/>
        </p:spPr>
        <p:txBody>
          <a:bodyPr wrap="square" rtlCol="0">
            <a:spAutoFit/>
          </a:bodyPr>
          <a:lstStyle/>
          <a:p>
            <a:pPr algn="l"/>
            <a:r>
              <a:rPr lang="en-AU"/>
              <a:t>The design of the Government Employee Portfolio focuses
on simplicity, readability, and professionalism. The
layout is structured to display employee details such as.
·Employee ID
· Name
·Designation
· Department
·Salary
The page is divided into sections to make the portfolio
easy to read and visually appealing
Layout Features
1.Header Section:
· Displays the title “Government Employee Portfolio” at the top.
O Styled with a bold font and back ground color for emphasis.
2.Employee Information Section:o A card-style layout is used.
O Details such as Emr’e ID, Name, Designation, 
Department, and S.
Re neatly aligned.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19E1462C-0D52-5843-83C3-EE9696BE0BF0}"/>
              </a:ext>
            </a:extLst>
          </p:cNvPr>
          <p:cNvSpPr txBox="1"/>
          <p:nvPr/>
        </p:nvSpPr>
        <p:spPr>
          <a:xfrm>
            <a:off x="969928" y="1442768"/>
            <a:ext cx="8692984" cy="2031325"/>
          </a:xfrm>
          <a:prstGeom prst="rect">
            <a:avLst/>
          </a:prstGeom>
          <a:noFill/>
        </p:spPr>
        <p:txBody>
          <a:bodyPr wrap="square" rtlCol="0">
            <a:spAutoFit/>
          </a:bodyPr>
          <a:lstStyle/>
          <a:p>
            <a:pPr algn="l"/>
            <a:r>
              <a:rPr lang="en-AU"/>
              <a:t>Features
1.Employee Information Storage
o Stores essential details such as Employee ID Name, Designation, Department, and Salary.
2.Simple &amp; User-Friendly Interface
· Easy navigation and neatly organized portfolio design.
3.Dynamic Display
· Employee details are displayed in a structured and professional format.</a:t>
            </a:r>
            <a:endParaRPr lang="en-US"/>
          </a:p>
        </p:txBody>
      </p:sp>
      <p:sp>
        <p:nvSpPr>
          <p:cNvPr id="4" name="TextBox 3">
            <a:extLst>
              <a:ext uri="{FF2B5EF4-FFF2-40B4-BE49-F238E27FC236}">
                <a16:creationId xmlns:a16="http://schemas.microsoft.com/office/drawing/2014/main" id="{B6319ACF-EC46-E669-4665-65E678D7729B}"/>
              </a:ext>
            </a:extLst>
          </p:cNvPr>
          <p:cNvSpPr txBox="1"/>
          <p:nvPr/>
        </p:nvSpPr>
        <p:spPr>
          <a:xfrm>
            <a:off x="969928" y="3474093"/>
            <a:ext cx="6377279" cy="2862322"/>
          </a:xfrm>
          <a:prstGeom prst="rect">
            <a:avLst/>
          </a:prstGeom>
          <a:noFill/>
        </p:spPr>
        <p:txBody>
          <a:bodyPr wrap="square" rtlCol="0">
            <a:spAutoFit/>
          </a:bodyPr>
          <a:lstStyle/>
          <a:p>
            <a:pPr algn="l"/>
            <a:r>
              <a:rPr lang="en-AU"/>
              <a:t>Functionality
1.Input Employee Details
oUser can enter details such as Employee ID, Name, Designation, Department, and Salary.
2.Process Data
o Program validates and stores the entered details.
3.Display Portfolio
o Details are shown in a clean, card-style format that
looks like a professional employee profile
</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POOJA SRI</cp:lastModifiedBy>
  <cp:revision>23</cp:revision>
  <dcterms:created xsi:type="dcterms:W3CDTF">2024-03-29T15:07:22Z</dcterms:created>
  <dcterms:modified xsi:type="dcterms:W3CDTF">2025-09-02T05:20:46Z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