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POOJA SRI N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 </a:t>
            </a:r>
            <a:r>
              <a:rPr lang="en-US" sz="2400" dirty="0" smtClean="0"/>
              <a:t>autunm11024ca146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smtClean="0"/>
              <a:t>B.C.A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DRBCCC HINDU COLLEGE/ MADRAS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(8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1524000"/>
            <a:ext cx="7010400" cy="38156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9200" y="2209800"/>
            <a:ext cx="8763000" cy="1538883"/>
          </a:xfrm>
        </p:spPr>
        <p:txBody>
          <a:bodyPr/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Achieved goal of professional personal website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Increased visibility and networking opportunities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Future scope: Add animations, blog, and backend integration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rebuchet MS" pitchFamily="34" charset="0"/>
              </a:rPr>
              <a:t>Github</a:t>
            </a:r>
            <a:r>
              <a:rPr lang="en-US" dirty="0" smtClean="0">
                <a:solidFill>
                  <a:srgbClr val="0D0D0D"/>
                </a:solidFill>
                <a:latin typeface="Trebuchet MS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rebuchet MS" pitchFamily="34" charset="0"/>
              </a:rPr>
              <a:t>Link</a:t>
            </a:r>
            <a:r>
              <a:rPr lang="en-US" b="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667000"/>
            <a:ext cx="10972800" cy="307777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https://github.com/poojasripoojasri34-lang/TNSDC-FWD-DP.git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204" y="-466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91562" y="28116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0855C08C-0435-75D0-DE50-44F2E378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438400"/>
            <a:ext cx="9067800" cy="1477328"/>
          </a:xfrm>
        </p:spPr>
        <p:txBody>
          <a:bodyPr/>
          <a:lstStyle/>
          <a:p>
            <a:r>
              <a:rPr lang="en-GB" sz="4800" dirty="0" smtClean="0">
                <a:latin typeface="Times New Roman" pitchFamily="18" charset="0"/>
                <a:cs typeface="Times New Roman" pitchFamily="18" charset="0"/>
              </a:rPr>
              <a:t>PORTFOLIO FOR WEB DEVELOPEMENT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52400" y="384810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3237" y="3007266"/>
            <a:ext cx="2762250" cy="279897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xmlns="" id="{95E60AA0-671B-FD2E-3BFA-3BD9E5D48E67}"/>
              </a:ext>
            </a:extLst>
          </p:cNvPr>
          <p:cNvSpPr txBox="1">
            <a:spLocks/>
          </p:cNvSpPr>
          <p:nvPr/>
        </p:nvSpPr>
        <p:spPr>
          <a:xfrm>
            <a:off x="984567" y="2241202"/>
            <a:ext cx="10972800" cy="138499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Identify the challenges faced in creating personal branding</a:t>
            </a:r>
          </a:p>
          <a:p>
            <a:endParaRPr lang="en-GB" sz="20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Lack of centralized showcase for skills &amp; projects</a:t>
            </a:r>
          </a:p>
          <a:p>
            <a:endParaRPr lang="en-GB" sz="20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Difficulty in reaching recruiters and clients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90600" y="2362200"/>
            <a:ext cx="10820400" cy="1538883"/>
          </a:xfrm>
        </p:spPr>
        <p:txBody>
          <a:bodyPr/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Development of a responsive personal portfolio website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Provides structured sections: About, Skills, Projects, Contact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Enhances online presence &amp; professional visibility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19200" y="2438400"/>
            <a:ext cx="10972800" cy="1538883"/>
          </a:xfrm>
        </p:spPr>
        <p:txBody>
          <a:bodyPr/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Recruiters seeking skilled candidates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Clients looking for freelance developers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General audience interested in portfolio showcase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00400" y="2514600"/>
            <a:ext cx="6629400" cy="2308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HTML5 – Structure of the website.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CSS3 – Styling and responsive design.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JavaScript – Interactivity (form validation, animations).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Version control and project hosting.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VS Code – Development environment.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66800" y="1752600"/>
            <a:ext cx="10972800" cy="2769989"/>
          </a:xfrm>
        </p:spPr>
        <p:txBody>
          <a:bodyPr/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Header – Name, tagline, navigation menu.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Sections – About, Skills, Projects, Contact.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Projects Section – Showcases real examples with descriptions.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Footer – Social links (LinkedIn,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Email).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Responsive Layout – Works on both desktop and mobile.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600"/>
            <a:ext cx="10972800" cy="3354765"/>
          </a:xfrm>
        </p:spPr>
        <p:txBody>
          <a:bodyPr/>
          <a:lstStyle/>
          <a:p>
            <a:pPr lvl="0" algn="l" rtl="0"/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Smooth scrolling navigation.</a:t>
            </a:r>
          </a:p>
          <a:p>
            <a:pPr lvl="0" algn="l" rtl="0"/>
            <a:endParaRPr lang="en-US" sz="20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Responsive design for mobile &amp; desktop.</a:t>
            </a:r>
          </a:p>
          <a:p>
            <a:pPr lvl="0" algn="l" rtl="0"/>
            <a:endParaRPr lang="en-US" sz="20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Interactive project cards.</a:t>
            </a:r>
          </a:p>
          <a:p>
            <a:pPr lvl="0" algn="l" rtl="0"/>
            <a:endParaRPr lang="en-US" sz="20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Contact form with validation.</a:t>
            </a:r>
          </a:p>
          <a:p>
            <a:pPr lvl="0" algn="l" rtl="0"/>
            <a:endParaRPr lang="en-US" sz="20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Integrated social media &amp; </a:t>
            </a:r>
            <a:r>
              <a:rPr lang="en-US" sz="2000" dirty="0" err="1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GitHub</a:t>
            </a: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links.</a:t>
            </a:r>
          </a:p>
          <a:p>
            <a:pPr lvl="0" algn="l" rtl="0"/>
            <a:endParaRPr lang="en-US" sz="2000" dirty="0" smtClean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Simple and clean UI for better user experience.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306</Words>
  <Application>Microsoft Office PowerPoint</Application>
  <PresentationFormat>Custom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35</cp:revision>
  <dcterms:created xsi:type="dcterms:W3CDTF">2024-03-29T15:07:22Z</dcterms:created>
  <dcterms:modified xsi:type="dcterms:W3CDTF">2025-09-08T16:14:44Z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